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7" r:id="rId15"/>
    <p:sldId id="288" r:id="rId16"/>
    <p:sldId id="289" r:id="rId17"/>
    <p:sldId id="290" r:id="rId18"/>
    <p:sldId id="291" r:id="rId19"/>
    <p:sldId id="297" r:id="rId20"/>
    <p:sldId id="292" r:id="rId21"/>
    <p:sldId id="298" r:id="rId22"/>
    <p:sldId id="299" r:id="rId23"/>
    <p:sldId id="300" r:id="rId24"/>
    <p:sldId id="30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26" Type="http://schemas.openxmlformats.org/officeDocument/2006/relationships/image" Target="../media/image117.png"/><Relationship Id="rId39" Type="http://schemas.openxmlformats.org/officeDocument/2006/relationships/image" Target="../media/image130.png"/><Relationship Id="rId21" Type="http://schemas.openxmlformats.org/officeDocument/2006/relationships/image" Target="../media/image112.png"/><Relationship Id="rId34" Type="http://schemas.openxmlformats.org/officeDocument/2006/relationships/image" Target="../media/image125.png"/><Relationship Id="rId42" Type="http://schemas.openxmlformats.org/officeDocument/2006/relationships/image" Target="../media/image133.png"/><Relationship Id="rId47" Type="http://schemas.openxmlformats.org/officeDocument/2006/relationships/image" Target="../media/image138.png"/><Relationship Id="rId50" Type="http://schemas.openxmlformats.org/officeDocument/2006/relationships/image" Target="../media/image141.png"/><Relationship Id="rId55" Type="http://schemas.openxmlformats.org/officeDocument/2006/relationships/image" Target="../media/image146.png"/><Relationship Id="rId63" Type="http://schemas.openxmlformats.org/officeDocument/2006/relationships/image" Target="../media/image154.png"/><Relationship Id="rId68" Type="http://schemas.openxmlformats.org/officeDocument/2006/relationships/image" Target="../media/image159.png"/><Relationship Id="rId76" Type="http://schemas.openxmlformats.org/officeDocument/2006/relationships/image" Target="../media/image167.png"/><Relationship Id="rId84" Type="http://schemas.openxmlformats.org/officeDocument/2006/relationships/image" Target="../media/image175.png"/><Relationship Id="rId89" Type="http://schemas.openxmlformats.org/officeDocument/2006/relationships/image" Target="../media/image180.png"/><Relationship Id="rId7" Type="http://schemas.openxmlformats.org/officeDocument/2006/relationships/image" Target="../media/image98.png"/><Relationship Id="rId71" Type="http://schemas.openxmlformats.org/officeDocument/2006/relationships/image" Target="../media/image162.png"/><Relationship Id="rId92" Type="http://schemas.openxmlformats.org/officeDocument/2006/relationships/image" Target="../media/image183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9" Type="http://schemas.openxmlformats.org/officeDocument/2006/relationships/image" Target="../media/image120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32" Type="http://schemas.openxmlformats.org/officeDocument/2006/relationships/image" Target="../media/image123.png"/><Relationship Id="rId37" Type="http://schemas.openxmlformats.org/officeDocument/2006/relationships/image" Target="../media/image128.png"/><Relationship Id="rId40" Type="http://schemas.openxmlformats.org/officeDocument/2006/relationships/image" Target="../media/image131.png"/><Relationship Id="rId45" Type="http://schemas.openxmlformats.org/officeDocument/2006/relationships/image" Target="../media/image136.png"/><Relationship Id="rId53" Type="http://schemas.openxmlformats.org/officeDocument/2006/relationships/image" Target="../media/image144.png"/><Relationship Id="rId58" Type="http://schemas.openxmlformats.org/officeDocument/2006/relationships/image" Target="../media/image149.png"/><Relationship Id="rId66" Type="http://schemas.openxmlformats.org/officeDocument/2006/relationships/image" Target="../media/image157.png"/><Relationship Id="rId74" Type="http://schemas.openxmlformats.org/officeDocument/2006/relationships/image" Target="../media/image165.png"/><Relationship Id="rId79" Type="http://schemas.openxmlformats.org/officeDocument/2006/relationships/image" Target="../media/image170.png"/><Relationship Id="rId87" Type="http://schemas.openxmlformats.org/officeDocument/2006/relationships/image" Target="../media/image178.png"/><Relationship Id="rId5" Type="http://schemas.openxmlformats.org/officeDocument/2006/relationships/image" Target="../media/image96.png"/><Relationship Id="rId61" Type="http://schemas.openxmlformats.org/officeDocument/2006/relationships/image" Target="../media/image152.png"/><Relationship Id="rId82" Type="http://schemas.openxmlformats.org/officeDocument/2006/relationships/image" Target="../media/image173.png"/><Relationship Id="rId90" Type="http://schemas.openxmlformats.org/officeDocument/2006/relationships/image" Target="../media/image181.png"/><Relationship Id="rId19" Type="http://schemas.openxmlformats.org/officeDocument/2006/relationships/image" Target="../media/image11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Relationship Id="rId43" Type="http://schemas.openxmlformats.org/officeDocument/2006/relationships/image" Target="../media/image134.png"/><Relationship Id="rId48" Type="http://schemas.openxmlformats.org/officeDocument/2006/relationships/image" Target="../media/image139.png"/><Relationship Id="rId56" Type="http://schemas.openxmlformats.org/officeDocument/2006/relationships/image" Target="../media/image147.png"/><Relationship Id="rId64" Type="http://schemas.openxmlformats.org/officeDocument/2006/relationships/image" Target="../media/image155.png"/><Relationship Id="rId69" Type="http://schemas.openxmlformats.org/officeDocument/2006/relationships/image" Target="../media/image160.png"/><Relationship Id="rId77" Type="http://schemas.openxmlformats.org/officeDocument/2006/relationships/image" Target="../media/image168.png"/><Relationship Id="rId8" Type="http://schemas.openxmlformats.org/officeDocument/2006/relationships/image" Target="../media/image99.png"/><Relationship Id="rId51" Type="http://schemas.openxmlformats.org/officeDocument/2006/relationships/image" Target="../media/image142.png"/><Relationship Id="rId72" Type="http://schemas.openxmlformats.org/officeDocument/2006/relationships/image" Target="../media/image163.png"/><Relationship Id="rId80" Type="http://schemas.openxmlformats.org/officeDocument/2006/relationships/image" Target="../media/image171.png"/><Relationship Id="rId85" Type="http://schemas.openxmlformats.org/officeDocument/2006/relationships/image" Target="../media/image176.png"/><Relationship Id="rId3" Type="http://schemas.openxmlformats.org/officeDocument/2006/relationships/image" Target="../media/image94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33" Type="http://schemas.openxmlformats.org/officeDocument/2006/relationships/image" Target="../media/image124.png"/><Relationship Id="rId38" Type="http://schemas.openxmlformats.org/officeDocument/2006/relationships/image" Target="../media/image129.png"/><Relationship Id="rId46" Type="http://schemas.openxmlformats.org/officeDocument/2006/relationships/image" Target="../media/image137.png"/><Relationship Id="rId59" Type="http://schemas.openxmlformats.org/officeDocument/2006/relationships/image" Target="../media/image150.png"/><Relationship Id="rId67" Type="http://schemas.openxmlformats.org/officeDocument/2006/relationships/image" Target="../media/image158.png"/><Relationship Id="rId20" Type="http://schemas.openxmlformats.org/officeDocument/2006/relationships/image" Target="../media/image111.png"/><Relationship Id="rId41" Type="http://schemas.openxmlformats.org/officeDocument/2006/relationships/image" Target="../media/image132.png"/><Relationship Id="rId54" Type="http://schemas.openxmlformats.org/officeDocument/2006/relationships/image" Target="../media/image145.png"/><Relationship Id="rId62" Type="http://schemas.openxmlformats.org/officeDocument/2006/relationships/image" Target="../media/image153.png"/><Relationship Id="rId70" Type="http://schemas.openxmlformats.org/officeDocument/2006/relationships/image" Target="../media/image161.png"/><Relationship Id="rId75" Type="http://schemas.openxmlformats.org/officeDocument/2006/relationships/image" Target="../media/image166.png"/><Relationship Id="rId83" Type="http://schemas.openxmlformats.org/officeDocument/2006/relationships/image" Target="../media/image174.png"/><Relationship Id="rId88" Type="http://schemas.openxmlformats.org/officeDocument/2006/relationships/image" Target="../media/image179.png"/><Relationship Id="rId91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36" Type="http://schemas.openxmlformats.org/officeDocument/2006/relationships/image" Target="../media/image127.png"/><Relationship Id="rId49" Type="http://schemas.openxmlformats.org/officeDocument/2006/relationships/image" Target="../media/image140.png"/><Relationship Id="rId57" Type="http://schemas.openxmlformats.org/officeDocument/2006/relationships/image" Target="../media/image148.png"/><Relationship Id="rId10" Type="http://schemas.openxmlformats.org/officeDocument/2006/relationships/image" Target="../media/image101.png"/><Relationship Id="rId31" Type="http://schemas.openxmlformats.org/officeDocument/2006/relationships/image" Target="../media/image122.png"/><Relationship Id="rId44" Type="http://schemas.openxmlformats.org/officeDocument/2006/relationships/image" Target="../media/image135.png"/><Relationship Id="rId52" Type="http://schemas.openxmlformats.org/officeDocument/2006/relationships/image" Target="../media/image143.png"/><Relationship Id="rId60" Type="http://schemas.openxmlformats.org/officeDocument/2006/relationships/image" Target="../media/image151.png"/><Relationship Id="rId65" Type="http://schemas.openxmlformats.org/officeDocument/2006/relationships/image" Target="../media/image156.png"/><Relationship Id="rId73" Type="http://schemas.openxmlformats.org/officeDocument/2006/relationships/image" Target="../media/image164.png"/><Relationship Id="rId78" Type="http://schemas.openxmlformats.org/officeDocument/2006/relationships/image" Target="../media/image169.png"/><Relationship Id="rId81" Type="http://schemas.openxmlformats.org/officeDocument/2006/relationships/image" Target="../media/image172.png"/><Relationship Id="rId86" Type="http://schemas.openxmlformats.org/officeDocument/2006/relationships/image" Target="../media/image177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191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0.png"/><Relationship Id="rId5" Type="http://schemas.openxmlformats.org/officeDocument/2006/relationships/image" Target="../media/image186.png"/><Relationship Id="rId10" Type="http://schemas.openxmlformats.org/officeDocument/2006/relationships/image" Target="../media/image59.png"/><Relationship Id="rId4" Type="http://schemas.openxmlformats.org/officeDocument/2006/relationships/image" Target="../media/image185.png"/><Relationship Id="rId9" Type="http://schemas.openxmlformats.org/officeDocument/2006/relationships/image" Target="../media/image189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26" Type="http://schemas.openxmlformats.org/officeDocument/2006/relationships/image" Target="../media/image216.png"/><Relationship Id="rId39" Type="http://schemas.openxmlformats.org/officeDocument/2006/relationships/image" Target="../media/image227.png"/><Relationship Id="rId3" Type="http://schemas.openxmlformats.org/officeDocument/2006/relationships/image" Target="../media/image193.png"/><Relationship Id="rId21" Type="http://schemas.openxmlformats.org/officeDocument/2006/relationships/image" Target="../media/image211.png"/><Relationship Id="rId34" Type="http://schemas.openxmlformats.org/officeDocument/2006/relationships/image" Target="../media/image69.png"/><Relationship Id="rId42" Type="http://schemas.openxmlformats.org/officeDocument/2006/relationships/image" Target="../media/image230.png"/><Relationship Id="rId47" Type="http://schemas.openxmlformats.org/officeDocument/2006/relationships/image" Target="../media/image59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5" Type="http://schemas.openxmlformats.org/officeDocument/2006/relationships/image" Target="../media/image215.png"/><Relationship Id="rId33" Type="http://schemas.openxmlformats.org/officeDocument/2006/relationships/image" Target="../media/image68.png"/><Relationship Id="rId38" Type="http://schemas.openxmlformats.org/officeDocument/2006/relationships/image" Target="../media/image226.png"/><Relationship Id="rId46" Type="http://schemas.openxmlformats.org/officeDocument/2006/relationships/image" Target="../media/image232.png"/><Relationship Id="rId2" Type="http://schemas.openxmlformats.org/officeDocument/2006/relationships/image" Target="../media/image192.png"/><Relationship Id="rId16" Type="http://schemas.openxmlformats.org/officeDocument/2006/relationships/image" Target="../media/image206.png"/><Relationship Id="rId20" Type="http://schemas.openxmlformats.org/officeDocument/2006/relationships/image" Target="../media/image210.png"/><Relationship Id="rId29" Type="http://schemas.openxmlformats.org/officeDocument/2006/relationships/image" Target="../media/image219.png"/><Relationship Id="rId41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24" Type="http://schemas.openxmlformats.org/officeDocument/2006/relationships/image" Target="../media/image214.png"/><Relationship Id="rId32" Type="http://schemas.openxmlformats.org/officeDocument/2006/relationships/image" Target="../media/image222.png"/><Relationship Id="rId37" Type="http://schemas.openxmlformats.org/officeDocument/2006/relationships/image" Target="../media/image225.png"/><Relationship Id="rId40" Type="http://schemas.openxmlformats.org/officeDocument/2006/relationships/image" Target="../media/image228.png"/><Relationship Id="rId45" Type="http://schemas.openxmlformats.org/officeDocument/2006/relationships/image" Target="../media/image231.png"/><Relationship Id="rId5" Type="http://schemas.openxmlformats.org/officeDocument/2006/relationships/image" Target="../media/image195.png"/><Relationship Id="rId15" Type="http://schemas.openxmlformats.org/officeDocument/2006/relationships/image" Target="../media/image205.png"/><Relationship Id="rId23" Type="http://schemas.openxmlformats.org/officeDocument/2006/relationships/image" Target="../media/image213.png"/><Relationship Id="rId28" Type="http://schemas.openxmlformats.org/officeDocument/2006/relationships/image" Target="../media/image218.png"/><Relationship Id="rId36" Type="http://schemas.openxmlformats.org/officeDocument/2006/relationships/image" Target="../media/image224.png"/><Relationship Id="rId49" Type="http://schemas.openxmlformats.org/officeDocument/2006/relationships/image" Target="../media/image234.png"/><Relationship Id="rId10" Type="http://schemas.openxmlformats.org/officeDocument/2006/relationships/image" Target="../media/image200.png"/><Relationship Id="rId19" Type="http://schemas.openxmlformats.org/officeDocument/2006/relationships/image" Target="../media/image209.png"/><Relationship Id="rId31" Type="http://schemas.openxmlformats.org/officeDocument/2006/relationships/image" Target="../media/image221.png"/><Relationship Id="rId44" Type="http://schemas.openxmlformats.org/officeDocument/2006/relationships/image" Target="../media/image185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Relationship Id="rId22" Type="http://schemas.openxmlformats.org/officeDocument/2006/relationships/image" Target="../media/image212.png"/><Relationship Id="rId27" Type="http://schemas.openxmlformats.org/officeDocument/2006/relationships/image" Target="../media/image217.png"/><Relationship Id="rId30" Type="http://schemas.openxmlformats.org/officeDocument/2006/relationships/image" Target="../media/image220.png"/><Relationship Id="rId35" Type="http://schemas.openxmlformats.org/officeDocument/2006/relationships/image" Target="../media/image223.png"/><Relationship Id="rId43" Type="http://schemas.openxmlformats.org/officeDocument/2006/relationships/image" Target="../media/image184.png"/><Relationship Id="rId48" Type="http://schemas.openxmlformats.org/officeDocument/2006/relationships/image" Target="../media/image233.png"/><Relationship Id="rId8" Type="http://schemas.openxmlformats.org/officeDocument/2006/relationships/image" Target="../media/image19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18" Type="http://schemas.openxmlformats.org/officeDocument/2006/relationships/image" Target="../media/image68.png"/><Relationship Id="rId26" Type="http://schemas.openxmlformats.org/officeDocument/2006/relationships/image" Target="../media/image253.png"/><Relationship Id="rId39" Type="http://schemas.openxmlformats.org/officeDocument/2006/relationships/image" Target="../media/image264.png"/><Relationship Id="rId3" Type="http://schemas.openxmlformats.org/officeDocument/2006/relationships/image" Target="../media/image236.png"/><Relationship Id="rId21" Type="http://schemas.openxmlformats.org/officeDocument/2006/relationships/image" Target="../media/image59.png"/><Relationship Id="rId34" Type="http://schemas.openxmlformats.org/officeDocument/2006/relationships/image" Target="../media/image259.png"/><Relationship Id="rId42" Type="http://schemas.openxmlformats.org/officeDocument/2006/relationships/image" Target="../media/image267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17" Type="http://schemas.openxmlformats.org/officeDocument/2006/relationships/image" Target="../media/image67.png"/><Relationship Id="rId25" Type="http://schemas.openxmlformats.org/officeDocument/2006/relationships/image" Target="../media/image252.png"/><Relationship Id="rId33" Type="http://schemas.openxmlformats.org/officeDocument/2006/relationships/image" Target="../media/image258.png"/><Relationship Id="rId38" Type="http://schemas.openxmlformats.org/officeDocument/2006/relationships/image" Target="../media/image263.png"/><Relationship Id="rId2" Type="http://schemas.openxmlformats.org/officeDocument/2006/relationships/image" Target="../media/image235.png"/><Relationship Id="rId16" Type="http://schemas.openxmlformats.org/officeDocument/2006/relationships/image" Target="../media/image247.png"/><Relationship Id="rId20" Type="http://schemas.openxmlformats.org/officeDocument/2006/relationships/image" Target="../media/image248.png"/><Relationship Id="rId29" Type="http://schemas.openxmlformats.org/officeDocument/2006/relationships/image" Target="../media/image256.png"/><Relationship Id="rId41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42.png"/><Relationship Id="rId24" Type="http://schemas.openxmlformats.org/officeDocument/2006/relationships/image" Target="../media/image251.png"/><Relationship Id="rId32" Type="http://schemas.openxmlformats.org/officeDocument/2006/relationships/image" Target="../media/image257.png"/><Relationship Id="rId37" Type="http://schemas.openxmlformats.org/officeDocument/2006/relationships/image" Target="../media/image262.png"/><Relationship Id="rId40" Type="http://schemas.openxmlformats.org/officeDocument/2006/relationships/image" Target="../media/image265.png"/><Relationship Id="rId5" Type="http://schemas.openxmlformats.org/officeDocument/2006/relationships/image" Target="../media/image211.png"/><Relationship Id="rId15" Type="http://schemas.openxmlformats.org/officeDocument/2006/relationships/image" Target="../media/image246.png"/><Relationship Id="rId23" Type="http://schemas.openxmlformats.org/officeDocument/2006/relationships/image" Target="../media/image250.png"/><Relationship Id="rId28" Type="http://schemas.openxmlformats.org/officeDocument/2006/relationships/image" Target="../media/image255.png"/><Relationship Id="rId36" Type="http://schemas.openxmlformats.org/officeDocument/2006/relationships/image" Target="../media/image261.png"/><Relationship Id="rId10" Type="http://schemas.openxmlformats.org/officeDocument/2006/relationships/image" Target="../media/image241.png"/><Relationship Id="rId19" Type="http://schemas.openxmlformats.org/officeDocument/2006/relationships/image" Target="../media/image69.png"/><Relationship Id="rId31" Type="http://schemas.openxmlformats.org/officeDocument/2006/relationships/image" Target="../media/image196.png"/><Relationship Id="rId4" Type="http://schemas.openxmlformats.org/officeDocument/2006/relationships/image" Target="../media/image237.png"/><Relationship Id="rId9" Type="http://schemas.openxmlformats.org/officeDocument/2006/relationships/image" Target="../media/image240.png"/><Relationship Id="rId14" Type="http://schemas.openxmlformats.org/officeDocument/2006/relationships/image" Target="../media/image245.png"/><Relationship Id="rId22" Type="http://schemas.openxmlformats.org/officeDocument/2006/relationships/image" Target="../media/image249.png"/><Relationship Id="rId27" Type="http://schemas.openxmlformats.org/officeDocument/2006/relationships/image" Target="../media/image254.png"/><Relationship Id="rId30" Type="http://schemas.openxmlformats.org/officeDocument/2006/relationships/image" Target="../media/image195.png"/><Relationship Id="rId35" Type="http://schemas.openxmlformats.org/officeDocument/2006/relationships/image" Target="../media/image2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26" Type="http://schemas.openxmlformats.org/officeDocument/2006/relationships/image" Target="../media/image292.png"/><Relationship Id="rId39" Type="http://schemas.openxmlformats.org/officeDocument/2006/relationships/image" Target="../media/image305.png"/><Relationship Id="rId21" Type="http://schemas.openxmlformats.org/officeDocument/2006/relationships/image" Target="../media/image287.png"/><Relationship Id="rId34" Type="http://schemas.openxmlformats.org/officeDocument/2006/relationships/image" Target="../media/image300.png"/><Relationship Id="rId42" Type="http://schemas.openxmlformats.org/officeDocument/2006/relationships/image" Target="../media/image308.png"/><Relationship Id="rId47" Type="http://schemas.openxmlformats.org/officeDocument/2006/relationships/image" Target="../media/image313.png"/><Relationship Id="rId50" Type="http://schemas.openxmlformats.org/officeDocument/2006/relationships/image" Target="../media/image316.png"/><Relationship Id="rId55" Type="http://schemas.openxmlformats.org/officeDocument/2006/relationships/image" Target="../media/image321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5" Type="http://schemas.openxmlformats.org/officeDocument/2006/relationships/image" Target="../media/image291.png"/><Relationship Id="rId33" Type="http://schemas.openxmlformats.org/officeDocument/2006/relationships/image" Target="../media/image299.png"/><Relationship Id="rId38" Type="http://schemas.openxmlformats.org/officeDocument/2006/relationships/image" Target="../media/image304.png"/><Relationship Id="rId46" Type="http://schemas.openxmlformats.org/officeDocument/2006/relationships/image" Target="../media/image312.png"/><Relationship Id="rId59" Type="http://schemas.openxmlformats.org/officeDocument/2006/relationships/image" Target="../media/image325.png"/><Relationship Id="rId2" Type="http://schemas.openxmlformats.org/officeDocument/2006/relationships/image" Target="../media/image268.png"/><Relationship Id="rId16" Type="http://schemas.openxmlformats.org/officeDocument/2006/relationships/image" Target="../media/image282.png"/><Relationship Id="rId20" Type="http://schemas.openxmlformats.org/officeDocument/2006/relationships/image" Target="../media/image286.png"/><Relationship Id="rId29" Type="http://schemas.openxmlformats.org/officeDocument/2006/relationships/image" Target="../media/image295.png"/><Relationship Id="rId41" Type="http://schemas.openxmlformats.org/officeDocument/2006/relationships/image" Target="../media/image307.png"/><Relationship Id="rId54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24" Type="http://schemas.openxmlformats.org/officeDocument/2006/relationships/image" Target="../media/image290.png"/><Relationship Id="rId32" Type="http://schemas.openxmlformats.org/officeDocument/2006/relationships/image" Target="../media/image298.png"/><Relationship Id="rId37" Type="http://schemas.openxmlformats.org/officeDocument/2006/relationships/image" Target="../media/image303.png"/><Relationship Id="rId40" Type="http://schemas.openxmlformats.org/officeDocument/2006/relationships/image" Target="../media/image306.png"/><Relationship Id="rId45" Type="http://schemas.openxmlformats.org/officeDocument/2006/relationships/image" Target="../media/image311.png"/><Relationship Id="rId53" Type="http://schemas.openxmlformats.org/officeDocument/2006/relationships/image" Target="../media/image319.png"/><Relationship Id="rId58" Type="http://schemas.openxmlformats.org/officeDocument/2006/relationships/image" Target="../media/image324.png"/><Relationship Id="rId5" Type="http://schemas.openxmlformats.org/officeDocument/2006/relationships/image" Target="../media/image271.png"/><Relationship Id="rId15" Type="http://schemas.openxmlformats.org/officeDocument/2006/relationships/image" Target="../media/image281.png"/><Relationship Id="rId23" Type="http://schemas.openxmlformats.org/officeDocument/2006/relationships/image" Target="../media/image289.png"/><Relationship Id="rId28" Type="http://schemas.openxmlformats.org/officeDocument/2006/relationships/image" Target="../media/image294.png"/><Relationship Id="rId36" Type="http://schemas.openxmlformats.org/officeDocument/2006/relationships/image" Target="../media/image302.png"/><Relationship Id="rId49" Type="http://schemas.openxmlformats.org/officeDocument/2006/relationships/image" Target="../media/image315.png"/><Relationship Id="rId57" Type="http://schemas.openxmlformats.org/officeDocument/2006/relationships/image" Target="../media/image323.png"/><Relationship Id="rId10" Type="http://schemas.openxmlformats.org/officeDocument/2006/relationships/image" Target="../media/image276.png"/><Relationship Id="rId19" Type="http://schemas.openxmlformats.org/officeDocument/2006/relationships/image" Target="../media/image285.png"/><Relationship Id="rId31" Type="http://schemas.openxmlformats.org/officeDocument/2006/relationships/image" Target="../media/image297.png"/><Relationship Id="rId44" Type="http://schemas.openxmlformats.org/officeDocument/2006/relationships/image" Target="../media/image310.png"/><Relationship Id="rId52" Type="http://schemas.openxmlformats.org/officeDocument/2006/relationships/image" Target="../media/image318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Relationship Id="rId22" Type="http://schemas.openxmlformats.org/officeDocument/2006/relationships/image" Target="../media/image288.png"/><Relationship Id="rId27" Type="http://schemas.openxmlformats.org/officeDocument/2006/relationships/image" Target="../media/image293.png"/><Relationship Id="rId30" Type="http://schemas.openxmlformats.org/officeDocument/2006/relationships/image" Target="../media/image296.png"/><Relationship Id="rId35" Type="http://schemas.openxmlformats.org/officeDocument/2006/relationships/image" Target="../media/image301.png"/><Relationship Id="rId43" Type="http://schemas.openxmlformats.org/officeDocument/2006/relationships/image" Target="../media/image309.png"/><Relationship Id="rId48" Type="http://schemas.openxmlformats.org/officeDocument/2006/relationships/image" Target="../media/image314.png"/><Relationship Id="rId56" Type="http://schemas.openxmlformats.org/officeDocument/2006/relationships/image" Target="../media/image322.png"/><Relationship Id="rId8" Type="http://schemas.openxmlformats.org/officeDocument/2006/relationships/image" Target="../media/image274.png"/><Relationship Id="rId51" Type="http://schemas.openxmlformats.org/officeDocument/2006/relationships/image" Target="../media/image317.png"/><Relationship Id="rId3" Type="http://schemas.openxmlformats.org/officeDocument/2006/relationships/image" Target="../media/image26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7.png"/><Relationship Id="rId18" Type="http://schemas.openxmlformats.org/officeDocument/2006/relationships/image" Target="../media/image342.png"/><Relationship Id="rId26" Type="http://schemas.openxmlformats.org/officeDocument/2006/relationships/image" Target="../media/image350.png"/><Relationship Id="rId39" Type="http://schemas.openxmlformats.org/officeDocument/2006/relationships/image" Target="../media/image363.png"/><Relationship Id="rId21" Type="http://schemas.openxmlformats.org/officeDocument/2006/relationships/image" Target="../media/image345.png"/><Relationship Id="rId34" Type="http://schemas.openxmlformats.org/officeDocument/2006/relationships/image" Target="../media/image358.png"/><Relationship Id="rId42" Type="http://schemas.openxmlformats.org/officeDocument/2006/relationships/image" Target="../media/image366.png"/><Relationship Id="rId47" Type="http://schemas.openxmlformats.org/officeDocument/2006/relationships/image" Target="../media/image371.png"/><Relationship Id="rId50" Type="http://schemas.openxmlformats.org/officeDocument/2006/relationships/image" Target="../media/image374.png"/><Relationship Id="rId55" Type="http://schemas.openxmlformats.org/officeDocument/2006/relationships/image" Target="../media/image379.png"/><Relationship Id="rId63" Type="http://schemas.openxmlformats.org/officeDocument/2006/relationships/image" Target="../media/image387.png"/><Relationship Id="rId7" Type="http://schemas.openxmlformats.org/officeDocument/2006/relationships/image" Target="../media/image331.png"/><Relationship Id="rId2" Type="http://schemas.openxmlformats.org/officeDocument/2006/relationships/image" Target="../media/image326.png"/><Relationship Id="rId16" Type="http://schemas.openxmlformats.org/officeDocument/2006/relationships/image" Target="../media/image340.png"/><Relationship Id="rId20" Type="http://schemas.openxmlformats.org/officeDocument/2006/relationships/image" Target="../media/image344.png"/><Relationship Id="rId29" Type="http://schemas.openxmlformats.org/officeDocument/2006/relationships/image" Target="../media/image353.png"/><Relationship Id="rId41" Type="http://schemas.openxmlformats.org/officeDocument/2006/relationships/image" Target="../media/image365.png"/><Relationship Id="rId54" Type="http://schemas.openxmlformats.org/officeDocument/2006/relationships/image" Target="../media/image378.png"/><Relationship Id="rId62" Type="http://schemas.openxmlformats.org/officeDocument/2006/relationships/image" Target="../media/image3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35.png"/><Relationship Id="rId24" Type="http://schemas.openxmlformats.org/officeDocument/2006/relationships/image" Target="../media/image348.png"/><Relationship Id="rId32" Type="http://schemas.openxmlformats.org/officeDocument/2006/relationships/image" Target="../media/image356.png"/><Relationship Id="rId37" Type="http://schemas.openxmlformats.org/officeDocument/2006/relationships/image" Target="../media/image361.png"/><Relationship Id="rId40" Type="http://schemas.openxmlformats.org/officeDocument/2006/relationships/image" Target="../media/image364.png"/><Relationship Id="rId45" Type="http://schemas.openxmlformats.org/officeDocument/2006/relationships/image" Target="../media/image369.png"/><Relationship Id="rId53" Type="http://schemas.openxmlformats.org/officeDocument/2006/relationships/image" Target="../media/image377.png"/><Relationship Id="rId58" Type="http://schemas.openxmlformats.org/officeDocument/2006/relationships/image" Target="../media/image382.png"/><Relationship Id="rId5" Type="http://schemas.openxmlformats.org/officeDocument/2006/relationships/image" Target="../media/image329.png"/><Relationship Id="rId15" Type="http://schemas.openxmlformats.org/officeDocument/2006/relationships/image" Target="../media/image339.png"/><Relationship Id="rId23" Type="http://schemas.openxmlformats.org/officeDocument/2006/relationships/image" Target="../media/image347.png"/><Relationship Id="rId28" Type="http://schemas.openxmlformats.org/officeDocument/2006/relationships/image" Target="../media/image352.png"/><Relationship Id="rId36" Type="http://schemas.openxmlformats.org/officeDocument/2006/relationships/image" Target="../media/image360.png"/><Relationship Id="rId49" Type="http://schemas.openxmlformats.org/officeDocument/2006/relationships/image" Target="../media/image373.png"/><Relationship Id="rId57" Type="http://schemas.openxmlformats.org/officeDocument/2006/relationships/image" Target="../media/image381.png"/><Relationship Id="rId61" Type="http://schemas.openxmlformats.org/officeDocument/2006/relationships/image" Target="../media/image385.png"/><Relationship Id="rId10" Type="http://schemas.openxmlformats.org/officeDocument/2006/relationships/image" Target="../media/image334.png"/><Relationship Id="rId19" Type="http://schemas.openxmlformats.org/officeDocument/2006/relationships/image" Target="../media/image343.png"/><Relationship Id="rId31" Type="http://schemas.openxmlformats.org/officeDocument/2006/relationships/image" Target="../media/image355.png"/><Relationship Id="rId44" Type="http://schemas.openxmlformats.org/officeDocument/2006/relationships/image" Target="../media/image368.png"/><Relationship Id="rId52" Type="http://schemas.openxmlformats.org/officeDocument/2006/relationships/image" Target="../media/image376.png"/><Relationship Id="rId60" Type="http://schemas.openxmlformats.org/officeDocument/2006/relationships/image" Target="../media/image384.png"/><Relationship Id="rId4" Type="http://schemas.openxmlformats.org/officeDocument/2006/relationships/image" Target="../media/image328.png"/><Relationship Id="rId9" Type="http://schemas.openxmlformats.org/officeDocument/2006/relationships/image" Target="../media/image333.png"/><Relationship Id="rId14" Type="http://schemas.openxmlformats.org/officeDocument/2006/relationships/image" Target="../media/image338.png"/><Relationship Id="rId22" Type="http://schemas.openxmlformats.org/officeDocument/2006/relationships/image" Target="../media/image346.png"/><Relationship Id="rId27" Type="http://schemas.openxmlformats.org/officeDocument/2006/relationships/image" Target="../media/image351.png"/><Relationship Id="rId30" Type="http://schemas.openxmlformats.org/officeDocument/2006/relationships/image" Target="../media/image354.png"/><Relationship Id="rId35" Type="http://schemas.openxmlformats.org/officeDocument/2006/relationships/image" Target="../media/image359.png"/><Relationship Id="rId43" Type="http://schemas.openxmlformats.org/officeDocument/2006/relationships/image" Target="../media/image367.png"/><Relationship Id="rId48" Type="http://schemas.openxmlformats.org/officeDocument/2006/relationships/image" Target="../media/image372.png"/><Relationship Id="rId56" Type="http://schemas.openxmlformats.org/officeDocument/2006/relationships/image" Target="../media/image380.png"/><Relationship Id="rId8" Type="http://schemas.openxmlformats.org/officeDocument/2006/relationships/image" Target="../media/image332.png"/><Relationship Id="rId51" Type="http://schemas.openxmlformats.org/officeDocument/2006/relationships/image" Target="../media/image375.png"/><Relationship Id="rId3" Type="http://schemas.openxmlformats.org/officeDocument/2006/relationships/image" Target="../media/image327.png"/><Relationship Id="rId12" Type="http://schemas.openxmlformats.org/officeDocument/2006/relationships/image" Target="../media/image336.png"/><Relationship Id="rId17" Type="http://schemas.openxmlformats.org/officeDocument/2006/relationships/image" Target="../media/image341.png"/><Relationship Id="rId25" Type="http://schemas.openxmlformats.org/officeDocument/2006/relationships/image" Target="../media/image349.png"/><Relationship Id="rId33" Type="http://schemas.openxmlformats.org/officeDocument/2006/relationships/image" Target="../media/image357.png"/><Relationship Id="rId38" Type="http://schemas.openxmlformats.org/officeDocument/2006/relationships/image" Target="../media/image362.png"/><Relationship Id="rId46" Type="http://schemas.openxmlformats.org/officeDocument/2006/relationships/image" Target="../media/image370.png"/><Relationship Id="rId59" Type="http://schemas.openxmlformats.org/officeDocument/2006/relationships/image" Target="../media/image38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13" Type="http://schemas.openxmlformats.org/officeDocument/2006/relationships/image" Target="../media/image399.png"/><Relationship Id="rId18" Type="http://schemas.openxmlformats.org/officeDocument/2006/relationships/image" Target="../media/image404.png"/><Relationship Id="rId3" Type="http://schemas.openxmlformats.org/officeDocument/2006/relationships/image" Target="../media/image389.png"/><Relationship Id="rId21" Type="http://schemas.openxmlformats.org/officeDocument/2006/relationships/image" Target="../media/image407.png"/><Relationship Id="rId7" Type="http://schemas.openxmlformats.org/officeDocument/2006/relationships/image" Target="../media/image393.png"/><Relationship Id="rId12" Type="http://schemas.openxmlformats.org/officeDocument/2006/relationships/image" Target="../media/image398.png"/><Relationship Id="rId17" Type="http://schemas.openxmlformats.org/officeDocument/2006/relationships/image" Target="../media/image403.png"/><Relationship Id="rId2" Type="http://schemas.openxmlformats.org/officeDocument/2006/relationships/image" Target="../media/image388.png"/><Relationship Id="rId16" Type="http://schemas.openxmlformats.org/officeDocument/2006/relationships/image" Target="../media/image402.png"/><Relationship Id="rId20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2.png"/><Relationship Id="rId11" Type="http://schemas.openxmlformats.org/officeDocument/2006/relationships/image" Target="../media/image397.png"/><Relationship Id="rId24" Type="http://schemas.openxmlformats.org/officeDocument/2006/relationships/image" Target="../media/image410.png"/><Relationship Id="rId5" Type="http://schemas.openxmlformats.org/officeDocument/2006/relationships/image" Target="../media/image391.png"/><Relationship Id="rId15" Type="http://schemas.openxmlformats.org/officeDocument/2006/relationships/image" Target="../media/image401.png"/><Relationship Id="rId23" Type="http://schemas.openxmlformats.org/officeDocument/2006/relationships/image" Target="../media/image409.png"/><Relationship Id="rId10" Type="http://schemas.openxmlformats.org/officeDocument/2006/relationships/image" Target="../media/image396.png"/><Relationship Id="rId19" Type="http://schemas.openxmlformats.org/officeDocument/2006/relationships/image" Target="../media/image405.png"/><Relationship Id="rId4" Type="http://schemas.openxmlformats.org/officeDocument/2006/relationships/image" Target="../media/image390.png"/><Relationship Id="rId9" Type="http://schemas.openxmlformats.org/officeDocument/2006/relationships/image" Target="../media/image395.png"/><Relationship Id="rId14" Type="http://schemas.openxmlformats.org/officeDocument/2006/relationships/image" Target="../media/image400.png"/><Relationship Id="rId22" Type="http://schemas.openxmlformats.org/officeDocument/2006/relationships/image" Target="../media/image4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SAINIK SCHOOL GOPALGANJ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GRAVITATION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CLASS-IX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BY- Dr A K </a:t>
            </a:r>
            <a:r>
              <a:rPr lang="en-US" dirty="0" err="1" smtClean="0">
                <a:solidFill>
                  <a:srgbClr val="FF0000"/>
                </a:solidFill>
              </a:rPr>
              <a:t>Choubey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4805" y="1048067"/>
            <a:ext cx="5889625" cy="3650615"/>
            <a:chOff x="1614805" y="1048067"/>
            <a:chExt cx="5889625" cy="3650615"/>
          </a:xfrm>
        </p:grpSpPr>
        <p:sp>
          <p:nvSpPr>
            <p:cNvPr id="3" name="object 3"/>
            <p:cNvSpPr/>
            <p:nvPr/>
          </p:nvSpPr>
          <p:spPr>
            <a:xfrm>
              <a:off x="3495040" y="1228090"/>
              <a:ext cx="3956050" cy="3313429"/>
            </a:xfrm>
            <a:custGeom>
              <a:avLst/>
              <a:gdLst/>
              <a:ahLst/>
              <a:cxnLst/>
              <a:rect l="l" t="t" r="r" b="b"/>
              <a:pathLst>
                <a:path w="3956050" h="3313429">
                  <a:moveTo>
                    <a:pt x="1040130" y="0"/>
                  </a:moveTo>
                  <a:lnTo>
                    <a:pt x="1049655" y="0"/>
                  </a:lnTo>
                  <a:lnTo>
                    <a:pt x="1059180" y="0"/>
                  </a:lnTo>
                  <a:lnTo>
                    <a:pt x="1068705" y="0"/>
                  </a:lnTo>
                  <a:lnTo>
                    <a:pt x="1078230" y="0"/>
                  </a:lnTo>
                </a:path>
                <a:path w="3956050" h="3313429">
                  <a:moveTo>
                    <a:pt x="1107439" y="0"/>
                  </a:moveTo>
                  <a:lnTo>
                    <a:pt x="1116964" y="734"/>
                  </a:lnTo>
                  <a:lnTo>
                    <a:pt x="1126489" y="1111"/>
                  </a:lnTo>
                  <a:lnTo>
                    <a:pt x="1136014" y="1250"/>
                  </a:lnTo>
                  <a:lnTo>
                    <a:pt x="1145539" y="1270"/>
                  </a:lnTo>
                </a:path>
                <a:path w="3956050" h="3313429">
                  <a:moveTo>
                    <a:pt x="1174750" y="1270"/>
                  </a:moveTo>
                  <a:lnTo>
                    <a:pt x="1184275" y="2004"/>
                  </a:lnTo>
                  <a:lnTo>
                    <a:pt x="1193800" y="2381"/>
                  </a:lnTo>
                  <a:lnTo>
                    <a:pt x="1203325" y="2520"/>
                  </a:lnTo>
                  <a:lnTo>
                    <a:pt x="1212850" y="2539"/>
                  </a:lnTo>
                </a:path>
                <a:path w="3956050" h="3313429">
                  <a:moveTo>
                    <a:pt x="1242060" y="3810"/>
                  </a:moveTo>
                  <a:lnTo>
                    <a:pt x="1250850" y="4008"/>
                  </a:lnTo>
                  <a:lnTo>
                    <a:pt x="1259998" y="4445"/>
                  </a:lnTo>
                  <a:lnTo>
                    <a:pt x="1269384" y="4881"/>
                  </a:lnTo>
                  <a:lnTo>
                    <a:pt x="1278889" y="5080"/>
                  </a:lnTo>
                </a:path>
                <a:path w="3956050" h="3313429">
                  <a:moveTo>
                    <a:pt x="1308100" y="6350"/>
                  </a:moveTo>
                  <a:lnTo>
                    <a:pt x="1317605" y="7104"/>
                  </a:lnTo>
                  <a:lnTo>
                    <a:pt x="1326991" y="7619"/>
                  </a:lnTo>
                  <a:lnTo>
                    <a:pt x="1336139" y="8135"/>
                  </a:lnTo>
                  <a:lnTo>
                    <a:pt x="1344930" y="8889"/>
                  </a:lnTo>
                </a:path>
                <a:path w="3956050" h="3313429">
                  <a:moveTo>
                    <a:pt x="1374139" y="10160"/>
                  </a:moveTo>
                  <a:lnTo>
                    <a:pt x="1382930" y="10914"/>
                  </a:lnTo>
                  <a:lnTo>
                    <a:pt x="1392078" y="11429"/>
                  </a:lnTo>
                  <a:lnTo>
                    <a:pt x="1401464" y="11945"/>
                  </a:lnTo>
                  <a:lnTo>
                    <a:pt x="1410970" y="12700"/>
                  </a:lnTo>
                </a:path>
                <a:path w="3956050" h="3313429">
                  <a:moveTo>
                    <a:pt x="1438910" y="15239"/>
                  </a:moveTo>
                  <a:lnTo>
                    <a:pt x="1448236" y="15458"/>
                  </a:lnTo>
                  <a:lnTo>
                    <a:pt x="1457325" y="16033"/>
                  </a:lnTo>
                  <a:lnTo>
                    <a:pt x="1466413" y="16847"/>
                  </a:lnTo>
                  <a:lnTo>
                    <a:pt x="1475739" y="17780"/>
                  </a:lnTo>
                </a:path>
                <a:path w="3956050" h="3313429">
                  <a:moveTo>
                    <a:pt x="1503680" y="19050"/>
                  </a:moveTo>
                  <a:lnTo>
                    <a:pt x="1513205" y="20002"/>
                  </a:lnTo>
                  <a:lnTo>
                    <a:pt x="1522730" y="20954"/>
                  </a:lnTo>
                  <a:lnTo>
                    <a:pt x="1532255" y="21907"/>
                  </a:lnTo>
                  <a:lnTo>
                    <a:pt x="1541780" y="22860"/>
                  </a:lnTo>
                </a:path>
                <a:path w="3956050" h="3313429">
                  <a:moveTo>
                    <a:pt x="1569720" y="25400"/>
                  </a:moveTo>
                  <a:lnTo>
                    <a:pt x="1579979" y="26352"/>
                  </a:lnTo>
                  <a:lnTo>
                    <a:pt x="1589881" y="27304"/>
                  </a:lnTo>
                  <a:lnTo>
                    <a:pt x="1599545" y="28257"/>
                  </a:lnTo>
                  <a:lnTo>
                    <a:pt x="1609089" y="29210"/>
                  </a:lnTo>
                </a:path>
                <a:path w="3956050" h="3313429">
                  <a:moveTo>
                    <a:pt x="1637030" y="33020"/>
                  </a:moveTo>
                  <a:lnTo>
                    <a:pt x="1646555" y="33972"/>
                  </a:lnTo>
                  <a:lnTo>
                    <a:pt x="1656080" y="34925"/>
                  </a:lnTo>
                  <a:lnTo>
                    <a:pt x="1665605" y="35877"/>
                  </a:lnTo>
                  <a:lnTo>
                    <a:pt x="1675130" y="36830"/>
                  </a:lnTo>
                </a:path>
                <a:path w="3956050" h="3313429">
                  <a:moveTo>
                    <a:pt x="1704339" y="40639"/>
                  </a:moveTo>
                  <a:lnTo>
                    <a:pt x="1713666" y="41612"/>
                  </a:lnTo>
                  <a:lnTo>
                    <a:pt x="1722754" y="42703"/>
                  </a:lnTo>
                  <a:lnTo>
                    <a:pt x="1731843" y="44033"/>
                  </a:lnTo>
                  <a:lnTo>
                    <a:pt x="1741170" y="45720"/>
                  </a:lnTo>
                </a:path>
                <a:path w="3956050" h="3313429">
                  <a:moveTo>
                    <a:pt x="1770380" y="49530"/>
                  </a:moveTo>
                  <a:lnTo>
                    <a:pt x="1779170" y="50502"/>
                  </a:lnTo>
                  <a:lnTo>
                    <a:pt x="1788318" y="51593"/>
                  </a:lnTo>
                  <a:lnTo>
                    <a:pt x="1797704" y="52923"/>
                  </a:lnTo>
                  <a:lnTo>
                    <a:pt x="1807210" y="54610"/>
                  </a:lnTo>
                </a:path>
                <a:path w="3956050" h="3313429">
                  <a:moveTo>
                    <a:pt x="1835150" y="58420"/>
                  </a:moveTo>
                  <a:lnTo>
                    <a:pt x="1844476" y="60126"/>
                  </a:lnTo>
                  <a:lnTo>
                    <a:pt x="1853564" y="61595"/>
                  </a:lnTo>
                  <a:lnTo>
                    <a:pt x="1862653" y="63063"/>
                  </a:lnTo>
                  <a:lnTo>
                    <a:pt x="1871980" y="64770"/>
                  </a:lnTo>
                </a:path>
                <a:path w="3956050" h="3313429">
                  <a:moveTo>
                    <a:pt x="1899920" y="68580"/>
                  </a:moveTo>
                  <a:lnTo>
                    <a:pt x="1908690" y="70286"/>
                  </a:lnTo>
                  <a:lnTo>
                    <a:pt x="1917700" y="71754"/>
                  </a:lnTo>
                  <a:lnTo>
                    <a:pt x="1926709" y="73223"/>
                  </a:lnTo>
                  <a:lnTo>
                    <a:pt x="1935480" y="74930"/>
                  </a:lnTo>
                </a:path>
                <a:path w="3956050" h="3313429">
                  <a:moveTo>
                    <a:pt x="1963420" y="80010"/>
                  </a:moveTo>
                  <a:lnTo>
                    <a:pt x="1972925" y="81716"/>
                  </a:lnTo>
                  <a:lnTo>
                    <a:pt x="1982311" y="83185"/>
                  </a:lnTo>
                  <a:lnTo>
                    <a:pt x="1991459" y="84653"/>
                  </a:lnTo>
                  <a:lnTo>
                    <a:pt x="2000250" y="86360"/>
                  </a:lnTo>
                </a:path>
                <a:path w="3956050" h="3313429">
                  <a:moveTo>
                    <a:pt x="2029460" y="91439"/>
                  </a:moveTo>
                  <a:lnTo>
                    <a:pt x="2038985" y="93345"/>
                  </a:lnTo>
                  <a:lnTo>
                    <a:pt x="2048510" y="95250"/>
                  </a:lnTo>
                  <a:lnTo>
                    <a:pt x="2058035" y="97155"/>
                  </a:lnTo>
                  <a:lnTo>
                    <a:pt x="2067560" y="99060"/>
                  </a:lnTo>
                </a:path>
                <a:path w="3956050" h="3313429">
                  <a:moveTo>
                    <a:pt x="2095500" y="105410"/>
                  </a:moveTo>
                  <a:lnTo>
                    <a:pt x="2105025" y="107314"/>
                  </a:lnTo>
                  <a:lnTo>
                    <a:pt x="2114550" y="109219"/>
                  </a:lnTo>
                  <a:lnTo>
                    <a:pt x="2124075" y="111125"/>
                  </a:lnTo>
                  <a:lnTo>
                    <a:pt x="2133600" y="113030"/>
                  </a:lnTo>
                </a:path>
                <a:path w="3956050" h="3313429">
                  <a:moveTo>
                    <a:pt x="2161540" y="119380"/>
                  </a:moveTo>
                  <a:lnTo>
                    <a:pt x="2170330" y="121483"/>
                  </a:lnTo>
                  <a:lnTo>
                    <a:pt x="2179478" y="123825"/>
                  </a:lnTo>
                  <a:lnTo>
                    <a:pt x="2188864" y="126166"/>
                  </a:lnTo>
                  <a:lnTo>
                    <a:pt x="2198370" y="128270"/>
                  </a:lnTo>
                </a:path>
                <a:path w="3956050" h="3313429">
                  <a:moveTo>
                    <a:pt x="2226310" y="134620"/>
                  </a:moveTo>
                  <a:lnTo>
                    <a:pt x="2235080" y="136723"/>
                  </a:lnTo>
                  <a:lnTo>
                    <a:pt x="2244090" y="139064"/>
                  </a:lnTo>
                  <a:lnTo>
                    <a:pt x="2253099" y="141406"/>
                  </a:lnTo>
                  <a:lnTo>
                    <a:pt x="2261870" y="143510"/>
                  </a:lnTo>
                </a:path>
                <a:path w="3956050" h="3313429">
                  <a:moveTo>
                    <a:pt x="2289810" y="151130"/>
                  </a:moveTo>
                  <a:lnTo>
                    <a:pt x="2298402" y="153054"/>
                  </a:lnTo>
                  <a:lnTo>
                    <a:pt x="2307113" y="155098"/>
                  </a:lnTo>
                  <a:lnTo>
                    <a:pt x="2316063" y="157380"/>
                  </a:lnTo>
                  <a:lnTo>
                    <a:pt x="2325370" y="160020"/>
                  </a:lnTo>
                </a:path>
                <a:path w="3956050" h="3313429">
                  <a:moveTo>
                    <a:pt x="2352040" y="167639"/>
                  </a:moveTo>
                  <a:lnTo>
                    <a:pt x="2360810" y="169763"/>
                  </a:lnTo>
                  <a:lnTo>
                    <a:pt x="2369820" y="172243"/>
                  </a:lnTo>
                  <a:lnTo>
                    <a:pt x="2378829" y="174962"/>
                  </a:lnTo>
                  <a:lnTo>
                    <a:pt x="2387600" y="177800"/>
                  </a:lnTo>
                </a:path>
                <a:path w="3956050" h="3313429">
                  <a:moveTo>
                    <a:pt x="2415540" y="185420"/>
                  </a:moveTo>
                  <a:lnTo>
                    <a:pt x="2424330" y="188257"/>
                  </a:lnTo>
                  <a:lnTo>
                    <a:pt x="2433478" y="190976"/>
                  </a:lnTo>
                  <a:lnTo>
                    <a:pt x="2442864" y="193456"/>
                  </a:lnTo>
                  <a:lnTo>
                    <a:pt x="2452370" y="195580"/>
                  </a:lnTo>
                </a:path>
                <a:path w="3956050" h="3313429">
                  <a:moveTo>
                    <a:pt x="2480310" y="204470"/>
                  </a:moveTo>
                  <a:lnTo>
                    <a:pt x="2489636" y="207327"/>
                  </a:lnTo>
                  <a:lnTo>
                    <a:pt x="2498725" y="210185"/>
                  </a:lnTo>
                  <a:lnTo>
                    <a:pt x="2507813" y="213042"/>
                  </a:lnTo>
                  <a:lnTo>
                    <a:pt x="2517140" y="215900"/>
                  </a:lnTo>
                </a:path>
                <a:path w="3956050" h="3313429">
                  <a:moveTo>
                    <a:pt x="2543810" y="224789"/>
                  </a:moveTo>
                  <a:lnTo>
                    <a:pt x="2553136" y="227845"/>
                  </a:lnTo>
                  <a:lnTo>
                    <a:pt x="2562225" y="231140"/>
                  </a:lnTo>
                  <a:lnTo>
                    <a:pt x="2571313" y="234434"/>
                  </a:lnTo>
                  <a:lnTo>
                    <a:pt x="2580640" y="237489"/>
                  </a:lnTo>
                </a:path>
                <a:path w="3956050" h="3313429">
                  <a:moveTo>
                    <a:pt x="2607310" y="246380"/>
                  </a:moveTo>
                  <a:lnTo>
                    <a:pt x="2615902" y="249435"/>
                  </a:lnTo>
                  <a:lnTo>
                    <a:pt x="2624613" y="252729"/>
                  </a:lnTo>
                  <a:lnTo>
                    <a:pt x="2633563" y="256024"/>
                  </a:lnTo>
                  <a:lnTo>
                    <a:pt x="2642870" y="259080"/>
                  </a:lnTo>
                </a:path>
                <a:path w="3956050" h="3313429">
                  <a:moveTo>
                    <a:pt x="2668270" y="269239"/>
                  </a:moveTo>
                  <a:lnTo>
                    <a:pt x="2677576" y="272295"/>
                  </a:lnTo>
                  <a:lnTo>
                    <a:pt x="2686526" y="275590"/>
                  </a:lnTo>
                  <a:lnTo>
                    <a:pt x="2695237" y="278884"/>
                  </a:lnTo>
                  <a:lnTo>
                    <a:pt x="2703830" y="281939"/>
                  </a:lnTo>
                </a:path>
                <a:path w="3956050" h="3313429">
                  <a:moveTo>
                    <a:pt x="2729230" y="292100"/>
                  </a:moveTo>
                  <a:lnTo>
                    <a:pt x="2737802" y="295711"/>
                  </a:lnTo>
                  <a:lnTo>
                    <a:pt x="2746375" y="299085"/>
                  </a:lnTo>
                  <a:lnTo>
                    <a:pt x="2754947" y="302458"/>
                  </a:lnTo>
                  <a:lnTo>
                    <a:pt x="2763520" y="306070"/>
                  </a:lnTo>
                </a:path>
                <a:path w="3956050" h="3313429">
                  <a:moveTo>
                    <a:pt x="2790190" y="316230"/>
                  </a:moveTo>
                  <a:lnTo>
                    <a:pt x="2798960" y="320040"/>
                  </a:lnTo>
                  <a:lnTo>
                    <a:pt x="2807970" y="323850"/>
                  </a:lnTo>
                  <a:lnTo>
                    <a:pt x="2816979" y="327660"/>
                  </a:lnTo>
                  <a:lnTo>
                    <a:pt x="2825750" y="331470"/>
                  </a:lnTo>
                </a:path>
                <a:path w="3956050" h="3313429">
                  <a:moveTo>
                    <a:pt x="2852420" y="342900"/>
                  </a:moveTo>
                  <a:lnTo>
                    <a:pt x="2861190" y="347444"/>
                  </a:lnTo>
                  <a:lnTo>
                    <a:pt x="2870200" y="351631"/>
                  </a:lnTo>
                  <a:lnTo>
                    <a:pt x="2879209" y="355580"/>
                  </a:lnTo>
                  <a:lnTo>
                    <a:pt x="2887980" y="359410"/>
                  </a:lnTo>
                </a:path>
                <a:path w="3956050" h="3313429">
                  <a:moveTo>
                    <a:pt x="2914650" y="370839"/>
                  </a:moveTo>
                  <a:lnTo>
                    <a:pt x="2923202" y="374848"/>
                  </a:lnTo>
                  <a:lnTo>
                    <a:pt x="2931636" y="379095"/>
                  </a:lnTo>
                  <a:lnTo>
                    <a:pt x="2939831" y="383341"/>
                  </a:lnTo>
                  <a:lnTo>
                    <a:pt x="2947670" y="387350"/>
                  </a:lnTo>
                </a:path>
                <a:path w="3956050" h="3313429">
                  <a:moveTo>
                    <a:pt x="2974340" y="400050"/>
                  </a:moveTo>
                  <a:lnTo>
                    <a:pt x="2982714" y="404058"/>
                  </a:lnTo>
                  <a:lnTo>
                    <a:pt x="2990850" y="408305"/>
                  </a:lnTo>
                  <a:lnTo>
                    <a:pt x="2998985" y="412551"/>
                  </a:lnTo>
                  <a:lnTo>
                    <a:pt x="3007360" y="416560"/>
                  </a:lnTo>
                </a:path>
                <a:path w="3956050" h="3313429">
                  <a:moveTo>
                    <a:pt x="3032760" y="429260"/>
                  </a:moveTo>
                  <a:lnTo>
                    <a:pt x="3040598" y="433824"/>
                  </a:lnTo>
                  <a:lnTo>
                    <a:pt x="3048793" y="438150"/>
                  </a:lnTo>
                  <a:lnTo>
                    <a:pt x="3057227" y="442475"/>
                  </a:lnTo>
                  <a:lnTo>
                    <a:pt x="3065780" y="447039"/>
                  </a:lnTo>
                </a:path>
                <a:path w="3956050" h="3313429">
                  <a:moveTo>
                    <a:pt x="3089910" y="459739"/>
                  </a:moveTo>
                  <a:lnTo>
                    <a:pt x="3097728" y="464482"/>
                  </a:lnTo>
                  <a:lnTo>
                    <a:pt x="3105785" y="469106"/>
                  </a:lnTo>
                  <a:lnTo>
                    <a:pt x="3113841" y="473491"/>
                  </a:lnTo>
                  <a:lnTo>
                    <a:pt x="3121660" y="477520"/>
                  </a:lnTo>
                </a:path>
                <a:path w="3956050" h="3313429">
                  <a:moveTo>
                    <a:pt x="3147060" y="492760"/>
                  </a:moveTo>
                  <a:lnTo>
                    <a:pt x="3155434" y="497542"/>
                  </a:lnTo>
                  <a:lnTo>
                    <a:pt x="3163569" y="502443"/>
                  </a:lnTo>
                  <a:lnTo>
                    <a:pt x="3171705" y="507583"/>
                  </a:lnTo>
                  <a:lnTo>
                    <a:pt x="3180080" y="513080"/>
                  </a:lnTo>
                </a:path>
                <a:path w="3956050" h="3313429">
                  <a:moveTo>
                    <a:pt x="3205480" y="528320"/>
                  </a:moveTo>
                  <a:lnTo>
                    <a:pt x="3213298" y="533280"/>
                  </a:lnTo>
                  <a:lnTo>
                    <a:pt x="3221355" y="538480"/>
                  </a:lnTo>
                  <a:lnTo>
                    <a:pt x="3229411" y="543679"/>
                  </a:lnTo>
                  <a:lnTo>
                    <a:pt x="3237230" y="548639"/>
                  </a:lnTo>
                </a:path>
                <a:path w="3956050" h="3313429">
                  <a:moveTo>
                    <a:pt x="3261360" y="563880"/>
                  </a:moveTo>
                  <a:lnTo>
                    <a:pt x="3269714" y="569396"/>
                  </a:lnTo>
                  <a:lnTo>
                    <a:pt x="3277711" y="574675"/>
                  </a:lnTo>
                  <a:lnTo>
                    <a:pt x="3285470" y="579953"/>
                  </a:lnTo>
                  <a:lnTo>
                    <a:pt x="3293110" y="585470"/>
                  </a:lnTo>
                </a:path>
                <a:path w="3956050" h="3313429">
                  <a:moveTo>
                    <a:pt x="3315969" y="600710"/>
                  </a:moveTo>
                  <a:lnTo>
                    <a:pt x="3323590" y="606405"/>
                  </a:lnTo>
                  <a:lnTo>
                    <a:pt x="3331210" y="611981"/>
                  </a:lnTo>
                  <a:lnTo>
                    <a:pt x="3338830" y="617319"/>
                  </a:lnTo>
                  <a:lnTo>
                    <a:pt x="3346450" y="622300"/>
                  </a:lnTo>
                </a:path>
                <a:path w="3956050" h="3313429">
                  <a:moveTo>
                    <a:pt x="3369310" y="638810"/>
                  </a:moveTo>
                  <a:lnTo>
                    <a:pt x="3376175" y="644525"/>
                  </a:lnTo>
                  <a:lnTo>
                    <a:pt x="3383280" y="650239"/>
                  </a:lnTo>
                  <a:lnTo>
                    <a:pt x="3390384" y="655954"/>
                  </a:lnTo>
                  <a:lnTo>
                    <a:pt x="3397250" y="661670"/>
                  </a:lnTo>
                </a:path>
                <a:path w="3956050" h="3313429">
                  <a:moveTo>
                    <a:pt x="3420110" y="679450"/>
                  </a:moveTo>
                  <a:lnTo>
                    <a:pt x="3427730" y="685363"/>
                  </a:lnTo>
                  <a:lnTo>
                    <a:pt x="3435350" y="691514"/>
                  </a:lnTo>
                  <a:lnTo>
                    <a:pt x="3442970" y="697666"/>
                  </a:lnTo>
                  <a:lnTo>
                    <a:pt x="3450590" y="703580"/>
                  </a:lnTo>
                </a:path>
                <a:path w="3956050" h="3313429">
                  <a:moveTo>
                    <a:pt x="3472180" y="722630"/>
                  </a:moveTo>
                  <a:lnTo>
                    <a:pt x="3479780" y="729099"/>
                  </a:lnTo>
                  <a:lnTo>
                    <a:pt x="3487261" y="735329"/>
                  </a:lnTo>
                  <a:lnTo>
                    <a:pt x="3494504" y="741560"/>
                  </a:lnTo>
                  <a:lnTo>
                    <a:pt x="3501390" y="748030"/>
                  </a:lnTo>
                </a:path>
                <a:path w="3956050" h="3313429">
                  <a:moveTo>
                    <a:pt x="3522980" y="767080"/>
                  </a:moveTo>
                  <a:lnTo>
                    <a:pt x="3529667" y="773727"/>
                  </a:lnTo>
                  <a:lnTo>
                    <a:pt x="3536473" y="780256"/>
                  </a:lnTo>
                  <a:lnTo>
                    <a:pt x="3543518" y="786546"/>
                  </a:lnTo>
                  <a:lnTo>
                    <a:pt x="3550919" y="792480"/>
                  </a:lnTo>
                </a:path>
                <a:path w="3956050" h="3313429">
                  <a:moveTo>
                    <a:pt x="3569969" y="812800"/>
                  </a:moveTo>
                  <a:lnTo>
                    <a:pt x="3576637" y="819467"/>
                  </a:lnTo>
                  <a:lnTo>
                    <a:pt x="3583304" y="826135"/>
                  </a:lnTo>
                  <a:lnTo>
                    <a:pt x="3589972" y="832802"/>
                  </a:lnTo>
                  <a:lnTo>
                    <a:pt x="3596640" y="839470"/>
                  </a:lnTo>
                </a:path>
                <a:path w="3956050" h="3313429">
                  <a:moveTo>
                    <a:pt x="3615690" y="859789"/>
                  </a:moveTo>
                  <a:lnTo>
                    <a:pt x="3622139" y="866457"/>
                  </a:lnTo>
                  <a:lnTo>
                    <a:pt x="3628231" y="873125"/>
                  </a:lnTo>
                  <a:lnTo>
                    <a:pt x="3634085" y="879792"/>
                  </a:lnTo>
                  <a:lnTo>
                    <a:pt x="3639819" y="886460"/>
                  </a:lnTo>
                </a:path>
                <a:path w="3956050" h="3313429">
                  <a:moveTo>
                    <a:pt x="3660140" y="908050"/>
                  </a:moveTo>
                  <a:lnTo>
                    <a:pt x="3666053" y="915670"/>
                  </a:lnTo>
                  <a:lnTo>
                    <a:pt x="3672205" y="923290"/>
                  </a:lnTo>
                  <a:lnTo>
                    <a:pt x="3678356" y="930910"/>
                  </a:lnTo>
                  <a:lnTo>
                    <a:pt x="3684269" y="938530"/>
                  </a:lnTo>
                </a:path>
                <a:path w="3956050" h="3313429">
                  <a:moveTo>
                    <a:pt x="3702050" y="960120"/>
                  </a:moveTo>
                  <a:lnTo>
                    <a:pt x="3708300" y="967740"/>
                  </a:lnTo>
                  <a:lnTo>
                    <a:pt x="3713956" y="975360"/>
                  </a:lnTo>
                  <a:lnTo>
                    <a:pt x="3719373" y="982979"/>
                  </a:lnTo>
                  <a:lnTo>
                    <a:pt x="3724910" y="990600"/>
                  </a:lnTo>
                </a:path>
                <a:path w="3956050" h="3313429">
                  <a:moveTo>
                    <a:pt x="3741419" y="1013460"/>
                  </a:moveTo>
                  <a:lnTo>
                    <a:pt x="3747115" y="1021814"/>
                  </a:lnTo>
                  <a:lnTo>
                    <a:pt x="3752691" y="1029811"/>
                  </a:lnTo>
                  <a:lnTo>
                    <a:pt x="3758029" y="1037570"/>
                  </a:lnTo>
                  <a:lnTo>
                    <a:pt x="3763010" y="1045210"/>
                  </a:lnTo>
                </a:path>
                <a:path w="3956050" h="3313429">
                  <a:moveTo>
                    <a:pt x="3778250" y="1069339"/>
                  </a:moveTo>
                  <a:lnTo>
                    <a:pt x="3783726" y="1076960"/>
                  </a:lnTo>
                  <a:lnTo>
                    <a:pt x="3788727" y="1084580"/>
                  </a:lnTo>
                  <a:lnTo>
                    <a:pt x="3793251" y="1092200"/>
                  </a:lnTo>
                  <a:lnTo>
                    <a:pt x="3797300" y="1099820"/>
                  </a:lnTo>
                </a:path>
                <a:path w="3956050" h="3313429">
                  <a:moveTo>
                    <a:pt x="3811269" y="1123950"/>
                  </a:moveTo>
                  <a:lnTo>
                    <a:pt x="3816568" y="1132522"/>
                  </a:lnTo>
                  <a:lnTo>
                    <a:pt x="3821271" y="1141095"/>
                  </a:lnTo>
                  <a:lnTo>
                    <a:pt x="3825736" y="1149667"/>
                  </a:lnTo>
                  <a:lnTo>
                    <a:pt x="3830319" y="1158239"/>
                  </a:lnTo>
                </a:path>
                <a:path w="3956050" h="3313429">
                  <a:moveTo>
                    <a:pt x="3843019" y="1183639"/>
                  </a:moveTo>
                  <a:lnTo>
                    <a:pt x="3847564" y="1192212"/>
                  </a:lnTo>
                  <a:lnTo>
                    <a:pt x="3851751" y="1200785"/>
                  </a:lnTo>
                  <a:lnTo>
                    <a:pt x="3855700" y="1209357"/>
                  </a:lnTo>
                  <a:lnTo>
                    <a:pt x="3859530" y="1217930"/>
                  </a:lnTo>
                </a:path>
                <a:path w="3956050" h="3313429">
                  <a:moveTo>
                    <a:pt x="3870960" y="1244600"/>
                  </a:moveTo>
                  <a:lnTo>
                    <a:pt x="3874750" y="1253172"/>
                  </a:lnTo>
                  <a:lnTo>
                    <a:pt x="3878421" y="1261745"/>
                  </a:lnTo>
                  <a:lnTo>
                    <a:pt x="3881854" y="1270317"/>
                  </a:lnTo>
                  <a:lnTo>
                    <a:pt x="3884930" y="1278889"/>
                  </a:lnTo>
                </a:path>
                <a:path w="3956050" h="3313429">
                  <a:moveTo>
                    <a:pt x="3895090" y="1305560"/>
                  </a:moveTo>
                  <a:lnTo>
                    <a:pt x="3897967" y="1314330"/>
                  </a:lnTo>
                  <a:lnTo>
                    <a:pt x="3900963" y="1323340"/>
                  </a:lnTo>
                  <a:lnTo>
                    <a:pt x="3904198" y="1332349"/>
                  </a:lnTo>
                  <a:lnTo>
                    <a:pt x="3907790" y="1341120"/>
                  </a:lnTo>
                </a:path>
                <a:path w="3956050" h="3313429">
                  <a:moveTo>
                    <a:pt x="3915410" y="1367789"/>
                  </a:moveTo>
                  <a:lnTo>
                    <a:pt x="3918069" y="1377116"/>
                  </a:lnTo>
                  <a:lnTo>
                    <a:pt x="3920490" y="1386204"/>
                  </a:lnTo>
                  <a:lnTo>
                    <a:pt x="3922910" y="1395293"/>
                  </a:lnTo>
                  <a:lnTo>
                    <a:pt x="3925569" y="1404620"/>
                  </a:lnTo>
                </a:path>
                <a:path w="3956050" h="3313429">
                  <a:moveTo>
                    <a:pt x="3931919" y="1432560"/>
                  </a:moveTo>
                  <a:lnTo>
                    <a:pt x="3933824" y="1441350"/>
                  </a:lnTo>
                  <a:lnTo>
                    <a:pt x="3935729" y="1450498"/>
                  </a:lnTo>
                  <a:lnTo>
                    <a:pt x="3937634" y="1459884"/>
                  </a:lnTo>
                  <a:lnTo>
                    <a:pt x="3939540" y="1469389"/>
                  </a:lnTo>
                </a:path>
                <a:path w="3956050" h="3313429">
                  <a:moveTo>
                    <a:pt x="3944619" y="1497330"/>
                  </a:moveTo>
                  <a:lnTo>
                    <a:pt x="3945572" y="1506835"/>
                  </a:lnTo>
                  <a:lnTo>
                    <a:pt x="3946525" y="1516221"/>
                  </a:lnTo>
                  <a:lnTo>
                    <a:pt x="3947477" y="1525369"/>
                  </a:lnTo>
                  <a:lnTo>
                    <a:pt x="3948430" y="1534160"/>
                  </a:lnTo>
                </a:path>
                <a:path w="3956050" h="3313429">
                  <a:moveTo>
                    <a:pt x="3952240" y="1563370"/>
                  </a:moveTo>
                  <a:lnTo>
                    <a:pt x="3952994" y="1572895"/>
                  </a:lnTo>
                  <a:lnTo>
                    <a:pt x="3953510" y="1582420"/>
                  </a:lnTo>
                  <a:lnTo>
                    <a:pt x="3954025" y="1591945"/>
                  </a:lnTo>
                  <a:lnTo>
                    <a:pt x="3954780" y="1601470"/>
                  </a:lnTo>
                </a:path>
                <a:path w="3956050" h="3313429">
                  <a:moveTo>
                    <a:pt x="3956050" y="1629410"/>
                  </a:moveTo>
                  <a:lnTo>
                    <a:pt x="3956050" y="1629410"/>
                  </a:lnTo>
                  <a:lnTo>
                    <a:pt x="3956050" y="1663700"/>
                  </a:lnTo>
                  <a:lnTo>
                    <a:pt x="3956050" y="1667510"/>
                  </a:lnTo>
                </a:path>
                <a:path w="3956050" h="3313429">
                  <a:moveTo>
                    <a:pt x="3956050" y="1696720"/>
                  </a:moveTo>
                  <a:lnTo>
                    <a:pt x="3955117" y="1706245"/>
                  </a:lnTo>
                  <a:lnTo>
                    <a:pt x="3954303" y="1715770"/>
                  </a:lnTo>
                  <a:lnTo>
                    <a:pt x="3953728" y="1725295"/>
                  </a:lnTo>
                  <a:lnTo>
                    <a:pt x="3953510" y="1734820"/>
                  </a:lnTo>
                </a:path>
                <a:path w="3956050" h="3313429">
                  <a:moveTo>
                    <a:pt x="3950969" y="1764030"/>
                  </a:moveTo>
                  <a:lnTo>
                    <a:pt x="3949997" y="1773356"/>
                  </a:lnTo>
                  <a:lnTo>
                    <a:pt x="3948906" y="1782445"/>
                  </a:lnTo>
                  <a:lnTo>
                    <a:pt x="3947576" y="1791533"/>
                  </a:lnTo>
                  <a:lnTo>
                    <a:pt x="3945890" y="1800860"/>
                  </a:lnTo>
                </a:path>
                <a:path w="3956050" h="3313429">
                  <a:moveTo>
                    <a:pt x="3942080" y="1828800"/>
                  </a:moveTo>
                  <a:lnTo>
                    <a:pt x="3940175" y="1838305"/>
                  </a:lnTo>
                  <a:lnTo>
                    <a:pt x="3938270" y="1847691"/>
                  </a:lnTo>
                  <a:lnTo>
                    <a:pt x="3936365" y="1856839"/>
                  </a:lnTo>
                  <a:lnTo>
                    <a:pt x="3934460" y="1865630"/>
                  </a:lnTo>
                </a:path>
                <a:path w="3956050" h="3313429">
                  <a:moveTo>
                    <a:pt x="3929380" y="1893570"/>
                  </a:moveTo>
                  <a:lnTo>
                    <a:pt x="3926720" y="1902896"/>
                  </a:lnTo>
                  <a:lnTo>
                    <a:pt x="3924300" y="1911985"/>
                  </a:lnTo>
                  <a:lnTo>
                    <a:pt x="3921879" y="1921073"/>
                  </a:lnTo>
                  <a:lnTo>
                    <a:pt x="3919219" y="1930400"/>
                  </a:lnTo>
                </a:path>
                <a:path w="3956050" h="3313429">
                  <a:moveTo>
                    <a:pt x="3911600" y="1957070"/>
                  </a:moveTo>
                  <a:lnTo>
                    <a:pt x="3908742" y="1966376"/>
                  </a:lnTo>
                  <a:lnTo>
                    <a:pt x="3905885" y="1975326"/>
                  </a:lnTo>
                  <a:lnTo>
                    <a:pt x="3903027" y="1984037"/>
                  </a:lnTo>
                  <a:lnTo>
                    <a:pt x="3900169" y="1992630"/>
                  </a:lnTo>
                </a:path>
                <a:path w="3956050" h="3313429">
                  <a:moveTo>
                    <a:pt x="3891280" y="2019300"/>
                  </a:moveTo>
                  <a:lnTo>
                    <a:pt x="3887489" y="2028606"/>
                  </a:lnTo>
                  <a:lnTo>
                    <a:pt x="3883818" y="2037556"/>
                  </a:lnTo>
                  <a:lnTo>
                    <a:pt x="3880385" y="2046267"/>
                  </a:lnTo>
                  <a:lnTo>
                    <a:pt x="3877310" y="2054860"/>
                  </a:lnTo>
                </a:path>
                <a:path w="3956050" h="3313429">
                  <a:moveTo>
                    <a:pt x="3865880" y="2081530"/>
                  </a:moveTo>
                  <a:lnTo>
                    <a:pt x="3862070" y="2090102"/>
                  </a:lnTo>
                  <a:lnTo>
                    <a:pt x="3858260" y="2098675"/>
                  </a:lnTo>
                  <a:lnTo>
                    <a:pt x="3854449" y="2107247"/>
                  </a:lnTo>
                  <a:lnTo>
                    <a:pt x="3850640" y="2115820"/>
                  </a:lnTo>
                </a:path>
                <a:path w="3956050" h="3313429">
                  <a:moveTo>
                    <a:pt x="3837940" y="2141220"/>
                  </a:moveTo>
                  <a:lnTo>
                    <a:pt x="3833177" y="2149792"/>
                  </a:lnTo>
                  <a:lnTo>
                    <a:pt x="3828415" y="2158365"/>
                  </a:lnTo>
                  <a:lnTo>
                    <a:pt x="3823652" y="2166937"/>
                  </a:lnTo>
                  <a:lnTo>
                    <a:pt x="3818890" y="2175510"/>
                  </a:lnTo>
                </a:path>
                <a:path w="3956050" h="3313429">
                  <a:moveTo>
                    <a:pt x="3804919" y="2199640"/>
                  </a:moveTo>
                  <a:lnTo>
                    <a:pt x="3800891" y="2207994"/>
                  </a:lnTo>
                  <a:lnTo>
                    <a:pt x="3796506" y="2215991"/>
                  </a:lnTo>
                  <a:lnTo>
                    <a:pt x="3791882" y="2223750"/>
                  </a:lnTo>
                  <a:lnTo>
                    <a:pt x="3787140" y="2231390"/>
                  </a:lnTo>
                </a:path>
                <a:path w="3956050" h="3313429">
                  <a:moveTo>
                    <a:pt x="3771900" y="2255520"/>
                  </a:moveTo>
                  <a:lnTo>
                    <a:pt x="3766383" y="2263318"/>
                  </a:lnTo>
                  <a:lnTo>
                    <a:pt x="3761105" y="2271236"/>
                  </a:lnTo>
                  <a:lnTo>
                    <a:pt x="3755826" y="2278915"/>
                  </a:lnTo>
                  <a:lnTo>
                    <a:pt x="3750310" y="2286000"/>
                  </a:lnTo>
                </a:path>
                <a:path w="3956050" h="3313429">
                  <a:moveTo>
                    <a:pt x="3735069" y="2310130"/>
                  </a:moveTo>
                  <a:lnTo>
                    <a:pt x="3729355" y="2317750"/>
                  </a:lnTo>
                  <a:lnTo>
                    <a:pt x="3723640" y="2325369"/>
                  </a:lnTo>
                  <a:lnTo>
                    <a:pt x="3717925" y="2332990"/>
                  </a:lnTo>
                  <a:lnTo>
                    <a:pt x="3712210" y="2340610"/>
                  </a:lnTo>
                </a:path>
                <a:path w="3956050" h="3313429">
                  <a:moveTo>
                    <a:pt x="3694430" y="2363470"/>
                  </a:moveTo>
                  <a:lnTo>
                    <a:pt x="3688516" y="2370355"/>
                  </a:lnTo>
                  <a:lnTo>
                    <a:pt x="3682365" y="2377598"/>
                  </a:lnTo>
                  <a:lnTo>
                    <a:pt x="3676213" y="2385079"/>
                  </a:lnTo>
                  <a:lnTo>
                    <a:pt x="3670300" y="2392680"/>
                  </a:lnTo>
                </a:path>
                <a:path w="3956050" h="3313429">
                  <a:moveTo>
                    <a:pt x="3649980" y="2415540"/>
                  </a:moveTo>
                  <a:lnTo>
                    <a:pt x="3644066" y="2422227"/>
                  </a:lnTo>
                  <a:lnTo>
                    <a:pt x="3637915" y="2429033"/>
                  </a:lnTo>
                  <a:lnTo>
                    <a:pt x="3631763" y="2436078"/>
                  </a:lnTo>
                  <a:lnTo>
                    <a:pt x="3625850" y="2443480"/>
                  </a:lnTo>
                </a:path>
                <a:path w="3956050" h="3313429">
                  <a:moveTo>
                    <a:pt x="3606800" y="2463800"/>
                  </a:moveTo>
                  <a:lnTo>
                    <a:pt x="3600330" y="2470467"/>
                  </a:lnTo>
                  <a:lnTo>
                    <a:pt x="3594100" y="2477135"/>
                  </a:lnTo>
                  <a:lnTo>
                    <a:pt x="3587869" y="2483802"/>
                  </a:lnTo>
                  <a:lnTo>
                    <a:pt x="3581400" y="2490470"/>
                  </a:lnTo>
                </a:path>
                <a:path w="3956050" h="3313429">
                  <a:moveTo>
                    <a:pt x="3561080" y="2509520"/>
                  </a:moveTo>
                  <a:lnTo>
                    <a:pt x="3554412" y="2516187"/>
                  </a:lnTo>
                  <a:lnTo>
                    <a:pt x="3547745" y="2522855"/>
                  </a:lnTo>
                  <a:lnTo>
                    <a:pt x="3541077" y="2529522"/>
                  </a:lnTo>
                  <a:lnTo>
                    <a:pt x="3534410" y="2536190"/>
                  </a:lnTo>
                </a:path>
                <a:path w="3956050" h="3313429">
                  <a:moveTo>
                    <a:pt x="3512819" y="2555240"/>
                  </a:moveTo>
                  <a:lnTo>
                    <a:pt x="3505954" y="2561709"/>
                  </a:lnTo>
                  <a:lnTo>
                    <a:pt x="3498849" y="2567940"/>
                  </a:lnTo>
                  <a:lnTo>
                    <a:pt x="3491745" y="2574170"/>
                  </a:lnTo>
                  <a:lnTo>
                    <a:pt x="3484880" y="2580640"/>
                  </a:lnTo>
                </a:path>
                <a:path w="3956050" h="3313429">
                  <a:moveTo>
                    <a:pt x="3463290" y="2599690"/>
                  </a:moveTo>
                  <a:lnTo>
                    <a:pt x="3455669" y="2605603"/>
                  </a:lnTo>
                  <a:lnTo>
                    <a:pt x="3448049" y="2611755"/>
                  </a:lnTo>
                  <a:lnTo>
                    <a:pt x="3440429" y="2617906"/>
                  </a:lnTo>
                  <a:lnTo>
                    <a:pt x="3432810" y="2623820"/>
                  </a:lnTo>
                </a:path>
                <a:path w="3956050" h="3313429">
                  <a:moveTo>
                    <a:pt x="3409950" y="2642870"/>
                  </a:moveTo>
                  <a:lnTo>
                    <a:pt x="3402528" y="2648585"/>
                  </a:lnTo>
                  <a:lnTo>
                    <a:pt x="3395345" y="2654300"/>
                  </a:lnTo>
                  <a:lnTo>
                    <a:pt x="3388161" y="2660015"/>
                  </a:lnTo>
                  <a:lnTo>
                    <a:pt x="3380740" y="2665730"/>
                  </a:lnTo>
                </a:path>
                <a:path w="3956050" h="3313429">
                  <a:moveTo>
                    <a:pt x="3357880" y="2682240"/>
                  </a:moveTo>
                  <a:lnTo>
                    <a:pt x="3350994" y="2687220"/>
                  </a:lnTo>
                  <a:lnTo>
                    <a:pt x="3343751" y="2692558"/>
                  </a:lnTo>
                  <a:lnTo>
                    <a:pt x="3336270" y="2698134"/>
                  </a:lnTo>
                  <a:lnTo>
                    <a:pt x="3328669" y="2703830"/>
                  </a:lnTo>
                </a:path>
                <a:path w="3956050" h="3313429">
                  <a:moveTo>
                    <a:pt x="3305810" y="2719070"/>
                  </a:moveTo>
                  <a:lnTo>
                    <a:pt x="3297991" y="2724765"/>
                  </a:lnTo>
                  <a:lnTo>
                    <a:pt x="3289935" y="2730341"/>
                  </a:lnTo>
                  <a:lnTo>
                    <a:pt x="3281878" y="2735679"/>
                  </a:lnTo>
                  <a:lnTo>
                    <a:pt x="3274060" y="2740660"/>
                  </a:lnTo>
                </a:path>
                <a:path w="3956050" h="3313429">
                  <a:moveTo>
                    <a:pt x="3251200" y="2755900"/>
                  </a:moveTo>
                  <a:lnTo>
                    <a:pt x="3242825" y="2761416"/>
                  </a:lnTo>
                  <a:lnTo>
                    <a:pt x="3234690" y="2766695"/>
                  </a:lnTo>
                  <a:lnTo>
                    <a:pt x="3226554" y="2771973"/>
                  </a:lnTo>
                  <a:lnTo>
                    <a:pt x="3218180" y="2777490"/>
                  </a:lnTo>
                </a:path>
                <a:path w="3956050" h="3313429">
                  <a:moveTo>
                    <a:pt x="3194050" y="2792730"/>
                  </a:moveTo>
                  <a:lnTo>
                    <a:pt x="3185497" y="2797512"/>
                  </a:lnTo>
                  <a:lnTo>
                    <a:pt x="3177063" y="2802413"/>
                  </a:lnTo>
                  <a:lnTo>
                    <a:pt x="3168868" y="2807553"/>
                  </a:lnTo>
                  <a:lnTo>
                    <a:pt x="3161030" y="2813050"/>
                  </a:lnTo>
                </a:path>
                <a:path w="3956050" h="3313429">
                  <a:moveTo>
                    <a:pt x="3135630" y="2827020"/>
                  </a:moveTo>
                  <a:lnTo>
                    <a:pt x="3127255" y="2831782"/>
                  </a:lnTo>
                  <a:lnTo>
                    <a:pt x="3119120" y="2836545"/>
                  </a:lnTo>
                  <a:lnTo>
                    <a:pt x="3110984" y="2841307"/>
                  </a:lnTo>
                  <a:lnTo>
                    <a:pt x="3102610" y="2846070"/>
                  </a:lnTo>
                </a:path>
                <a:path w="3956050" h="3313429">
                  <a:moveTo>
                    <a:pt x="3078480" y="2858770"/>
                  </a:moveTo>
                  <a:lnTo>
                    <a:pt x="3070105" y="2863512"/>
                  </a:lnTo>
                  <a:lnTo>
                    <a:pt x="3061970" y="2868136"/>
                  </a:lnTo>
                  <a:lnTo>
                    <a:pt x="3053834" y="2872521"/>
                  </a:lnTo>
                  <a:lnTo>
                    <a:pt x="3045460" y="2876550"/>
                  </a:lnTo>
                </a:path>
                <a:path w="3956050" h="3313429">
                  <a:moveTo>
                    <a:pt x="3021330" y="2890520"/>
                  </a:moveTo>
                  <a:lnTo>
                    <a:pt x="3012757" y="2894349"/>
                  </a:lnTo>
                  <a:lnTo>
                    <a:pt x="3004185" y="2898298"/>
                  </a:lnTo>
                  <a:lnTo>
                    <a:pt x="2995612" y="2902485"/>
                  </a:lnTo>
                  <a:lnTo>
                    <a:pt x="2987040" y="2907030"/>
                  </a:lnTo>
                </a:path>
                <a:path w="3956050" h="3313429">
                  <a:moveTo>
                    <a:pt x="2962910" y="2919730"/>
                  </a:moveTo>
                  <a:lnTo>
                    <a:pt x="2953801" y="2923559"/>
                  </a:lnTo>
                  <a:lnTo>
                    <a:pt x="2945288" y="2927508"/>
                  </a:lnTo>
                  <a:lnTo>
                    <a:pt x="2937013" y="2931695"/>
                  </a:lnTo>
                  <a:lnTo>
                    <a:pt x="2928620" y="2936240"/>
                  </a:lnTo>
                </a:path>
                <a:path w="3956050" h="3313429">
                  <a:moveTo>
                    <a:pt x="2901950" y="2947670"/>
                  </a:moveTo>
                  <a:lnTo>
                    <a:pt x="2893357" y="2951499"/>
                  </a:lnTo>
                  <a:lnTo>
                    <a:pt x="2884646" y="2955448"/>
                  </a:lnTo>
                  <a:lnTo>
                    <a:pt x="2875696" y="2959635"/>
                  </a:lnTo>
                  <a:lnTo>
                    <a:pt x="2866390" y="2964180"/>
                  </a:lnTo>
                </a:path>
                <a:path w="3956050" h="3313429">
                  <a:moveTo>
                    <a:pt x="2839720" y="2975610"/>
                  </a:moveTo>
                  <a:lnTo>
                    <a:pt x="2831127" y="2979420"/>
                  </a:lnTo>
                  <a:lnTo>
                    <a:pt x="2822416" y="2983230"/>
                  </a:lnTo>
                  <a:lnTo>
                    <a:pt x="2813466" y="2987040"/>
                  </a:lnTo>
                  <a:lnTo>
                    <a:pt x="2804160" y="2990850"/>
                  </a:lnTo>
                </a:path>
                <a:path w="3956050" h="3313429">
                  <a:moveTo>
                    <a:pt x="2777490" y="3002280"/>
                  </a:moveTo>
                  <a:lnTo>
                    <a:pt x="2768917" y="3005335"/>
                  </a:lnTo>
                  <a:lnTo>
                    <a:pt x="2760344" y="3008630"/>
                  </a:lnTo>
                  <a:lnTo>
                    <a:pt x="2751772" y="3011924"/>
                  </a:lnTo>
                  <a:lnTo>
                    <a:pt x="2743200" y="3014980"/>
                  </a:lnTo>
                </a:path>
                <a:path w="3956050" h="3313429">
                  <a:moveTo>
                    <a:pt x="2717800" y="3025140"/>
                  </a:moveTo>
                  <a:lnTo>
                    <a:pt x="2709227" y="3028930"/>
                  </a:lnTo>
                  <a:lnTo>
                    <a:pt x="2700654" y="3032601"/>
                  </a:lnTo>
                  <a:lnTo>
                    <a:pt x="2692082" y="3036034"/>
                  </a:lnTo>
                  <a:lnTo>
                    <a:pt x="2683510" y="3039110"/>
                  </a:lnTo>
                </a:path>
                <a:path w="3956050" h="3313429">
                  <a:moveTo>
                    <a:pt x="2656840" y="3049270"/>
                  </a:moveTo>
                  <a:lnTo>
                    <a:pt x="2648069" y="3052147"/>
                  </a:lnTo>
                  <a:lnTo>
                    <a:pt x="2639060" y="3055143"/>
                  </a:lnTo>
                  <a:lnTo>
                    <a:pt x="2630050" y="3058378"/>
                  </a:lnTo>
                  <a:lnTo>
                    <a:pt x="2621280" y="3061970"/>
                  </a:lnTo>
                </a:path>
                <a:path w="3956050" h="3313429">
                  <a:moveTo>
                    <a:pt x="2594610" y="3070860"/>
                  </a:moveTo>
                  <a:lnTo>
                    <a:pt x="2585839" y="3073915"/>
                  </a:lnTo>
                  <a:lnTo>
                    <a:pt x="2576829" y="3077210"/>
                  </a:lnTo>
                  <a:lnTo>
                    <a:pt x="2567820" y="3080504"/>
                  </a:lnTo>
                  <a:lnTo>
                    <a:pt x="2559050" y="3083560"/>
                  </a:lnTo>
                </a:path>
                <a:path w="3956050" h="3313429">
                  <a:moveTo>
                    <a:pt x="2531110" y="3092450"/>
                  </a:moveTo>
                  <a:lnTo>
                    <a:pt x="2522339" y="3095307"/>
                  </a:lnTo>
                  <a:lnTo>
                    <a:pt x="2513329" y="3098165"/>
                  </a:lnTo>
                  <a:lnTo>
                    <a:pt x="2504320" y="3101022"/>
                  </a:lnTo>
                  <a:lnTo>
                    <a:pt x="2495550" y="3103880"/>
                  </a:lnTo>
                </a:path>
                <a:path w="3956050" h="3313429">
                  <a:moveTo>
                    <a:pt x="2467610" y="3112770"/>
                  </a:moveTo>
                  <a:lnTo>
                    <a:pt x="2458104" y="3115627"/>
                  </a:lnTo>
                  <a:lnTo>
                    <a:pt x="2448718" y="3118485"/>
                  </a:lnTo>
                  <a:lnTo>
                    <a:pt x="2439570" y="3121342"/>
                  </a:lnTo>
                  <a:lnTo>
                    <a:pt x="2430780" y="3124200"/>
                  </a:lnTo>
                </a:path>
                <a:path w="3956050" h="3313429">
                  <a:moveTo>
                    <a:pt x="2401570" y="3131820"/>
                  </a:moveTo>
                  <a:lnTo>
                    <a:pt x="2392977" y="3134479"/>
                  </a:lnTo>
                  <a:lnTo>
                    <a:pt x="2384266" y="3136900"/>
                  </a:lnTo>
                  <a:lnTo>
                    <a:pt x="2375316" y="3139320"/>
                  </a:lnTo>
                  <a:lnTo>
                    <a:pt x="2366010" y="3141980"/>
                  </a:lnTo>
                </a:path>
                <a:path w="3956050" h="3313429">
                  <a:moveTo>
                    <a:pt x="2339340" y="3149600"/>
                  </a:moveTo>
                  <a:lnTo>
                    <a:pt x="2330569" y="3151723"/>
                  </a:lnTo>
                  <a:lnTo>
                    <a:pt x="2321560" y="3154203"/>
                  </a:lnTo>
                  <a:lnTo>
                    <a:pt x="2312550" y="3156922"/>
                  </a:lnTo>
                  <a:lnTo>
                    <a:pt x="2303780" y="3159760"/>
                  </a:lnTo>
                </a:path>
                <a:path w="3956050" h="3313429">
                  <a:moveTo>
                    <a:pt x="2277110" y="3166110"/>
                  </a:moveTo>
                  <a:lnTo>
                    <a:pt x="2267783" y="3168749"/>
                  </a:lnTo>
                  <a:lnTo>
                    <a:pt x="2258695" y="3171031"/>
                  </a:lnTo>
                  <a:lnTo>
                    <a:pt x="2249606" y="3173075"/>
                  </a:lnTo>
                  <a:lnTo>
                    <a:pt x="2240280" y="3175000"/>
                  </a:lnTo>
                </a:path>
                <a:path w="3956050" h="3313429">
                  <a:moveTo>
                    <a:pt x="2212340" y="3181350"/>
                  </a:moveTo>
                  <a:lnTo>
                    <a:pt x="2203549" y="3183989"/>
                  </a:lnTo>
                  <a:lnTo>
                    <a:pt x="2194401" y="3186271"/>
                  </a:lnTo>
                  <a:lnTo>
                    <a:pt x="2185015" y="3188315"/>
                  </a:lnTo>
                  <a:lnTo>
                    <a:pt x="2175510" y="3190240"/>
                  </a:lnTo>
                </a:path>
                <a:path w="3956050" h="3313429">
                  <a:moveTo>
                    <a:pt x="2148840" y="3196590"/>
                  </a:moveTo>
                  <a:lnTo>
                    <a:pt x="2139315" y="3198514"/>
                  </a:lnTo>
                  <a:lnTo>
                    <a:pt x="2129790" y="3200558"/>
                  </a:lnTo>
                  <a:lnTo>
                    <a:pt x="2120265" y="3202840"/>
                  </a:lnTo>
                  <a:lnTo>
                    <a:pt x="2110740" y="3205480"/>
                  </a:lnTo>
                </a:path>
                <a:path w="3956050" h="3313429">
                  <a:moveTo>
                    <a:pt x="2082800" y="3210560"/>
                  </a:moveTo>
                  <a:lnTo>
                    <a:pt x="2073275" y="3212465"/>
                  </a:lnTo>
                  <a:lnTo>
                    <a:pt x="2063750" y="3214370"/>
                  </a:lnTo>
                  <a:lnTo>
                    <a:pt x="2054225" y="3216275"/>
                  </a:lnTo>
                  <a:lnTo>
                    <a:pt x="2044700" y="3218180"/>
                  </a:lnTo>
                </a:path>
                <a:path w="3956050" h="3313429">
                  <a:moveTo>
                    <a:pt x="2016760" y="3224530"/>
                  </a:moveTo>
                  <a:lnTo>
                    <a:pt x="2007235" y="3226236"/>
                  </a:lnTo>
                  <a:lnTo>
                    <a:pt x="1997710" y="3227705"/>
                  </a:lnTo>
                  <a:lnTo>
                    <a:pt x="1988185" y="3229173"/>
                  </a:lnTo>
                  <a:lnTo>
                    <a:pt x="1978660" y="3230880"/>
                  </a:lnTo>
                </a:path>
                <a:path w="3956050" h="3313429">
                  <a:moveTo>
                    <a:pt x="1950720" y="3235960"/>
                  </a:moveTo>
                  <a:lnTo>
                    <a:pt x="1941929" y="3237666"/>
                  </a:lnTo>
                  <a:lnTo>
                    <a:pt x="1932781" y="3239135"/>
                  </a:lnTo>
                  <a:lnTo>
                    <a:pt x="1923395" y="3240603"/>
                  </a:lnTo>
                  <a:lnTo>
                    <a:pt x="1913889" y="3242310"/>
                  </a:lnTo>
                </a:path>
                <a:path w="3956050" h="3313429">
                  <a:moveTo>
                    <a:pt x="1887220" y="3247390"/>
                  </a:moveTo>
                  <a:lnTo>
                    <a:pt x="1877893" y="3248540"/>
                  </a:lnTo>
                  <a:lnTo>
                    <a:pt x="1868805" y="3249930"/>
                  </a:lnTo>
                  <a:lnTo>
                    <a:pt x="1859716" y="3251319"/>
                  </a:lnTo>
                  <a:lnTo>
                    <a:pt x="1850389" y="3252470"/>
                  </a:lnTo>
                </a:path>
                <a:path w="3956050" h="3313429">
                  <a:moveTo>
                    <a:pt x="1822450" y="3257550"/>
                  </a:moveTo>
                  <a:lnTo>
                    <a:pt x="1812944" y="3258700"/>
                  </a:lnTo>
                  <a:lnTo>
                    <a:pt x="1803558" y="3260090"/>
                  </a:lnTo>
                  <a:lnTo>
                    <a:pt x="1794410" y="3261479"/>
                  </a:lnTo>
                  <a:lnTo>
                    <a:pt x="1785620" y="3262629"/>
                  </a:lnTo>
                </a:path>
                <a:path w="3956050" h="3313429">
                  <a:moveTo>
                    <a:pt x="1756410" y="3266440"/>
                  </a:moveTo>
                  <a:lnTo>
                    <a:pt x="1747619" y="3267590"/>
                  </a:lnTo>
                  <a:lnTo>
                    <a:pt x="1738471" y="3268979"/>
                  </a:lnTo>
                  <a:lnTo>
                    <a:pt x="1729085" y="3270369"/>
                  </a:lnTo>
                  <a:lnTo>
                    <a:pt x="1719580" y="3271520"/>
                  </a:lnTo>
                </a:path>
                <a:path w="3956050" h="3313429">
                  <a:moveTo>
                    <a:pt x="1690370" y="3275329"/>
                  </a:moveTo>
                  <a:lnTo>
                    <a:pt x="1680864" y="3276282"/>
                  </a:lnTo>
                  <a:lnTo>
                    <a:pt x="1671478" y="3277235"/>
                  </a:lnTo>
                  <a:lnTo>
                    <a:pt x="1662330" y="3278187"/>
                  </a:lnTo>
                  <a:lnTo>
                    <a:pt x="1653539" y="3279140"/>
                  </a:lnTo>
                </a:path>
                <a:path w="3956050" h="3313429">
                  <a:moveTo>
                    <a:pt x="1624330" y="3282950"/>
                  </a:moveTo>
                  <a:lnTo>
                    <a:pt x="1614805" y="3283902"/>
                  </a:lnTo>
                  <a:lnTo>
                    <a:pt x="1605280" y="3284855"/>
                  </a:lnTo>
                  <a:lnTo>
                    <a:pt x="1595755" y="3285807"/>
                  </a:lnTo>
                  <a:lnTo>
                    <a:pt x="1586230" y="3286760"/>
                  </a:lnTo>
                </a:path>
                <a:path w="3956050" h="3313429">
                  <a:moveTo>
                    <a:pt x="1557020" y="3289300"/>
                  </a:moveTo>
                  <a:lnTo>
                    <a:pt x="1547495" y="3290252"/>
                  </a:lnTo>
                  <a:lnTo>
                    <a:pt x="1537970" y="3291205"/>
                  </a:lnTo>
                  <a:lnTo>
                    <a:pt x="1528445" y="3292157"/>
                  </a:lnTo>
                  <a:lnTo>
                    <a:pt x="1518920" y="3293110"/>
                  </a:lnTo>
                </a:path>
                <a:path w="3956050" h="3313429">
                  <a:moveTo>
                    <a:pt x="1490980" y="3294379"/>
                  </a:moveTo>
                  <a:lnTo>
                    <a:pt x="1481653" y="3295332"/>
                  </a:lnTo>
                  <a:lnTo>
                    <a:pt x="1472565" y="3296285"/>
                  </a:lnTo>
                  <a:lnTo>
                    <a:pt x="1463476" y="3297237"/>
                  </a:lnTo>
                  <a:lnTo>
                    <a:pt x="1454150" y="3298190"/>
                  </a:lnTo>
                </a:path>
                <a:path w="3956050" h="3313429">
                  <a:moveTo>
                    <a:pt x="1426210" y="3299460"/>
                  </a:moveTo>
                  <a:lnTo>
                    <a:pt x="1416685" y="3300392"/>
                  </a:lnTo>
                  <a:lnTo>
                    <a:pt x="1407160" y="3301206"/>
                  </a:lnTo>
                  <a:lnTo>
                    <a:pt x="1397635" y="3301781"/>
                  </a:lnTo>
                  <a:lnTo>
                    <a:pt x="1388110" y="3302000"/>
                  </a:lnTo>
                </a:path>
                <a:path w="3956050" h="3313429">
                  <a:moveTo>
                    <a:pt x="1360170" y="3304540"/>
                  </a:moveTo>
                  <a:lnTo>
                    <a:pt x="1350843" y="3304738"/>
                  </a:lnTo>
                  <a:lnTo>
                    <a:pt x="1341755" y="3305175"/>
                  </a:lnTo>
                  <a:lnTo>
                    <a:pt x="1332666" y="3305611"/>
                  </a:lnTo>
                  <a:lnTo>
                    <a:pt x="1323339" y="3305810"/>
                  </a:lnTo>
                </a:path>
                <a:path w="3956050" h="3313429">
                  <a:moveTo>
                    <a:pt x="1294130" y="3307079"/>
                  </a:moveTo>
                  <a:lnTo>
                    <a:pt x="1285339" y="3307834"/>
                  </a:lnTo>
                  <a:lnTo>
                    <a:pt x="1276191" y="3308350"/>
                  </a:lnTo>
                  <a:lnTo>
                    <a:pt x="1266805" y="3308865"/>
                  </a:lnTo>
                  <a:lnTo>
                    <a:pt x="1257300" y="3309620"/>
                  </a:lnTo>
                </a:path>
                <a:path w="3956050" h="3313429">
                  <a:moveTo>
                    <a:pt x="1228089" y="3309620"/>
                  </a:moveTo>
                  <a:lnTo>
                    <a:pt x="1218564" y="3310354"/>
                  </a:lnTo>
                  <a:lnTo>
                    <a:pt x="1209039" y="3310731"/>
                  </a:lnTo>
                  <a:lnTo>
                    <a:pt x="1199514" y="3310870"/>
                  </a:lnTo>
                  <a:lnTo>
                    <a:pt x="1189989" y="3310890"/>
                  </a:lnTo>
                </a:path>
                <a:path w="3956050" h="3313429">
                  <a:moveTo>
                    <a:pt x="1162050" y="3312160"/>
                  </a:moveTo>
                  <a:lnTo>
                    <a:pt x="1152326" y="3312160"/>
                  </a:lnTo>
                  <a:lnTo>
                    <a:pt x="1142364" y="3312160"/>
                  </a:lnTo>
                  <a:lnTo>
                    <a:pt x="1132403" y="3312160"/>
                  </a:lnTo>
                  <a:lnTo>
                    <a:pt x="1122680" y="3312160"/>
                  </a:lnTo>
                </a:path>
                <a:path w="3956050" h="3313429">
                  <a:moveTo>
                    <a:pt x="1094739" y="3313429"/>
                  </a:moveTo>
                  <a:lnTo>
                    <a:pt x="1084480" y="3313429"/>
                  </a:lnTo>
                  <a:lnTo>
                    <a:pt x="1074578" y="3313429"/>
                  </a:lnTo>
                  <a:lnTo>
                    <a:pt x="1064914" y="3313429"/>
                  </a:lnTo>
                  <a:lnTo>
                    <a:pt x="1055370" y="3313429"/>
                  </a:lnTo>
                </a:path>
                <a:path w="3956050" h="3313429">
                  <a:moveTo>
                    <a:pt x="1026160" y="3313429"/>
                  </a:moveTo>
                  <a:lnTo>
                    <a:pt x="1016635" y="3313429"/>
                  </a:lnTo>
                  <a:lnTo>
                    <a:pt x="1007110" y="3313429"/>
                  </a:lnTo>
                  <a:lnTo>
                    <a:pt x="997585" y="3313429"/>
                  </a:lnTo>
                  <a:lnTo>
                    <a:pt x="988060" y="3313429"/>
                  </a:lnTo>
                </a:path>
                <a:path w="3956050" h="3313429">
                  <a:moveTo>
                    <a:pt x="958850" y="3312160"/>
                  </a:moveTo>
                  <a:lnTo>
                    <a:pt x="949325" y="3312160"/>
                  </a:lnTo>
                  <a:lnTo>
                    <a:pt x="939800" y="3312160"/>
                  </a:lnTo>
                  <a:lnTo>
                    <a:pt x="930275" y="3312160"/>
                  </a:lnTo>
                  <a:lnTo>
                    <a:pt x="920750" y="3312160"/>
                  </a:lnTo>
                </a:path>
                <a:path w="3956050" h="3313429">
                  <a:moveTo>
                    <a:pt x="891539" y="3310890"/>
                  </a:moveTo>
                  <a:lnTo>
                    <a:pt x="882014" y="3310870"/>
                  </a:lnTo>
                  <a:lnTo>
                    <a:pt x="872489" y="3310731"/>
                  </a:lnTo>
                  <a:lnTo>
                    <a:pt x="862964" y="3310354"/>
                  </a:lnTo>
                  <a:lnTo>
                    <a:pt x="853439" y="3309620"/>
                  </a:lnTo>
                </a:path>
                <a:path w="3956050" h="3313429">
                  <a:moveTo>
                    <a:pt x="825500" y="3309620"/>
                  </a:moveTo>
                  <a:lnTo>
                    <a:pt x="815975" y="3308865"/>
                  </a:lnTo>
                  <a:lnTo>
                    <a:pt x="806450" y="3308350"/>
                  </a:lnTo>
                  <a:lnTo>
                    <a:pt x="796925" y="3307834"/>
                  </a:lnTo>
                  <a:lnTo>
                    <a:pt x="787400" y="3307079"/>
                  </a:lnTo>
                </a:path>
                <a:path w="3956050" h="3313429">
                  <a:moveTo>
                    <a:pt x="758189" y="3307079"/>
                  </a:moveTo>
                  <a:lnTo>
                    <a:pt x="749399" y="3306147"/>
                  </a:lnTo>
                  <a:lnTo>
                    <a:pt x="740251" y="3305333"/>
                  </a:lnTo>
                  <a:lnTo>
                    <a:pt x="730865" y="3304758"/>
                  </a:lnTo>
                  <a:lnTo>
                    <a:pt x="721360" y="3304540"/>
                  </a:lnTo>
                </a:path>
                <a:path w="3956050" h="3313429">
                  <a:moveTo>
                    <a:pt x="693420" y="3302000"/>
                  </a:moveTo>
                  <a:lnTo>
                    <a:pt x="683914" y="3301781"/>
                  </a:lnTo>
                  <a:lnTo>
                    <a:pt x="674528" y="3301206"/>
                  </a:lnTo>
                  <a:lnTo>
                    <a:pt x="665380" y="3300392"/>
                  </a:lnTo>
                  <a:lnTo>
                    <a:pt x="656589" y="3299460"/>
                  </a:lnTo>
                </a:path>
                <a:path w="3956050" h="3313429">
                  <a:moveTo>
                    <a:pt x="628650" y="3298190"/>
                  </a:moveTo>
                  <a:lnTo>
                    <a:pt x="619125" y="3297435"/>
                  </a:lnTo>
                  <a:lnTo>
                    <a:pt x="609600" y="3296920"/>
                  </a:lnTo>
                  <a:lnTo>
                    <a:pt x="600075" y="3296404"/>
                  </a:lnTo>
                  <a:lnTo>
                    <a:pt x="590550" y="3295650"/>
                  </a:lnTo>
                </a:path>
                <a:path w="3956050" h="3313429">
                  <a:moveTo>
                    <a:pt x="562610" y="3293110"/>
                  </a:moveTo>
                  <a:lnTo>
                    <a:pt x="553620" y="3292157"/>
                  </a:lnTo>
                  <a:lnTo>
                    <a:pt x="544036" y="3291205"/>
                  </a:lnTo>
                  <a:lnTo>
                    <a:pt x="534213" y="3290252"/>
                  </a:lnTo>
                  <a:lnTo>
                    <a:pt x="524510" y="3289300"/>
                  </a:lnTo>
                </a:path>
                <a:path w="3956050" h="3313429">
                  <a:moveTo>
                    <a:pt x="496570" y="3286760"/>
                  </a:moveTo>
                  <a:lnTo>
                    <a:pt x="487025" y="3285807"/>
                  </a:lnTo>
                  <a:lnTo>
                    <a:pt x="477361" y="3284855"/>
                  </a:lnTo>
                  <a:lnTo>
                    <a:pt x="467459" y="3283902"/>
                  </a:lnTo>
                  <a:lnTo>
                    <a:pt x="457200" y="3282950"/>
                  </a:lnTo>
                </a:path>
                <a:path w="3956050" h="3313429">
                  <a:moveTo>
                    <a:pt x="429260" y="3279140"/>
                  </a:moveTo>
                  <a:lnTo>
                    <a:pt x="419735" y="3278187"/>
                  </a:lnTo>
                  <a:lnTo>
                    <a:pt x="410210" y="3277235"/>
                  </a:lnTo>
                  <a:lnTo>
                    <a:pt x="400685" y="3276282"/>
                  </a:lnTo>
                  <a:lnTo>
                    <a:pt x="391160" y="3275329"/>
                  </a:lnTo>
                </a:path>
                <a:path w="3956050" h="3313429">
                  <a:moveTo>
                    <a:pt x="363220" y="3271520"/>
                  </a:moveTo>
                  <a:lnTo>
                    <a:pt x="353695" y="3270369"/>
                  </a:lnTo>
                  <a:lnTo>
                    <a:pt x="344170" y="3268979"/>
                  </a:lnTo>
                  <a:lnTo>
                    <a:pt x="334645" y="3267590"/>
                  </a:lnTo>
                  <a:lnTo>
                    <a:pt x="325120" y="3266440"/>
                  </a:lnTo>
                </a:path>
                <a:path w="3956050" h="3313429">
                  <a:moveTo>
                    <a:pt x="297180" y="3262629"/>
                  </a:moveTo>
                  <a:lnTo>
                    <a:pt x="287674" y="3261479"/>
                  </a:lnTo>
                  <a:lnTo>
                    <a:pt x="278288" y="3260090"/>
                  </a:lnTo>
                  <a:lnTo>
                    <a:pt x="269140" y="3258700"/>
                  </a:lnTo>
                  <a:lnTo>
                    <a:pt x="260350" y="3257550"/>
                  </a:lnTo>
                </a:path>
                <a:path w="3956050" h="3313429">
                  <a:moveTo>
                    <a:pt x="232410" y="3253740"/>
                  </a:moveTo>
                  <a:lnTo>
                    <a:pt x="222904" y="3251854"/>
                  </a:lnTo>
                  <a:lnTo>
                    <a:pt x="213518" y="3250088"/>
                  </a:lnTo>
                  <a:lnTo>
                    <a:pt x="204370" y="3248560"/>
                  </a:lnTo>
                  <a:lnTo>
                    <a:pt x="195580" y="3247390"/>
                  </a:lnTo>
                </a:path>
                <a:path w="3956050" h="3313429">
                  <a:moveTo>
                    <a:pt x="167639" y="3242310"/>
                  </a:moveTo>
                  <a:lnTo>
                    <a:pt x="158313" y="3241159"/>
                  </a:lnTo>
                  <a:lnTo>
                    <a:pt x="149225" y="3239770"/>
                  </a:lnTo>
                  <a:lnTo>
                    <a:pt x="140136" y="3238380"/>
                  </a:lnTo>
                  <a:lnTo>
                    <a:pt x="130810" y="3237230"/>
                  </a:lnTo>
                </a:path>
                <a:path w="3956050" h="3313429">
                  <a:moveTo>
                    <a:pt x="104139" y="3232150"/>
                  </a:moveTo>
                  <a:lnTo>
                    <a:pt x="94614" y="3230245"/>
                  </a:lnTo>
                  <a:lnTo>
                    <a:pt x="85089" y="3228340"/>
                  </a:lnTo>
                  <a:lnTo>
                    <a:pt x="75564" y="3226435"/>
                  </a:lnTo>
                  <a:lnTo>
                    <a:pt x="66039" y="3224530"/>
                  </a:lnTo>
                </a:path>
                <a:path w="3956050" h="3313429">
                  <a:moveTo>
                    <a:pt x="36830" y="3219450"/>
                  </a:moveTo>
                  <a:lnTo>
                    <a:pt x="27503" y="3217545"/>
                  </a:lnTo>
                  <a:lnTo>
                    <a:pt x="18415" y="3215640"/>
                  </a:lnTo>
                  <a:lnTo>
                    <a:pt x="9326" y="3213735"/>
                  </a:lnTo>
                  <a:lnTo>
                    <a:pt x="0" y="321183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05785" y="4336414"/>
              <a:ext cx="364489" cy="1015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9250" y="1228090"/>
              <a:ext cx="2913380" cy="3103880"/>
            </a:xfrm>
            <a:custGeom>
              <a:avLst/>
              <a:gdLst/>
              <a:ahLst/>
              <a:cxnLst/>
              <a:rect l="l" t="t" r="r" b="b"/>
              <a:pathLst>
                <a:path w="2913379" h="3103879">
                  <a:moveTo>
                    <a:pt x="1463039" y="3103880"/>
                  </a:moveTo>
                  <a:lnTo>
                    <a:pt x="1453534" y="3101736"/>
                  </a:lnTo>
                  <a:lnTo>
                    <a:pt x="1444148" y="3099117"/>
                  </a:lnTo>
                  <a:lnTo>
                    <a:pt x="1435000" y="3096021"/>
                  </a:lnTo>
                  <a:lnTo>
                    <a:pt x="1426210" y="3092450"/>
                  </a:lnTo>
                </a:path>
                <a:path w="2913379" h="3103879">
                  <a:moveTo>
                    <a:pt x="1399539" y="3083560"/>
                  </a:moveTo>
                  <a:lnTo>
                    <a:pt x="1390213" y="3080702"/>
                  </a:lnTo>
                  <a:lnTo>
                    <a:pt x="1381125" y="3077845"/>
                  </a:lnTo>
                  <a:lnTo>
                    <a:pt x="1372036" y="3074987"/>
                  </a:lnTo>
                  <a:lnTo>
                    <a:pt x="1362710" y="3072130"/>
                  </a:lnTo>
                </a:path>
                <a:path w="2913379" h="3103879">
                  <a:moveTo>
                    <a:pt x="1336039" y="3061970"/>
                  </a:moveTo>
                  <a:lnTo>
                    <a:pt x="1327447" y="3059092"/>
                  </a:lnTo>
                  <a:lnTo>
                    <a:pt x="1318736" y="3056096"/>
                  </a:lnTo>
                  <a:lnTo>
                    <a:pt x="1309786" y="3052861"/>
                  </a:lnTo>
                  <a:lnTo>
                    <a:pt x="1300480" y="3049270"/>
                  </a:lnTo>
                </a:path>
                <a:path w="2913379" h="3103879">
                  <a:moveTo>
                    <a:pt x="1273810" y="3039110"/>
                  </a:moveTo>
                  <a:lnTo>
                    <a:pt x="1265237" y="3036232"/>
                  </a:lnTo>
                  <a:lnTo>
                    <a:pt x="1256664" y="3033236"/>
                  </a:lnTo>
                  <a:lnTo>
                    <a:pt x="1248092" y="3030001"/>
                  </a:lnTo>
                  <a:lnTo>
                    <a:pt x="1239520" y="3026410"/>
                  </a:lnTo>
                </a:path>
                <a:path w="2913379" h="3103879">
                  <a:moveTo>
                    <a:pt x="1214120" y="3016250"/>
                  </a:moveTo>
                  <a:lnTo>
                    <a:pt x="1205547" y="3013174"/>
                  </a:lnTo>
                  <a:lnTo>
                    <a:pt x="1196975" y="3009741"/>
                  </a:lnTo>
                  <a:lnTo>
                    <a:pt x="1188402" y="3006070"/>
                  </a:lnTo>
                  <a:lnTo>
                    <a:pt x="1179830" y="3002280"/>
                  </a:lnTo>
                </a:path>
                <a:path w="2913379" h="3103879">
                  <a:moveTo>
                    <a:pt x="1153160" y="2990850"/>
                  </a:moveTo>
                  <a:lnTo>
                    <a:pt x="1144389" y="2987774"/>
                  </a:lnTo>
                  <a:lnTo>
                    <a:pt x="1135380" y="2984341"/>
                  </a:lnTo>
                  <a:lnTo>
                    <a:pt x="1126370" y="2980670"/>
                  </a:lnTo>
                  <a:lnTo>
                    <a:pt x="1117600" y="2976880"/>
                  </a:lnTo>
                </a:path>
                <a:path w="2913379" h="3103879">
                  <a:moveTo>
                    <a:pt x="1090930" y="2964180"/>
                  </a:moveTo>
                  <a:lnTo>
                    <a:pt x="1082159" y="2960370"/>
                  </a:lnTo>
                  <a:lnTo>
                    <a:pt x="1073150" y="2956560"/>
                  </a:lnTo>
                  <a:lnTo>
                    <a:pt x="1064140" y="2952750"/>
                  </a:lnTo>
                  <a:lnTo>
                    <a:pt x="1055370" y="2948940"/>
                  </a:lnTo>
                </a:path>
                <a:path w="2913379" h="3103879">
                  <a:moveTo>
                    <a:pt x="1029969" y="2936240"/>
                  </a:moveTo>
                  <a:lnTo>
                    <a:pt x="1021397" y="2932410"/>
                  </a:lnTo>
                  <a:lnTo>
                    <a:pt x="1012825" y="2928461"/>
                  </a:lnTo>
                  <a:lnTo>
                    <a:pt x="1004252" y="2924274"/>
                  </a:lnTo>
                  <a:lnTo>
                    <a:pt x="995680" y="2919730"/>
                  </a:lnTo>
                </a:path>
                <a:path w="2913379" h="3103879">
                  <a:moveTo>
                    <a:pt x="970280" y="2907030"/>
                  </a:moveTo>
                  <a:lnTo>
                    <a:pt x="961727" y="2903200"/>
                  </a:lnTo>
                  <a:lnTo>
                    <a:pt x="953293" y="2899251"/>
                  </a:lnTo>
                  <a:lnTo>
                    <a:pt x="945098" y="2895064"/>
                  </a:lnTo>
                  <a:lnTo>
                    <a:pt x="937260" y="2890520"/>
                  </a:lnTo>
                </a:path>
                <a:path w="2913379" h="3103879">
                  <a:moveTo>
                    <a:pt x="911860" y="2877820"/>
                  </a:moveTo>
                  <a:lnTo>
                    <a:pt x="904041" y="2873255"/>
                  </a:lnTo>
                  <a:lnTo>
                    <a:pt x="895985" y="2868930"/>
                  </a:lnTo>
                  <a:lnTo>
                    <a:pt x="887928" y="2864604"/>
                  </a:lnTo>
                  <a:lnTo>
                    <a:pt x="880110" y="2860040"/>
                  </a:lnTo>
                </a:path>
                <a:path w="2913379" h="3103879">
                  <a:moveTo>
                    <a:pt x="855980" y="2847340"/>
                  </a:moveTo>
                  <a:lnTo>
                    <a:pt x="847407" y="2842577"/>
                  </a:lnTo>
                  <a:lnTo>
                    <a:pt x="838834" y="2837815"/>
                  </a:lnTo>
                  <a:lnTo>
                    <a:pt x="830262" y="2833052"/>
                  </a:lnTo>
                  <a:lnTo>
                    <a:pt x="821689" y="2828290"/>
                  </a:lnTo>
                </a:path>
                <a:path w="2913379" h="3103879">
                  <a:moveTo>
                    <a:pt x="797560" y="2813050"/>
                  </a:moveTo>
                  <a:lnTo>
                    <a:pt x="788987" y="2808287"/>
                  </a:lnTo>
                  <a:lnTo>
                    <a:pt x="780414" y="2803525"/>
                  </a:lnTo>
                  <a:lnTo>
                    <a:pt x="771842" y="2798762"/>
                  </a:lnTo>
                  <a:lnTo>
                    <a:pt x="763269" y="2794000"/>
                  </a:lnTo>
                </a:path>
                <a:path w="2913379" h="3103879">
                  <a:moveTo>
                    <a:pt x="739139" y="2778760"/>
                  </a:moveTo>
                  <a:lnTo>
                    <a:pt x="730785" y="2773263"/>
                  </a:lnTo>
                  <a:lnTo>
                    <a:pt x="722788" y="2768123"/>
                  </a:lnTo>
                  <a:lnTo>
                    <a:pt x="715029" y="2763222"/>
                  </a:lnTo>
                  <a:lnTo>
                    <a:pt x="707389" y="2758440"/>
                  </a:lnTo>
                </a:path>
                <a:path w="2913379" h="3103879">
                  <a:moveTo>
                    <a:pt x="683260" y="2741930"/>
                  </a:moveTo>
                  <a:lnTo>
                    <a:pt x="675620" y="2736413"/>
                  </a:lnTo>
                  <a:lnTo>
                    <a:pt x="667861" y="2731135"/>
                  </a:lnTo>
                  <a:lnTo>
                    <a:pt x="659864" y="2725856"/>
                  </a:lnTo>
                  <a:lnTo>
                    <a:pt x="651510" y="2720340"/>
                  </a:lnTo>
                </a:path>
                <a:path w="2913379" h="3103879">
                  <a:moveTo>
                    <a:pt x="628650" y="2705100"/>
                  </a:moveTo>
                  <a:lnTo>
                    <a:pt x="621228" y="2699404"/>
                  </a:lnTo>
                  <a:lnTo>
                    <a:pt x="614044" y="2693828"/>
                  </a:lnTo>
                  <a:lnTo>
                    <a:pt x="606861" y="2688490"/>
                  </a:lnTo>
                  <a:lnTo>
                    <a:pt x="599439" y="2683510"/>
                  </a:lnTo>
                </a:path>
                <a:path w="2913379" h="3103879">
                  <a:moveTo>
                    <a:pt x="576580" y="2667000"/>
                  </a:moveTo>
                  <a:lnTo>
                    <a:pt x="569158" y="2661285"/>
                  </a:lnTo>
                  <a:lnTo>
                    <a:pt x="561975" y="2655570"/>
                  </a:lnTo>
                  <a:lnTo>
                    <a:pt x="554791" y="2649855"/>
                  </a:lnTo>
                  <a:lnTo>
                    <a:pt x="547369" y="2644140"/>
                  </a:lnTo>
                </a:path>
                <a:path w="2913379" h="3103879">
                  <a:moveTo>
                    <a:pt x="524510" y="2625090"/>
                  </a:moveTo>
                  <a:lnTo>
                    <a:pt x="516909" y="2619176"/>
                  </a:lnTo>
                  <a:lnTo>
                    <a:pt x="509428" y="2613025"/>
                  </a:lnTo>
                  <a:lnTo>
                    <a:pt x="502185" y="2606873"/>
                  </a:lnTo>
                  <a:lnTo>
                    <a:pt x="495300" y="2600960"/>
                  </a:lnTo>
                </a:path>
                <a:path w="2913379" h="3103879">
                  <a:moveTo>
                    <a:pt x="472439" y="2581910"/>
                  </a:moveTo>
                  <a:lnTo>
                    <a:pt x="465574" y="2575440"/>
                  </a:lnTo>
                  <a:lnTo>
                    <a:pt x="458469" y="2569210"/>
                  </a:lnTo>
                  <a:lnTo>
                    <a:pt x="451365" y="2562979"/>
                  </a:lnTo>
                  <a:lnTo>
                    <a:pt x="444500" y="2556510"/>
                  </a:lnTo>
                </a:path>
                <a:path w="2913379" h="3103879">
                  <a:moveTo>
                    <a:pt x="422910" y="2537460"/>
                  </a:moveTo>
                  <a:lnTo>
                    <a:pt x="416242" y="2530792"/>
                  </a:lnTo>
                  <a:lnTo>
                    <a:pt x="409575" y="2524125"/>
                  </a:lnTo>
                  <a:lnTo>
                    <a:pt x="402907" y="2517457"/>
                  </a:lnTo>
                  <a:lnTo>
                    <a:pt x="396239" y="2510790"/>
                  </a:lnTo>
                </a:path>
                <a:path w="2913379" h="3103879">
                  <a:moveTo>
                    <a:pt x="375919" y="2491740"/>
                  </a:moveTo>
                  <a:lnTo>
                    <a:pt x="369450" y="2485072"/>
                  </a:lnTo>
                  <a:lnTo>
                    <a:pt x="363219" y="2478405"/>
                  </a:lnTo>
                  <a:lnTo>
                    <a:pt x="356989" y="2471737"/>
                  </a:lnTo>
                  <a:lnTo>
                    <a:pt x="350519" y="2465070"/>
                  </a:lnTo>
                </a:path>
                <a:path w="2913379" h="3103879">
                  <a:moveTo>
                    <a:pt x="331469" y="2444750"/>
                  </a:moveTo>
                  <a:lnTo>
                    <a:pt x="325000" y="2437884"/>
                  </a:lnTo>
                  <a:lnTo>
                    <a:pt x="318769" y="2430780"/>
                  </a:lnTo>
                  <a:lnTo>
                    <a:pt x="312539" y="2423675"/>
                  </a:lnTo>
                  <a:lnTo>
                    <a:pt x="306069" y="2416810"/>
                  </a:lnTo>
                </a:path>
                <a:path w="2913379" h="3103879">
                  <a:moveTo>
                    <a:pt x="287019" y="2395220"/>
                  </a:moveTo>
                  <a:lnTo>
                    <a:pt x="281106" y="2387600"/>
                  </a:lnTo>
                  <a:lnTo>
                    <a:pt x="274955" y="2379979"/>
                  </a:lnTo>
                  <a:lnTo>
                    <a:pt x="268803" y="2372359"/>
                  </a:lnTo>
                  <a:lnTo>
                    <a:pt x="262889" y="2364740"/>
                  </a:lnTo>
                </a:path>
                <a:path w="2913379" h="3103879">
                  <a:moveTo>
                    <a:pt x="245110" y="2341880"/>
                  </a:moveTo>
                  <a:lnTo>
                    <a:pt x="239394" y="2334260"/>
                  </a:lnTo>
                  <a:lnTo>
                    <a:pt x="233679" y="2326640"/>
                  </a:lnTo>
                  <a:lnTo>
                    <a:pt x="227964" y="2319019"/>
                  </a:lnTo>
                  <a:lnTo>
                    <a:pt x="222250" y="2311400"/>
                  </a:lnTo>
                </a:path>
                <a:path w="2913379" h="3103879">
                  <a:moveTo>
                    <a:pt x="205739" y="2288540"/>
                  </a:moveTo>
                  <a:lnTo>
                    <a:pt x="200779" y="2280721"/>
                  </a:lnTo>
                  <a:lnTo>
                    <a:pt x="195579" y="2272665"/>
                  </a:lnTo>
                  <a:lnTo>
                    <a:pt x="190380" y="2264608"/>
                  </a:lnTo>
                  <a:lnTo>
                    <a:pt x="185419" y="2256790"/>
                  </a:lnTo>
                </a:path>
                <a:path w="2913379" h="3103879">
                  <a:moveTo>
                    <a:pt x="170180" y="2233930"/>
                  </a:moveTo>
                  <a:lnTo>
                    <a:pt x="165417" y="2226111"/>
                  </a:lnTo>
                  <a:lnTo>
                    <a:pt x="160655" y="2218054"/>
                  </a:lnTo>
                  <a:lnTo>
                    <a:pt x="155892" y="2209998"/>
                  </a:lnTo>
                  <a:lnTo>
                    <a:pt x="151130" y="2202180"/>
                  </a:lnTo>
                </a:path>
                <a:path w="2913379" h="3103879">
                  <a:moveTo>
                    <a:pt x="137160" y="2176780"/>
                  </a:moveTo>
                  <a:lnTo>
                    <a:pt x="132595" y="2168941"/>
                  </a:lnTo>
                  <a:lnTo>
                    <a:pt x="128270" y="2160746"/>
                  </a:lnTo>
                  <a:lnTo>
                    <a:pt x="123944" y="2152312"/>
                  </a:lnTo>
                  <a:lnTo>
                    <a:pt x="119380" y="2143760"/>
                  </a:lnTo>
                </a:path>
                <a:path w="2913379" h="3103879">
                  <a:moveTo>
                    <a:pt x="106680" y="2118360"/>
                  </a:moveTo>
                  <a:lnTo>
                    <a:pt x="102671" y="2109053"/>
                  </a:lnTo>
                  <a:lnTo>
                    <a:pt x="98425" y="2100103"/>
                  </a:lnTo>
                  <a:lnTo>
                    <a:pt x="94178" y="2091392"/>
                  </a:lnTo>
                  <a:lnTo>
                    <a:pt x="90169" y="2082800"/>
                  </a:lnTo>
                </a:path>
                <a:path w="2913379" h="3103879">
                  <a:moveTo>
                    <a:pt x="80010" y="2057400"/>
                  </a:moveTo>
                  <a:lnTo>
                    <a:pt x="76219" y="2048093"/>
                  </a:lnTo>
                  <a:lnTo>
                    <a:pt x="72548" y="2039143"/>
                  </a:lnTo>
                  <a:lnTo>
                    <a:pt x="69115" y="2030432"/>
                  </a:lnTo>
                  <a:lnTo>
                    <a:pt x="66039" y="2021839"/>
                  </a:lnTo>
                </a:path>
                <a:path w="2913379" h="3103879">
                  <a:moveTo>
                    <a:pt x="55880" y="1995170"/>
                  </a:moveTo>
                  <a:lnTo>
                    <a:pt x="53022" y="1986399"/>
                  </a:lnTo>
                  <a:lnTo>
                    <a:pt x="50165" y="1977389"/>
                  </a:lnTo>
                  <a:lnTo>
                    <a:pt x="47307" y="1968380"/>
                  </a:lnTo>
                  <a:lnTo>
                    <a:pt x="44450" y="1959610"/>
                  </a:lnTo>
                </a:path>
                <a:path w="2913379" h="3103879">
                  <a:moveTo>
                    <a:pt x="36830" y="1932939"/>
                  </a:moveTo>
                  <a:lnTo>
                    <a:pt x="34190" y="1923434"/>
                  </a:lnTo>
                  <a:lnTo>
                    <a:pt x="31908" y="1914048"/>
                  </a:lnTo>
                  <a:lnTo>
                    <a:pt x="29864" y="1904900"/>
                  </a:lnTo>
                  <a:lnTo>
                    <a:pt x="27939" y="1896110"/>
                  </a:lnTo>
                </a:path>
                <a:path w="2913379" h="3103879">
                  <a:moveTo>
                    <a:pt x="21589" y="1868170"/>
                  </a:moveTo>
                  <a:lnTo>
                    <a:pt x="19684" y="1858843"/>
                  </a:lnTo>
                  <a:lnTo>
                    <a:pt x="17779" y="1849755"/>
                  </a:lnTo>
                  <a:lnTo>
                    <a:pt x="15874" y="1840666"/>
                  </a:lnTo>
                  <a:lnTo>
                    <a:pt x="13969" y="1831339"/>
                  </a:lnTo>
                </a:path>
                <a:path w="2913379" h="3103879">
                  <a:moveTo>
                    <a:pt x="10160" y="1802130"/>
                  </a:moveTo>
                  <a:lnTo>
                    <a:pt x="9009" y="1793339"/>
                  </a:lnTo>
                  <a:lnTo>
                    <a:pt x="7619" y="1784191"/>
                  </a:lnTo>
                  <a:lnTo>
                    <a:pt x="6230" y="1774805"/>
                  </a:lnTo>
                  <a:lnTo>
                    <a:pt x="5080" y="1765300"/>
                  </a:lnTo>
                </a:path>
                <a:path w="2913379" h="3103879">
                  <a:moveTo>
                    <a:pt x="2540" y="1737360"/>
                  </a:moveTo>
                  <a:lnTo>
                    <a:pt x="1785" y="1727835"/>
                  </a:lnTo>
                  <a:lnTo>
                    <a:pt x="1269" y="1718310"/>
                  </a:lnTo>
                  <a:lnTo>
                    <a:pt x="754" y="1708785"/>
                  </a:lnTo>
                  <a:lnTo>
                    <a:pt x="0" y="1699260"/>
                  </a:lnTo>
                </a:path>
                <a:path w="2913379" h="3103879">
                  <a:moveTo>
                    <a:pt x="0" y="1670050"/>
                  </a:moveTo>
                  <a:lnTo>
                    <a:pt x="0" y="1670050"/>
                  </a:lnTo>
                  <a:lnTo>
                    <a:pt x="0" y="1639570"/>
                  </a:lnTo>
                  <a:lnTo>
                    <a:pt x="0" y="1631950"/>
                  </a:lnTo>
                </a:path>
                <a:path w="2913379" h="3103879">
                  <a:moveTo>
                    <a:pt x="1269" y="1602739"/>
                  </a:moveTo>
                  <a:lnTo>
                    <a:pt x="1488" y="1593214"/>
                  </a:lnTo>
                  <a:lnTo>
                    <a:pt x="2063" y="1583689"/>
                  </a:lnTo>
                  <a:lnTo>
                    <a:pt x="2877" y="1574164"/>
                  </a:lnTo>
                  <a:lnTo>
                    <a:pt x="3809" y="1564639"/>
                  </a:lnTo>
                </a:path>
                <a:path w="2913379" h="3103879">
                  <a:moveTo>
                    <a:pt x="6350" y="1536700"/>
                  </a:moveTo>
                  <a:lnTo>
                    <a:pt x="7500" y="1527194"/>
                  </a:lnTo>
                  <a:lnTo>
                    <a:pt x="8889" y="1517808"/>
                  </a:lnTo>
                  <a:lnTo>
                    <a:pt x="10279" y="1508660"/>
                  </a:lnTo>
                  <a:lnTo>
                    <a:pt x="11430" y="1499870"/>
                  </a:lnTo>
                </a:path>
                <a:path w="2913379" h="3103879">
                  <a:moveTo>
                    <a:pt x="16510" y="1470660"/>
                  </a:moveTo>
                  <a:lnTo>
                    <a:pt x="18415" y="1461869"/>
                  </a:lnTo>
                  <a:lnTo>
                    <a:pt x="20320" y="1452721"/>
                  </a:lnTo>
                  <a:lnTo>
                    <a:pt x="22225" y="1443335"/>
                  </a:lnTo>
                  <a:lnTo>
                    <a:pt x="24130" y="1433830"/>
                  </a:lnTo>
                </a:path>
                <a:path w="2913379" h="3103879">
                  <a:moveTo>
                    <a:pt x="30480" y="1405889"/>
                  </a:moveTo>
                  <a:lnTo>
                    <a:pt x="32583" y="1397119"/>
                  </a:lnTo>
                  <a:lnTo>
                    <a:pt x="34925" y="1388110"/>
                  </a:lnTo>
                  <a:lnTo>
                    <a:pt x="37266" y="1379100"/>
                  </a:lnTo>
                  <a:lnTo>
                    <a:pt x="39369" y="1370330"/>
                  </a:lnTo>
                </a:path>
                <a:path w="2913379" h="3103879">
                  <a:moveTo>
                    <a:pt x="48260" y="1343660"/>
                  </a:moveTo>
                  <a:lnTo>
                    <a:pt x="51117" y="1334353"/>
                  </a:lnTo>
                  <a:lnTo>
                    <a:pt x="53975" y="1325403"/>
                  </a:lnTo>
                  <a:lnTo>
                    <a:pt x="56832" y="1316692"/>
                  </a:lnTo>
                  <a:lnTo>
                    <a:pt x="59689" y="1308100"/>
                  </a:lnTo>
                </a:path>
                <a:path w="2913379" h="3103879">
                  <a:moveTo>
                    <a:pt x="69850" y="1281430"/>
                  </a:moveTo>
                  <a:lnTo>
                    <a:pt x="72925" y="1272123"/>
                  </a:lnTo>
                  <a:lnTo>
                    <a:pt x="76358" y="1263173"/>
                  </a:lnTo>
                  <a:lnTo>
                    <a:pt x="80029" y="1254462"/>
                  </a:lnTo>
                  <a:lnTo>
                    <a:pt x="83819" y="1245870"/>
                  </a:lnTo>
                </a:path>
                <a:path w="2913379" h="3103879">
                  <a:moveTo>
                    <a:pt x="95250" y="1220470"/>
                  </a:moveTo>
                  <a:lnTo>
                    <a:pt x="99079" y="1211163"/>
                  </a:lnTo>
                  <a:lnTo>
                    <a:pt x="103028" y="1202213"/>
                  </a:lnTo>
                  <a:lnTo>
                    <a:pt x="107215" y="1193502"/>
                  </a:lnTo>
                  <a:lnTo>
                    <a:pt x="111760" y="1184910"/>
                  </a:lnTo>
                </a:path>
                <a:path w="2913379" h="3103879">
                  <a:moveTo>
                    <a:pt x="124460" y="1159510"/>
                  </a:moveTo>
                  <a:lnTo>
                    <a:pt x="129043" y="1150957"/>
                  </a:lnTo>
                  <a:lnTo>
                    <a:pt x="133508" y="1142523"/>
                  </a:lnTo>
                  <a:lnTo>
                    <a:pt x="138211" y="1134328"/>
                  </a:lnTo>
                  <a:lnTo>
                    <a:pt x="143510" y="1126489"/>
                  </a:lnTo>
                </a:path>
                <a:path w="2913379" h="3103879">
                  <a:moveTo>
                    <a:pt x="157480" y="1102360"/>
                  </a:moveTo>
                  <a:lnTo>
                    <a:pt x="161706" y="1094005"/>
                  </a:lnTo>
                  <a:lnTo>
                    <a:pt x="166528" y="1086008"/>
                  </a:lnTo>
                  <a:lnTo>
                    <a:pt x="171588" y="1078249"/>
                  </a:lnTo>
                  <a:lnTo>
                    <a:pt x="176530" y="1070610"/>
                  </a:lnTo>
                </a:path>
                <a:path w="2913379" h="3103879">
                  <a:moveTo>
                    <a:pt x="191769" y="1046480"/>
                  </a:moveTo>
                  <a:lnTo>
                    <a:pt x="196750" y="1038860"/>
                  </a:lnTo>
                  <a:lnTo>
                    <a:pt x="202088" y="1031239"/>
                  </a:lnTo>
                  <a:lnTo>
                    <a:pt x="207664" y="1023619"/>
                  </a:lnTo>
                  <a:lnTo>
                    <a:pt x="213360" y="1016000"/>
                  </a:lnTo>
                </a:path>
                <a:path w="2913379" h="3103879">
                  <a:moveTo>
                    <a:pt x="229869" y="993139"/>
                  </a:moveTo>
                  <a:lnTo>
                    <a:pt x="235406" y="985520"/>
                  </a:lnTo>
                  <a:lnTo>
                    <a:pt x="240823" y="977900"/>
                  </a:lnTo>
                  <a:lnTo>
                    <a:pt x="246479" y="970280"/>
                  </a:lnTo>
                  <a:lnTo>
                    <a:pt x="252730" y="962660"/>
                  </a:lnTo>
                </a:path>
                <a:path w="2913379" h="3103879">
                  <a:moveTo>
                    <a:pt x="270510" y="939800"/>
                  </a:moveTo>
                  <a:lnTo>
                    <a:pt x="276423" y="932179"/>
                  </a:lnTo>
                  <a:lnTo>
                    <a:pt x="282575" y="924560"/>
                  </a:lnTo>
                  <a:lnTo>
                    <a:pt x="288726" y="916940"/>
                  </a:lnTo>
                  <a:lnTo>
                    <a:pt x="294639" y="909320"/>
                  </a:lnTo>
                </a:path>
                <a:path w="2913379" h="3103879">
                  <a:moveTo>
                    <a:pt x="313689" y="887730"/>
                  </a:moveTo>
                  <a:lnTo>
                    <a:pt x="320159" y="881062"/>
                  </a:lnTo>
                  <a:lnTo>
                    <a:pt x="326389" y="874394"/>
                  </a:lnTo>
                  <a:lnTo>
                    <a:pt x="332620" y="867727"/>
                  </a:lnTo>
                  <a:lnTo>
                    <a:pt x="339089" y="861060"/>
                  </a:lnTo>
                </a:path>
                <a:path w="2913379" h="3103879">
                  <a:moveTo>
                    <a:pt x="358139" y="840739"/>
                  </a:moveTo>
                  <a:lnTo>
                    <a:pt x="364609" y="834072"/>
                  </a:lnTo>
                  <a:lnTo>
                    <a:pt x="370839" y="827405"/>
                  </a:lnTo>
                  <a:lnTo>
                    <a:pt x="377070" y="820737"/>
                  </a:lnTo>
                  <a:lnTo>
                    <a:pt x="383539" y="814070"/>
                  </a:lnTo>
                </a:path>
                <a:path w="2913379" h="3103879">
                  <a:moveTo>
                    <a:pt x="403860" y="795020"/>
                  </a:moveTo>
                  <a:lnTo>
                    <a:pt x="410725" y="788352"/>
                  </a:lnTo>
                  <a:lnTo>
                    <a:pt x="417830" y="781685"/>
                  </a:lnTo>
                  <a:lnTo>
                    <a:pt x="424934" y="775017"/>
                  </a:lnTo>
                  <a:lnTo>
                    <a:pt x="431800" y="768350"/>
                  </a:lnTo>
                </a:path>
                <a:path w="2913379" h="3103879">
                  <a:moveTo>
                    <a:pt x="452119" y="749300"/>
                  </a:moveTo>
                  <a:lnTo>
                    <a:pt x="459541" y="742652"/>
                  </a:lnTo>
                  <a:lnTo>
                    <a:pt x="466725" y="736123"/>
                  </a:lnTo>
                  <a:lnTo>
                    <a:pt x="473908" y="729833"/>
                  </a:lnTo>
                  <a:lnTo>
                    <a:pt x="481330" y="723900"/>
                  </a:lnTo>
                </a:path>
                <a:path w="2913379" h="3103879">
                  <a:moveTo>
                    <a:pt x="504189" y="704850"/>
                  </a:moveTo>
                  <a:lnTo>
                    <a:pt x="511611" y="698936"/>
                  </a:lnTo>
                  <a:lnTo>
                    <a:pt x="518794" y="692785"/>
                  </a:lnTo>
                  <a:lnTo>
                    <a:pt x="525978" y="686633"/>
                  </a:lnTo>
                  <a:lnTo>
                    <a:pt x="533400" y="680720"/>
                  </a:lnTo>
                </a:path>
                <a:path w="2913379" h="3103879">
                  <a:moveTo>
                    <a:pt x="556260" y="662939"/>
                  </a:moveTo>
                  <a:lnTo>
                    <a:pt x="563860" y="657225"/>
                  </a:lnTo>
                  <a:lnTo>
                    <a:pt x="571341" y="651510"/>
                  </a:lnTo>
                  <a:lnTo>
                    <a:pt x="578584" y="645795"/>
                  </a:lnTo>
                  <a:lnTo>
                    <a:pt x="585469" y="640080"/>
                  </a:lnTo>
                </a:path>
                <a:path w="2913379" h="3103879">
                  <a:moveTo>
                    <a:pt x="608330" y="623570"/>
                  </a:moveTo>
                  <a:lnTo>
                    <a:pt x="615235" y="618053"/>
                  </a:lnTo>
                  <a:lnTo>
                    <a:pt x="622617" y="612775"/>
                  </a:lnTo>
                  <a:lnTo>
                    <a:pt x="630475" y="607496"/>
                  </a:lnTo>
                  <a:lnTo>
                    <a:pt x="638810" y="601980"/>
                  </a:lnTo>
                </a:path>
                <a:path w="2913379" h="3103879">
                  <a:moveTo>
                    <a:pt x="661669" y="586739"/>
                  </a:moveTo>
                  <a:lnTo>
                    <a:pt x="669289" y="581044"/>
                  </a:lnTo>
                  <a:lnTo>
                    <a:pt x="676909" y="575468"/>
                  </a:lnTo>
                  <a:lnTo>
                    <a:pt x="684529" y="570130"/>
                  </a:lnTo>
                  <a:lnTo>
                    <a:pt x="692150" y="565150"/>
                  </a:lnTo>
                </a:path>
                <a:path w="2913379" h="3103879">
                  <a:moveTo>
                    <a:pt x="716280" y="549910"/>
                  </a:moveTo>
                  <a:lnTo>
                    <a:pt x="724654" y="544413"/>
                  </a:lnTo>
                  <a:lnTo>
                    <a:pt x="732790" y="539273"/>
                  </a:lnTo>
                  <a:lnTo>
                    <a:pt x="740925" y="534372"/>
                  </a:lnTo>
                  <a:lnTo>
                    <a:pt x="749300" y="529589"/>
                  </a:lnTo>
                </a:path>
                <a:path w="2913379" h="3103879">
                  <a:moveTo>
                    <a:pt x="773430" y="513080"/>
                  </a:moveTo>
                  <a:lnTo>
                    <a:pt x="782002" y="508317"/>
                  </a:lnTo>
                  <a:lnTo>
                    <a:pt x="790575" y="503555"/>
                  </a:lnTo>
                  <a:lnTo>
                    <a:pt x="799147" y="498792"/>
                  </a:lnTo>
                  <a:lnTo>
                    <a:pt x="807719" y="494030"/>
                  </a:lnTo>
                </a:path>
                <a:path w="2913379" h="3103879">
                  <a:moveTo>
                    <a:pt x="833119" y="478789"/>
                  </a:moveTo>
                  <a:lnTo>
                    <a:pt x="840759" y="474225"/>
                  </a:lnTo>
                  <a:lnTo>
                    <a:pt x="848518" y="469900"/>
                  </a:lnTo>
                  <a:lnTo>
                    <a:pt x="856515" y="465574"/>
                  </a:lnTo>
                  <a:lnTo>
                    <a:pt x="864869" y="461010"/>
                  </a:lnTo>
                </a:path>
                <a:path w="2913379" h="3103879">
                  <a:moveTo>
                    <a:pt x="889000" y="448310"/>
                  </a:moveTo>
                  <a:lnTo>
                    <a:pt x="896838" y="443567"/>
                  </a:lnTo>
                  <a:lnTo>
                    <a:pt x="905033" y="438943"/>
                  </a:lnTo>
                  <a:lnTo>
                    <a:pt x="913467" y="434558"/>
                  </a:lnTo>
                  <a:lnTo>
                    <a:pt x="922019" y="430530"/>
                  </a:lnTo>
                </a:path>
                <a:path w="2913379" h="3103879">
                  <a:moveTo>
                    <a:pt x="946150" y="417830"/>
                  </a:moveTo>
                  <a:lnTo>
                    <a:pt x="954722" y="413265"/>
                  </a:lnTo>
                  <a:lnTo>
                    <a:pt x="963295" y="408940"/>
                  </a:lnTo>
                  <a:lnTo>
                    <a:pt x="971867" y="404614"/>
                  </a:lnTo>
                  <a:lnTo>
                    <a:pt x="980439" y="400050"/>
                  </a:lnTo>
                </a:path>
                <a:path w="2913379" h="3103879">
                  <a:moveTo>
                    <a:pt x="1005839" y="388620"/>
                  </a:moveTo>
                  <a:lnTo>
                    <a:pt x="1014412" y="384611"/>
                  </a:lnTo>
                  <a:lnTo>
                    <a:pt x="1022985" y="380364"/>
                  </a:lnTo>
                  <a:lnTo>
                    <a:pt x="1031557" y="376118"/>
                  </a:lnTo>
                  <a:lnTo>
                    <a:pt x="1040130" y="372110"/>
                  </a:lnTo>
                </a:path>
                <a:path w="2913379" h="3103879">
                  <a:moveTo>
                    <a:pt x="1065530" y="359410"/>
                  </a:moveTo>
                  <a:lnTo>
                    <a:pt x="1074836" y="355600"/>
                  </a:lnTo>
                  <a:lnTo>
                    <a:pt x="1083786" y="351789"/>
                  </a:lnTo>
                  <a:lnTo>
                    <a:pt x="1092497" y="347979"/>
                  </a:lnTo>
                  <a:lnTo>
                    <a:pt x="1101089" y="344170"/>
                  </a:lnTo>
                </a:path>
                <a:path w="2913379" h="3103879">
                  <a:moveTo>
                    <a:pt x="1127760" y="332739"/>
                  </a:moveTo>
                  <a:lnTo>
                    <a:pt x="1137066" y="328929"/>
                  </a:lnTo>
                  <a:lnTo>
                    <a:pt x="1146016" y="325119"/>
                  </a:lnTo>
                  <a:lnTo>
                    <a:pt x="1154727" y="321309"/>
                  </a:lnTo>
                  <a:lnTo>
                    <a:pt x="1163320" y="317500"/>
                  </a:lnTo>
                </a:path>
                <a:path w="2913379" h="3103879">
                  <a:moveTo>
                    <a:pt x="1189989" y="306070"/>
                  </a:moveTo>
                  <a:lnTo>
                    <a:pt x="1198562" y="303014"/>
                  </a:lnTo>
                  <a:lnTo>
                    <a:pt x="1207135" y="299720"/>
                  </a:lnTo>
                  <a:lnTo>
                    <a:pt x="1215707" y="296425"/>
                  </a:lnTo>
                  <a:lnTo>
                    <a:pt x="1224280" y="293370"/>
                  </a:lnTo>
                </a:path>
                <a:path w="2913379" h="3103879">
                  <a:moveTo>
                    <a:pt x="1249680" y="283210"/>
                  </a:moveTo>
                  <a:lnTo>
                    <a:pt x="1258986" y="279598"/>
                  </a:lnTo>
                  <a:lnTo>
                    <a:pt x="1267936" y="276225"/>
                  </a:lnTo>
                  <a:lnTo>
                    <a:pt x="1276647" y="272851"/>
                  </a:lnTo>
                  <a:lnTo>
                    <a:pt x="1285239" y="269239"/>
                  </a:lnTo>
                </a:path>
                <a:path w="2913379" h="3103879">
                  <a:moveTo>
                    <a:pt x="1311910" y="260350"/>
                  </a:moveTo>
                  <a:lnTo>
                    <a:pt x="1320482" y="256758"/>
                  </a:lnTo>
                  <a:lnTo>
                    <a:pt x="1329054" y="253523"/>
                  </a:lnTo>
                  <a:lnTo>
                    <a:pt x="1337627" y="250527"/>
                  </a:lnTo>
                  <a:lnTo>
                    <a:pt x="1346200" y="247650"/>
                  </a:lnTo>
                </a:path>
                <a:path w="2913379" h="3103879">
                  <a:moveTo>
                    <a:pt x="1374139" y="238760"/>
                  </a:moveTo>
                  <a:lnTo>
                    <a:pt x="1382732" y="235168"/>
                  </a:lnTo>
                  <a:lnTo>
                    <a:pt x="1391443" y="231933"/>
                  </a:lnTo>
                  <a:lnTo>
                    <a:pt x="1400393" y="228937"/>
                  </a:lnTo>
                  <a:lnTo>
                    <a:pt x="1409700" y="226060"/>
                  </a:lnTo>
                </a:path>
                <a:path w="2913379" h="3103879">
                  <a:moveTo>
                    <a:pt x="1437639" y="217170"/>
                  </a:moveTo>
                  <a:lnTo>
                    <a:pt x="1446430" y="214312"/>
                  </a:lnTo>
                  <a:lnTo>
                    <a:pt x="1455578" y="211454"/>
                  </a:lnTo>
                  <a:lnTo>
                    <a:pt x="1464964" y="208597"/>
                  </a:lnTo>
                  <a:lnTo>
                    <a:pt x="1474470" y="205739"/>
                  </a:lnTo>
                </a:path>
                <a:path w="2913379" h="3103879">
                  <a:moveTo>
                    <a:pt x="1501139" y="196850"/>
                  </a:moveTo>
                  <a:lnTo>
                    <a:pt x="1510664" y="193992"/>
                  </a:lnTo>
                  <a:lnTo>
                    <a:pt x="1520189" y="191135"/>
                  </a:lnTo>
                  <a:lnTo>
                    <a:pt x="1529714" y="188277"/>
                  </a:lnTo>
                  <a:lnTo>
                    <a:pt x="1539239" y="185420"/>
                  </a:lnTo>
                </a:path>
                <a:path w="2913379" h="3103879">
                  <a:moveTo>
                    <a:pt x="1565910" y="177800"/>
                  </a:moveTo>
                  <a:lnTo>
                    <a:pt x="1575216" y="175140"/>
                  </a:lnTo>
                  <a:lnTo>
                    <a:pt x="1584166" y="172719"/>
                  </a:lnTo>
                  <a:lnTo>
                    <a:pt x="1592877" y="170299"/>
                  </a:lnTo>
                  <a:lnTo>
                    <a:pt x="1601470" y="167639"/>
                  </a:lnTo>
                </a:path>
                <a:path w="2913379" h="3103879">
                  <a:moveTo>
                    <a:pt x="1628139" y="160020"/>
                  </a:moveTo>
                  <a:lnTo>
                    <a:pt x="1637466" y="157916"/>
                  </a:lnTo>
                  <a:lnTo>
                    <a:pt x="1646554" y="155575"/>
                  </a:lnTo>
                  <a:lnTo>
                    <a:pt x="1655643" y="153233"/>
                  </a:lnTo>
                  <a:lnTo>
                    <a:pt x="1664970" y="151130"/>
                  </a:lnTo>
                </a:path>
                <a:path w="2913379" h="3103879">
                  <a:moveTo>
                    <a:pt x="1691639" y="144780"/>
                  </a:moveTo>
                  <a:lnTo>
                    <a:pt x="1700966" y="142120"/>
                  </a:lnTo>
                  <a:lnTo>
                    <a:pt x="1710054" y="139700"/>
                  </a:lnTo>
                  <a:lnTo>
                    <a:pt x="1719143" y="137279"/>
                  </a:lnTo>
                  <a:lnTo>
                    <a:pt x="1728470" y="134620"/>
                  </a:lnTo>
                </a:path>
                <a:path w="2913379" h="3103879">
                  <a:moveTo>
                    <a:pt x="1755139" y="128270"/>
                  </a:moveTo>
                  <a:lnTo>
                    <a:pt x="1764664" y="126365"/>
                  </a:lnTo>
                  <a:lnTo>
                    <a:pt x="1774189" y="124460"/>
                  </a:lnTo>
                  <a:lnTo>
                    <a:pt x="1783714" y="122554"/>
                  </a:lnTo>
                  <a:lnTo>
                    <a:pt x="1793239" y="120650"/>
                  </a:lnTo>
                </a:path>
                <a:path w="2913379" h="3103879">
                  <a:moveTo>
                    <a:pt x="1821179" y="113030"/>
                  </a:moveTo>
                  <a:lnTo>
                    <a:pt x="1829970" y="111125"/>
                  </a:lnTo>
                  <a:lnTo>
                    <a:pt x="1839118" y="109219"/>
                  </a:lnTo>
                  <a:lnTo>
                    <a:pt x="1848504" y="107314"/>
                  </a:lnTo>
                  <a:lnTo>
                    <a:pt x="1858010" y="105410"/>
                  </a:lnTo>
                </a:path>
                <a:path w="2913379" h="3103879">
                  <a:moveTo>
                    <a:pt x="1885950" y="100330"/>
                  </a:moveTo>
                  <a:lnTo>
                    <a:pt x="1895475" y="98425"/>
                  </a:lnTo>
                  <a:lnTo>
                    <a:pt x="1905000" y="96519"/>
                  </a:lnTo>
                  <a:lnTo>
                    <a:pt x="1914525" y="94614"/>
                  </a:lnTo>
                  <a:lnTo>
                    <a:pt x="1924050" y="92710"/>
                  </a:lnTo>
                </a:path>
                <a:path w="2913379" h="3103879">
                  <a:moveTo>
                    <a:pt x="1953260" y="86360"/>
                  </a:moveTo>
                  <a:lnTo>
                    <a:pt x="1962586" y="85189"/>
                  </a:lnTo>
                  <a:lnTo>
                    <a:pt x="1971675" y="83661"/>
                  </a:lnTo>
                  <a:lnTo>
                    <a:pt x="1980763" y="81895"/>
                  </a:lnTo>
                  <a:lnTo>
                    <a:pt x="1990089" y="80010"/>
                  </a:lnTo>
                </a:path>
                <a:path w="2913379" h="3103879">
                  <a:moveTo>
                    <a:pt x="2018029" y="74930"/>
                  </a:moveTo>
                  <a:lnTo>
                    <a:pt x="2026820" y="73223"/>
                  </a:lnTo>
                  <a:lnTo>
                    <a:pt x="2035968" y="71754"/>
                  </a:lnTo>
                  <a:lnTo>
                    <a:pt x="2045354" y="70286"/>
                  </a:lnTo>
                  <a:lnTo>
                    <a:pt x="2054860" y="68580"/>
                  </a:lnTo>
                </a:path>
                <a:path w="2913379" h="3103879">
                  <a:moveTo>
                    <a:pt x="2081529" y="64770"/>
                  </a:moveTo>
                  <a:lnTo>
                    <a:pt x="2091035" y="63063"/>
                  </a:lnTo>
                  <a:lnTo>
                    <a:pt x="2100421" y="61595"/>
                  </a:lnTo>
                  <a:lnTo>
                    <a:pt x="2109569" y="60126"/>
                  </a:lnTo>
                  <a:lnTo>
                    <a:pt x="2118360" y="58420"/>
                  </a:lnTo>
                </a:path>
                <a:path w="2913379" h="3103879">
                  <a:moveTo>
                    <a:pt x="2146300" y="54610"/>
                  </a:moveTo>
                  <a:lnTo>
                    <a:pt x="2155825" y="53459"/>
                  </a:lnTo>
                  <a:lnTo>
                    <a:pt x="2165350" y="52070"/>
                  </a:lnTo>
                  <a:lnTo>
                    <a:pt x="2174875" y="50680"/>
                  </a:lnTo>
                  <a:lnTo>
                    <a:pt x="2184400" y="49530"/>
                  </a:lnTo>
                </a:path>
                <a:path w="2913379" h="3103879">
                  <a:moveTo>
                    <a:pt x="2212340" y="45720"/>
                  </a:moveTo>
                  <a:lnTo>
                    <a:pt x="2221865" y="44033"/>
                  </a:lnTo>
                  <a:lnTo>
                    <a:pt x="2231390" y="42703"/>
                  </a:lnTo>
                  <a:lnTo>
                    <a:pt x="2240915" y="41612"/>
                  </a:lnTo>
                  <a:lnTo>
                    <a:pt x="2250440" y="40639"/>
                  </a:lnTo>
                </a:path>
                <a:path w="2913379" h="3103879">
                  <a:moveTo>
                    <a:pt x="2278379" y="36830"/>
                  </a:moveTo>
                  <a:lnTo>
                    <a:pt x="2287904" y="35877"/>
                  </a:lnTo>
                  <a:lnTo>
                    <a:pt x="2297429" y="34925"/>
                  </a:lnTo>
                  <a:lnTo>
                    <a:pt x="2306954" y="33972"/>
                  </a:lnTo>
                  <a:lnTo>
                    <a:pt x="2316479" y="33020"/>
                  </a:lnTo>
                </a:path>
                <a:path w="2913379" h="3103879">
                  <a:moveTo>
                    <a:pt x="2345690" y="29210"/>
                  </a:moveTo>
                  <a:lnTo>
                    <a:pt x="2355215" y="28257"/>
                  </a:lnTo>
                  <a:lnTo>
                    <a:pt x="2364740" y="27305"/>
                  </a:lnTo>
                  <a:lnTo>
                    <a:pt x="2374265" y="26352"/>
                  </a:lnTo>
                  <a:lnTo>
                    <a:pt x="2383790" y="25400"/>
                  </a:lnTo>
                </a:path>
                <a:path w="2913379" h="3103879">
                  <a:moveTo>
                    <a:pt x="2413000" y="22860"/>
                  </a:moveTo>
                  <a:lnTo>
                    <a:pt x="2421790" y="21907"/>
                  </a:lnTo>
                  <a:lnTo>
                    <a:pt x="2430938" y="20955"/>
                  </a:lnTo>
                  <a:lnTo>
                    <a:pt x="2440324" y="20002"/>
                  </a:lnTo>
                  <a:lnTo>
                    <a:pt x="2449829" y="19050"/>
                  </a:lnTo>
                </a:path>
                <a:path w="2913379" h="3103879">
                  <a:moveTo>
                    <a:pt x="2477770" y="17780"/>
                  </a:moveTo>
                  <a:lnTo>
                    <a:pt x="2487275" y="16847"/>
                  </a:lnTo>
                  <a:lnTo>
                    <a:pt x="2496661" y="16033"/>
                  </a:lnTo>
                  <a:lnTo>
                    <a:pt x="2505809" y="15458"/>
                  </a:lnTo>
                  <a:lnTo>
                    <a:pt x="2514600" y="15239"/>
                  </a:lnTo>
                </a:path>
                <a:path w="2913379" h="3103879">
                  <a:moveTo>
                    <a:pt x="2542540" y="12700"/>
                  </a:moveTo>
                  <a:lnTo>
                    <a:pt x="2552065" y="11945"/>
                  </a:lnTo>
                  <a:lnTo>
                    <a:pt x="2561590" y="11430"/>
                  </a:lnTo>
                  <a:lnTo>
                    <a:pt x="2571115" y="10914"/>
                  </a:lnTo>
                  <a:lnTo>
                    <a:pt x="2580640" y="10160"/>
                  </a:lnTo>
                </a:path>
                <a:path w="2913379" h="3103879">
                  <a:moveTo>
                    <a:pt x="2608579" y="8889"/>
                  </a:moveTo>
                  <a:lnTo>
                    <a:pt x="2618085" y="8135"/>
                  </a:lnTo>
                  <a:lnTo>
                    <a:pt x="2627471" y="7620"/>
                  </a:lnTo>
                  <a:lnTo>
                    <a:pt x="2636619" y="7104"/>
                  </a:lnTo>
                  <a:lnTo>
                    <a:pt x="2645410" y="6350"/>
                  </a:lnTo>
                </a:path>
                <a:path w="2913379" h="3103879">
                  <a:moveTo>
                    <a:pt x="2674620" y="5080"/>
                  </a:moveTo>
                  <a:lnTo>
                    <a:pt x="2684145" y="4881"/>
                  </a:lnTo>
                  <a:lnTo>
                    <a:pt x="2693670" y="4445"/>
                  </a:lnTo>
                  <a:lnTo>
                    <a:pt x="2703195" y="4008"/>
                  </a:lnTo>
                  <a:lnTo>
                    <a:pt x="2712720" y="3810"/>
                  </a:lnTo>
                </a:path>
                <a:path w="2913379" h="3103879">
                  <a:moveTo>
                    <a:pt x="2740660" y="2539"/>
                  </a:moveTo>
                  <a:lnTo>
                    <a:pt x="2750185" y="2539"/>
                  </a:lnTo>
                  <a:lnTo>
                    <a:pt x="2759710" y="2539"/>
                  </a:lnTo>
                  <a:lnTo>
                    <a:pt x="2769235" y="2539"/>
                  </a:lnTo>
                  <a:lnTo>
                    <a:pt x="2778760" y="2539"/>
                  </a:lnTo>
                </a:path>
                <a:path w="2913379" h="3103879">
                  <a:moveTo>
                    <a:pt x="2807970" y="1270"/>
                  </a:moveTo>
                  <a:lnTo>
                    <a:pt x="2817495" y="1250"/>
                  </a:lnTo>
                  <a:lnTo>
                    <a:pt x="2827020" y="1111"/>
                  </a:lnTo>
                  <a:lnTo>
                    <a:pt x="2836545" y="734"/>
                  </a:lnTo>
                  <a:lnTo>
                    <a:pt x="2846070" y="0"/>
                  </a:lnTo>
                </a:path>
                <a:path w="2913379" h="3103879">
                  <a:moveTo>
                    <a:pt x="2875279" y="0"/>
                  </a:moveTo>
                  <a:lnTo>
                    <a:pt x="2884804" y="0"/>
                  </a:lnTo>
                  <a:lnTo>
                    <a:pt x="2894329" y="0"/>
                  </a:lnTo>
                  <a:lnTo>
                    <a:pt x="2903854" y="0"/>
                  </a:lnTo>
                  <a:lnTo>
                    <a:pt x="2913379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7130" y="2204719"/>
              <a:ext cx="1224280" cy="1224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9430" y="285241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30" h="13969">
                  <a:moveTo>
                    <a:pt x="-13969" y="6984"/>
                  </a:moveTo>
                  <a:lnTo>
                    <a:pt x="127000" y="6984"/>
                  </a:lnTo>
                </a:path>
              </a:pathLst>
            </a:custGeom>
            <a:ln w="4191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7550" y="287528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69">
                  <a:moveTo>
                    <a:pt x="-13970" y="6985"/>
                  </a:moveTo>
                  <a:lnTo>
                    <a:pt x="127000" y="6985"/>
                  </a:lnTo>
                </a:path>
              </a:pathLst>
            </a:custGeom>
            <a:ln w="4191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41700" y="2905759"/>
              <a:ext cx="340360" cy="22860"/>
            </a:xfrm>
            <a:custGeom>
              <a:avLst/>
              <a:gdLst/>
              <a:ahLst/>
              <a:cxnLst/>
              <a:rect l="l" t="t" r="r" b="b"/>
              <a:pathLst>
                <a:path w="340360" h="22860">
                  <a:moveTo>
                    <a:pt x="0" y="0"/>
                  </a:moveTo>
                  <a:lnTo>
                    <a:pt x="142240" y="0"/>
                  </a:lnTo>
                </a:path>
                <a:path w="340360" h="22860">
                  <a:moveTo>
                    <a:pt x="199389" y="22860"/>
                  </a:moveTo>
                  <a:lnTo>
                    <a:pt x="340360" y="22860"/>
                  </a:lnTo>
                </a:path>
              </a:pathLst>
            </a:custGeom>
            <a:ln w="4064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39209" y="2952115"/>
              <a:ext cx="339090" cy="22860"/>
            </a:xfrm>
            <a:custGeom>
              <a:avLst/>
              <a:gdLst/>
              <a:ahLst/>
              <a:cxnLst/>
              <a:rect l="l" t="t" r="r" b="b"/>
              <a:pathLst>
                <a:path w="339089" h="22860">
                  <a:moveTo>
                    <a:pt x="0" y="0"/>
                  </a:moveTo>
                  <a:lnTo>
                    <a:pt x="140970" y="0"/>
                  </a:lnTo>
                </a:path>
                <a:path w="339089" h="22860">
                  <a:moveTo>
                    <a:pt x="198120" y="22860"/>
                  </a:moveTo>
                  <a:lnTo>
                    <a:pt x="339090" y="22860"/>
                  </a:lnTo>
                </a:path>
              </a:pathLst>
            </a:custGeom>
            <a:ln w="4191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49419" y="2992119"/>
              <a:ext cx="114300" cy="12700"/>
            </a:xfrm>
            <a:custGeom>
              <a:avLst/>
              <a:gdLst/>
              <a:ahLst/>
              <a:cxnLst/>
              <a:rect l="l" t="t" r="r" b="b"/>
              <a:pathLst>
                <a:path w="114300" h="12700">
                  <a:moveTo>
                    <a:pt x="-13970" y="6350"/>
                  </a:moveTo>
                  <a:lnTo>
                    <a:pt x="128270" y="6350"/>
                  </a:lnTo>
                </a:path>
              </a:pathLst>
            </a:custGeom>
            <a:ln w="4064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4840" y="3021965"/>
              <a:ext cx="339090" cy="22860"/>
            </a:xfrm>
            <a:custGeom>
              <a:avLst/>
              <a:gdLst/>
              <a:ahLst/>
              <a:cxnLst/>
              <a:rect l="l" t="t" r="r" b="b"/>
              <a:pathLst>
                <a:path w="339089" h="22860">
                  <a:moveTo>
                    <a:pt x="0" y="0"/>
                  </a:moveTo>
                  <a:lnTo>
                    <a:pt x="140970" y="0"/>
                  </a:lnTo>
                </a:path>
                <a:path w="339089" h="22860">
                  <a:moveTo>
                    <a:pt x="198119" y="22860"/>
                  </a:moveTo>
                  <a:lnTo>
                    <a:pt x="339090" y="22860"/>
                  </a:lnTo>
                </a:path>
              </a:pathLst>
            </a:custGeom>
            <a:ln w="4191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31080" y="3068319"/>
              <a:ext cx="340360" cy="22860"/>
            </a:xfrm>
            <a:custGeom>
              <a:avLst/>
              <a:gdLst/>
              <a:ahLst/>
              <a:cxnLst/>
              <a:rect l="l" t="t" r="r" b="b"/>
              <a:pathLst>
                <a:path w="340360" h="22860">
                  <a:moveTo>
                    <a:pt x="0" y="0"/>
                  </a:moveTo>
                  <a:lnTo>
                    <a:pt x="140970" y="0"/>
                  </a:lnTo>
                </a:path>
                <a:path w="340360" h="22860">
                  <a:moveTo>
                    <a:pt x="198120" y="22859"/>
                  </a:moveTo>
                  <a:lnTo>
                    <a:pt x="340360" y="22859"/>
                  </a:lnTo>
                </a:path>
              </a:pathLst>
            </a:custGeom>
            <a:ln w="4064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28589" y="3114675"/>
              <a:ext cx="339090" cy="22860"/>
            </a:xfrm>
            <a:custGeom>
              <a:avLst/>
              <a:gdLst/>
              <a:ahLst/>
              <a:cxnLst/>
              <a:rect l="l" t="t" r="r" b="b"/>
              <a:pathLst>
                <a:path w="339089" h="22860">
                  <a:moveTo>
                    <a:pt x="0" y="0"/>
                  </a:moveTo>
                  <a:lnTo>
                    <a:pt x="140970" y="0"/>
                  </a:lnTo>
                </a:path>
                <a:path w="339089" h="22860">
                  <a:moveTo>
                    <a:pt x="198119" y="22860"/>
                  </a:moveTo>
                  <a:lnTo>
                    <a:pt x="339090" y="22860"/>
                  </a:lnTo>
                </a:path>
              </a:pathLst>
            </a:custGeom>
            <a:ln w="4191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24830" y="3161030"/>
              <a:ext cx="538480" cy="45720"/>
            </a:xfrm>
            <a:custGeom>
              <a:avLst/>
              <a:gdLst/>
              <a:ahLst/>
              <a:cxnLst/>
              <a:rect l="l" t="t" r="r" b="b"/>
              <a:pathLst>
                <a:path w="538479" h="45719">
                  <a:moveTo>
                    <a:pt x="0" y="0"/>
                  </a:moveTo>
                  <a:lnTo>
                    <a:pt x="140970" y="0"/>
                  </a:lnTo>
                </a:path>
                <a:path w="538479" h="45719">
                  <a:moveTo>
                    <a:pt x="198120" y="22860"/>
                  </a:moveTo>
                  <a:lnTo>
                    <a:pt x="340360" y="22860"/>
                  </a:lnTo>
                </a:path>
                <a:path w="538479" h="45719">
                  <a:moveTo>
                    <a:pt x="397510" y="45720"/>
                  </a:moveTo>
                  <a:lnTo>
                    <a:pt x="538480" y="45720"/>
                  </a:lnTo>
                </a:path>
              </a:pathLst>
            </a:custGeom>
            <a:ln w="4064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34430" y="322325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69">
                  <a:moveTo>
                    <a:pt x="-13970" y="6985"/>
                  </a:moveTo>
                  <a:lnTo>
                    <a:pt x="127000" y="6985"/>
                  </a:lnTo>
                </a:path>
              </a:pathLst>
            </a:custGeom>
            <a:ln w="4191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18580" y="3253740"/>
              <a:ext cx="340360" cy="22860"/>
            </a:xfrm>
            <a:custGeom>
              <a:avLst/>
              <a:gdLst/>
              <a:ahLst/>
              <a:cxnLst/>
              <a:rect l="l" t="t" r="r" b="b"/>
              <a:pathLst>
                <a:path w="340359" h="22860">
                  <a:moveTo>
                    <a:pt x="0" y="0"/>
                  </a:moveTo>
                  <a:lnTo>
                    <a:pt x="142240" y="0"/>
                  </a:lnTo>
                </a:path>
                <a:path w="340359" h="22860">
                  <a:moveTo>
                    <a:pt x="198120" y="22860"/>
                  </a:moveTo>
                  <a:lnTo>
                    <a:pt x="340360" y="22860"/>
                  </a:lnTo>
                </a:path>
              </a:pathLst>
            </a:custGeom>
            <a:ln w="4064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30059" y="329310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-13970" y="6985"/>
                  </a:moveTo>
                  <a:lnTo>
                    <a:pt x="127000" y="6985"/>
                  </a:lnTo>
                </a:path>
              </a:pathLst>
            </a:custGeom>
            <a:ln w="4191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14209" y="3323590"/>
              <a:ext cx="340360" cy="22860"/>
            </a:xfrm>
            <a:custGeom>
              <a:avLst/>
              <a:gdLst/>
              <a:ahLst/>
              <a:cxnLst/>
              <a:rect l="l" t="t" r="r" b="b"/>
              <a:pathLst>
                <a:path w="340359" h="22860">
                  <a:moveTo>
                    <a:pt x="0" y="0"/>
                  </a:moveTo>
                  <a:lnTo>
                    <a:pt x="140969" y="0"/>
                  </a:lnTo>
                </a:path>
                <a:path w="340359" h="22860">
                  <a:moveTo>
                    <a:pt x="198120" y="22860"/>
                  </a:moveTo>
                  <a:lnTo>
                    <a:pt x="340360" y="22860"/>
                  </a:lnTo>
                </a:path>
              </a:pathLst>
            </a:custGeom>
            <a:ln w="4064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59907" y="2815997"/>
              <a:ext cx="80464" cy="830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1730" y="1772920"/>
              <a:ext cx="647700" cy="2240280"/>
            </a:xfrm>
            <a:custGeom>
              <a:avLst/>
              <a:gdLst/>
              <a:ahLst/>
              <a:cxnLst/>
              <a:rect l="l" t="t" r="r" b="b"/>
              <a:pathLst>
                <a:path w="647700" h="2240279">
                  <a:moveTo>
                    <a:pt x="647700" y="1079500"/>
                  </a:moveTo>
                  <a:lnTo>
                    <a:pt x="589280" y="981709"/>
                  </a:lnTo>
                </a:path>
                <a:path w="647700" h="2240279">
                  <a:moveTo>
                    <a:pt x="544830" y="908050"/>
                  </a:moveTo>
                  <a:lnTo>
                    <a:pt x="486409" y="810259"/>
                  </a:lnTo>
                </a:path>
                <a:path w="647700" h="2240279">
                  <a:moveTo>
                    <a:pt x="441959" y="736600"/>
                  </a:moveTo>
                  <a:lnTo>
                    <a:pt x="383539" y="638809"/>
                  </a:lnTo>
                </a:path>
                <a:path w="647700" h="2240279">
                  <a:moveTo>
                    <a:pt x="339089" y="566419"/>
                  </a:moveTo>
                  <a:lnTo>
                    <a:pt x="280669" y="468629"/>
                  </a:lnTo>
                </a:path>
                <a:path w="647700" h="2240279">
                  <a:moveTo>
                    <a:pt x="236219" y="394969"/>
                  </a:moveTo>
                  <a:lnTo>
                    <a:pt x="177800" y="297179"/>
                  </a:lnTo>
                </a:path>
                <a:path w="647700" h="2240279">
                  <a:moveTo>
                    <a:pt x="133350" y="223519"/>
                  </a:moveTo>
                  <a:lnTo>
                    <a:pt x="74930" y="125729"/>
                  </a:lnTo>
                </a:path>
                <a:path w="647700" h="2240279">
                  <a:moveTo>
                    <a:pt x="30480" y="52069"/>
                  </a:moveTo>
                  <a:lnTo>
                    <a:pt x="0" y="0"/>
                  </a:lnTo>
                </a:path>
                <a:path w="647700" h="2240279">
                  <a:moveTo>
                    <a:pt x="647700" y="1079500"/>
                  </a:moveTo>
                  <a:lnTo>
                    <a:pt x="594359" y="1181100"/>
                  </a:lnTo>
                </a:path>
                <a:path w="647700" h="2240279">
                  <a:moveTo>
                    <a:pt x="553719" y="1256029"/>
                  </a:moveTo>
                  <a:lnTo>
                    <a:pt x="500380" y="1357629"/>
                  </a:lnTo>
                </a:path>
                <a:path w="647700" h="2240279">
                  <a:moveTo>
                    <a:pt x="461009" y="1432559"/>
                  </a:moveTo>
                  <a:lnTo>
                    <a:pt x="407669" y="1534159"/>
                  </a:lnTo>
                </a:path>
                <a:path w="647700" h="2240279">
                  <a:moveTo>
                    <a:pt x="367030" y="1609089"/>
                  </a:moveTo>
                  <a:lnTo>
                    <a:pt x="313689" y="1710689"/>
                  </a:lnTo>
                </a:path>
                <a:path w="647700" h="2240279">
                  <a:moveTo>
                    <a:pt x="273050" y="1785619"/>
                  </a:moveTo>
                  <a:lnTo>
                    <a:pt x="219709" y="1887219"/>
                  </a:lnTo>
                </a:path>
                <a:path w="647700" h="2240279">
                  <a:moveTo>
                    <a:pt x="180339" y="1963419"/>
                  </a:moveTo>
                  <a:lnTo>
                    <a:pt x="127000" y="2063749"/>
                  </a:lnTo>
                </a:path>
                <a:path w="647700" h="2240279">
                  <a:moveTo>
                    <a:pt x="86359" y="2138679"/>
                  </a:moveTo>
                  <a:lnTo>
                    <a:pt x="33019" y="2240279"/>
                  </a:lnTo>
                </a:path>
              </a:pathLst>
            </a:custGeom>
            <a:ln w="2794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8220" y="3934459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19" h="287020">
                  <a:moveTo>
                    <a:pt x="177376" y="283209"/>
                  </a:moveTo>
                  <a:lnTo>
                    <a:pt x="108373" y="283209"/>
                  </a:lnTo>
                  <a:lnTo>
                    <a:pt x="113030" y="284479"/>
                  </a:lnTo>
                  <a:lnTo>
                    <a:pt x="128269" y="287019"/>
                  </a:lnTo>
                  <a:lnTo>
                    <a:pt x="157480" y="287019"/>
                  </a:lnTo>
                  <a:lnTo>
                    <a:pt x="172719" y="284479"/>
                  </a:lnTo>
                  <a:lnTo>
                    <a:pt x="177376" y="283209"/>
                  </a:lnTo>
                  <a:close/>
                </a:path>
                <a:path w="287019" h="287020">
                  <a:moveTo>
                    <a:pt x="283210" y="109643"/>
                  </a:moveTo>
                  <a:lnTo>
                    <a:pt x="283210" y="177376"/>
                  </a:lnTo>
                  <a:lnTo>
                    <a:pt x="284479" y="172720"/>
                  </a:lnTo>
                  <a:lnTo>
                    <a:pt x="285750" y="158750"/>
                  </a:lnTo>
                  <a:lnTo>
                    <a:pt x="287019" y="142239"/>
                  </a:lnTo>
                  <a:lnTo>
                    <a:pt x="284480" y="114300"/>
                  </a:lnTo>
                  <a:lnTo>
                    <a:pt x="283210" y="109643"/>
                  </a:lnTo>
                  <a:close/>
                </a:path>
                <a:path w="287019" h="287020">
                  <a:moveTo>
                    <a:pt x="2540" y="114300"/>
                  </a:moveTo>
                  <a:lnTo>
                    <a:pt x="0" y="128269"/>
                  </a:lnTo>
                  <a:lnTo>
                    <a:pt x="0" y="158750"/>
                  </a:lnTo>
                  <a:lnTo>
                    <a:pt x="2540" y="172720"/>
                  </a:lnTo>
                  <a:lnTo>
                    <a:pt x="2540" y="114300"/>
                  </a:lnTo>
                  <a:close/>
                </a:path>
                <a:path w="287019" h="287020">
                  <a:moveTo>
                    <a:pt x="157480" y="0"/>
                  </a:moveTo>
                  <a:lnTo>
                    <a:pt x="128269" y="0"/>
                  </a:lnTo>
                  <a:lnTo>
                    <a:pt x="113030" y="2539"/>
                  </a:lnTo>
                  <a:lnTo>
                    <a:pt x="172719" y="2539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70760" y="393700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187324" y="276860"/>
                  </a:moveTo>
                  <a:lnTo>
                    <a:pt x="93345" y="276860"/>
                  </a:lnTo>
                  <a:lnTo>
                    <a:pt x="96519" y="278130"/>
                  </a:lnTo>
                  <a:lnTo>
                    <a:pt x="105833" y="280669"/>
                  </a:lnTo>
                  <a:lnTo>
                    <a:pt x="174836" y="280669"/>
                  </a:lnTo>
                  <a:lnTo>
                    <a:pt x="184150" y="278130"/>
                  </a:lnTo>
                  <a:lnTo>
                    <a:pt x="187324" y="276860"/>
                  </a:lnTo>
                  <a:close/>
                </a:path>
                <a:path w="280669" h="280670">
                  <a:moveTo>
                    <a:pt x="3809" y="94297"/>
                  </a:moveTo>
                  <a:lnTo>
                    <a:pt x="2539" y="97789"/>
                  </a:lnTo>
                  <a:lnTo>
                    <a:pt x="0" y="111759"/>
                  </a:lnTo>
                  <a:lnTo>
                    <a:pt x="0" y="170180"/>
                  </a:lnTo>
                  <a:lnTo>
                    <a:pt x="2539" y="184150"/>
                  </a:lnTo>
                  <a:lnTo>
                    <a:pt x="3809" y="187642"/>
                  </a:lnTo>
                  <a:lnTo>
                    <a:pt x="3809" y="94297"/>
                  </a:lnTo>
                  <a:close/>
                </a:path>
                <a:path w="280669" h="280670">
                  <a:moveTo>
                    <a:pt x="278129" y="97789"/>
                  </a:moveTo>
                  <a:lnTo>
                    <a:pt x="278129" y="184150"/>
                  </a:lnTo>
                  <a:lnTo>
                    <a:pt x="280669" y="174836"/>
                  </a:lnTo>
                  <a:lnTo>
                    <a:pt x="280669" y="107103"/>
                  </a:lnTo>
                  <a:lnTo>
                    <a:pt x="278129" y="97789"/>
                  </a:lnTo>
                  <a:close/>
                </a:path>
                <a:path w="280669" h="280670">
                  <a:moveTo>
                    <a:pt x="170179" y="0"/>
                  </a:moveTo>
                  <a:lnTo>
                    <a:pt x="110489" y="0"/>
                  </a:lnTo>
                  <a:lnTo>
                    <a:pt x="96519" y="3810"/>
                  </a:lnTo>
                  <a:lnTo>
                    <a:pt x="184150" y="3810"/>
                  </a:lnTo>
                  <a:lnTo>
                    <a:pt x="170179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74570" y="3940809"/>
              <a:ext cx="274320" cy="273050"/>
            </a:xfrm>
            <a:custGeom>
              <a:avLst/>
              <a:gdLst/>
              <a:ahLst/>
              <a:cxnLst/>
              <a:rect l="l" t="t" r="r" b="b"/>
              <a:pathLst>
                <a:path w="274319" h="273050">
                  <a:moveTo>
                    <a:pt x="3810" y="80010"/>
                  </a:moveTo>
                  <a:lnTo>
                    <a:pt x="0" y="90487"/>
                  </a:lnTo>
                  <a:lnTo>
                    <a:pt x="0" y="183832"/>
                  </a:lnTo>
                  <a:lnTo>
                    <a:pt x="3810" y="194310"/>
                  </a:lnTo>
                  <a:lnTo>
                    <a:pt x="3810" y="80010"/>
                  </a:lnTo>
                  <a:close/>
                </a:path>
                <a:path w="274319" h="273050">
                  <a:moveTo>
                    <a:pt x="189865" y="3810"/>
                  </a:moveTo>
                  <a:lnTo>
                    <a:pt x="180340" y="0"/>
                  </a:lnTo>
                  <a:lnTo>
                    <a:pt x="92710" y="0"/>
                  </a:lnTo>
                  <a:lnTo>
                    <a:pt x="83185" y="3810"/>
                  </a:lnTo>
                  <a:lnTo>
                    <a:pt x="189865" y="3810"/>
                  </a:lnTo>
                  <a:close/>
                </a:path>
                <a:path w="274319" h="273050">
                  <a:moveTo>
                    <a:pt x="193040" y="269240"/>
                  </a:moveTo>
                  <a:lnTo>
                    <a:pt x="80010" y="269240"/>
                  </a:lnTo>
                  <a:lnTo>
                    <a:pt x="89535" y="273050"/>
                  </a:lnTo>
                  <a:lnTo>
                    <a:pt x="183502" y="273050"/>
                  </a:lnTo>
                  <a:lnTo>
                    <a:pt x="193040" y="269240"/>
                  </a:lnTo>
                  <a:close/>
                </a:path>
                <a:path w="274319" h="273050">
                  <a:moveTo>
                    <a:pt x="274320" y="93980"/>
                  </a:moveTo>
                  <a:lnTo>
                    <a:pt x="270510" y="83502"/>
                  </a:lnTo>
                  <a:lnTo>
                    <a:pt x="270510" y="190817"/>
                  </a:lnTo>
                  <a:lnTo>
                    <a:pt x="274320" y="180340"/>
                  </a:lnTo>
                  <a:lnTo>
                    <a:pt x="274320" y="93980"/>
                  </a:lnTo>
                  <a:close/>
                </a:path>
              </a:pathLst>
            </a:custGeom>
            <a:solidFill>
              <a:srgbClr val="60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78380" y="3944619"/>
              <a:ext cx="266700" cy="265430"/>
            </a:xfrm>
            <a:custGeom>
              <a:avLst/>
              <a:gdLst/>
              <a:ahLst/>
              <a:cxnLst/>
              <a:rect l="l" t="t" r="r" b="b"/>
              <a:pathLst>
                <a:path w="266700" h="265429">
                  <a:moveTo>
                    <a:pt x="196850" y="261619"/>
                  </a:moveTo>
                  <a:lnTo>
                    <a:pt x="68579" y="261619"/>
                  </a:lnTo>
                  <a:lnTo>
                    <a:pt x="76200" y="265429"/>
                  </a:lnTo>
                  <a:lnTo>
                    <a:pt x="189230" y="265429"/>
                  </a:lnTo>
                  <a:lnTo>
                    <a:pt x="196850" y="261619"/>
                  </a:lnTo>
                  <a:close/>
                </a:path>
                <a:path w="266700" h="265429">
                  <a:moveTo>
                    <a:pt x="3809" y="69850"/>
                  </a:moveTo>
                  <a:lnTo>
                    <a:pt x="0" y="76199"/>
                  </a:lnTo>
                  <a:lnTo>
                    <a:pt x="0" y="190499"/>
                  </a:lnTo>
                  <a:lnTo>
                    <a:pt x="3809" y="196849"/>
                  </a:lnTo>
                  <a:lnTo>
                    <a:pt x="3809" y="69850"/>
                  </a:lnTo>
                  <a:close/>
                </a:path>
                <a:path w="266700" h="265429">
                  <a:moveTo>
                    <a:pt x="262889" y="71119"/>
                  </a:moveTo>
                  <a:lnTo>
                    <a:pt x="262889" y="195580"/>
                  </a:lnTo>
                  <a:lnTo>
                    <a:pt x="265430" y="190499"/>
                  </a:lnTo>
                  <a:lnTo>
                    <a:pt x="266700" y="187007"/>
                  </a:lnTo>
                  <a:lnTo>
                    <a:pt x="266700" y="79692"/>
                  </a:lnTo>
                  <a:lnTo>
                    <a:pt x="265430" y="76199"/>
                  </a:lnTo>
                  <a:lnTo>
                    <a:pt x="262889" y="71119"/>
                  </a:lnTo>
                  <a:close/>
                </a:path>
                <a:path w="266700" h="265429">
                  <a:moveTo>
                    <a:pt x="186055" y="0"/>
                  </a:moveTo>
                  <a:lnTo>
                    <a:pt x="79375" y="0"/>
                  </a:lnTo>
                  <a:lnTo>
                    <a:pt x="76200" y="1269"/>
                  </a:lnTo>
                  <a:lnTo>
                    <a:pt x="71966" y="2539"/>
                  </a:lnTo>
                  <a:lnTo>
                    <a:pt x="193463" y="2539"/>
                  </a:lnTo>
                  <a:lnTo>
                    <a:pt x="189230" y="1269"/>
                  </a:lnTo>
                  <a:lnTo>
                    <a:pt x="186055" y="0"/>
                  </a:lnTo>
                  <a:close/>
                </a:path>
              </a:pathLst>
            </a:custGeom>
            <a:solidFill>
              <a:srgbClr val="5E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2190" y="3947159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200406" y="255269"/>
                  </a:moveTo>
                  <a:lnTo>
                    <a:pt x="57150" y="255269"/>
                  </a:lnTo>
                  <a:lnTo>
                    <a:pt x="64769" y="259079"/>
                  </a:lnTo>
                  <a:lnTo>
                    <a:pt x="193040" y="259079"/>
                  </a:lnTo>
                  <a:lnTo>
                    <a:pt x="198120" y="256539"/>
                  </a:lnTo>
                  <a:lnTo>
                    <a:pt x="200406" y="255269"/>
                  </a:lnTo>
                  <a:close/>
                </a:path>
                <a:path w="259080" h="259079">
                  <a:moveTo>
                    <a:pt x="3810" y="60959"/>
                  </a:moveTo>
                  <a:lnTo>
                    <a:pt x="0" y="67310"/>
                  </a:lnTo>
                  <a:lnTo>
                    <a:pt x="0" y="194309"/>
                  </a:lnTo>
                  <a:lnTo>
                    <a:pt x="3810" y="200659"/>
                  </a:lnTo>
                  <a:lnTo>
                    <a:pt x="3810" y="60959"/>
                  </a:lnTo>
                  <a:close/>
                </a:path>
                <a:path w="259080" h="259079">
                  <a:moveTo>
                    <a:pt x="255270" y="60959"/>
                  </a:moveTo>
                  <a:lnTo>
                    <a:pt x="255270" y="200659"/>
                  </a:lnTo>
                  <a:lnTo>
                    <a:pt x="259080" y="193040"/>
                  </a:lnTo>
                  <a:lnTo>
                    <a:pt x="259080" y="68579"/>
                  </a:lnTo>
                  <a:lnTo>
                    <a:pt x="255270" y="60959"/>
                  </a:lnTo>
                  <a:close/>
                </a:path>
                <a:path w="259080" h="259079">
                  <a:moveTo>
                    <a:pt x="189653" y="0"/>
                  </a:moveTo>
                  <a:lnTo>
                    <a:pt x="68156" y="0"/>
                  </a:lnTo>
                  <a:lnTo>
                    <a:pt x="59690" y="2539"/>
                  </a:lnTo>
                  <a:lnTo>
                    <a:pt x="57875" y="3809"/>
                  </a:lnTo>
                  <a:lnTo>
                    <a:pt x="199752" y="3809"/>
                  </a:lnTo>
                  <a:lnTo>
                    <a:pt x="198120" y="2539"/>
                  </a:lnTo>
                  <a:lnTo>
                    <a:pt x="189653" y="0"/>
                  </a:lnTo>
                  <a:close/>
                </a:path>
              </a:pathLst>
            </a:custGeom>
            <a:solidFill>
              <a:srgbClr val="5B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86000" y="3950969"/>
              <a:ext cx="251460" cy="2514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68220" y="393319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3510" y="0"/>
                  </a:moveTo>
                  <a:lnTo>
                    <a:pt x="189646" y="7132"/>
                  </a:lnTo>
                  <a:lnTo>
                    <a:pt x="229138" y="27188"/>
                  </a:lnTo>
                  <a:lnTo>
                    <a:pt x="259913" y="58155"/>
                  </a:lnTo>
                  <a:lnTo>
                    <a:pt x="279897" y="98023"/>
                  </a:lnTo>
                  <a:lnTo>
                    <a:pt x="287019" y="144780"/>
                  </a:lnTo>
                  <a:lnTo>
                    <a:pt x="279897" y="190916"/>
                  </a:lnTo>
                  <a:lnTo>
                    <a:pt x="259913" y="230408"/>
                  </a:lnTo>
                  <a:lnTo>
                    <a:pt x="229138" y="261183"/>
                  </a:lnTo>
                  <a:lnTo>
                    <a:pt x="189646" y="281167"/>
                  </a:lnTo>
                  <a:lnTo>
                    <a:pt x="143510" y="288290"/>
                  </a:lnTo>
                  <a:lnTo>
                    <a:pt x="97373" y="281167"/>
                  </a:lnTo>
                  <a:lnTo>
                    <a:pt x="57881" y="261183"/>
                  </a:lnTo>
                  <a:lnTo>
                    <a:pt x="27106" y="230408"/>
                  </a:lnTo>
                  <a:lnTo>
                    <a:pt x="7122" y="190916"/>
                  </a:lnTo>
                  <a:lnTo>
                    <a:pt x="0" y="144780"/>
                  </a:lnTo>
                  <a:lnTo>
                    <a:pt x="7122" y="98023"/>
                  </a:lnTo>
                  <a:lnTo>
                    <a:pt x="27106" y="58155"/>
                  </a:lnTo>
                  <a:lnTo>
                    <a:pt x="57881" y="27188"/>
                  </a:lnTo>
                  <a:lnTo>
                    <a:pt x="97373" y="7132"/>
                  </a:lnTo>
                  <a:lnTo>
                    <a:pt x="143510" y="0"/>
                  </a:lnTo>
                  <a:close/>
                </a:path>
                <a:path w="288289" h="288289">
                  <a:moveTo>
                    <a:pt x="0" y="0"/>
                  </a:moveTo>
                  <a:lnTo>
                    <a:pt x="0" y="0"/>
                  </a:lnTo>
                </a:path>
                <a:path w="288289" h="288289">
                  <a:moveTo>
                    <a:pt x="288290" y="288290"/>
                  </a:moveTo>
                  <a:lnTo>
                    <a:pt x="288290" y="2882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74570" y="1607820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19" h="287019">
                  <a:moveTo>
                    <a:pt x="158750" y="284479"/>
                  </a:moveTo>
                  <a:lnTo>
                    <a:pt x="128269" y="284479"/>
                  </a:lnTo>
                  <a:lnTo>
                    <a:pt x="143510" y="287019"/>
                  </a:lnTo>
                  <a:lnTo>
                    <a:pt x="158750" y="284479"/>
                  </a:lnTo>
                  <a:close/>
                </a:path>
                <a:path w="287019" h="287019">
                  <a:moveTo>
                    <a:pt x="182033" y="281939"/>
                  </a:moveTo>
                  <a:lnTo>
                    <a:pt x="104986" y="281939"/>
                  </a:lnTo>
                  <a:lnTo>
                    <a:pt x="114300" y="284479"/>
                  </a:lnTo>
                  <a:lnTo>
                    <a:pt x="172719" y="284479"/>
                  </a:lnTo>
                  <a:lnTo>
                    <a:pt x="182033" y="281939"/>
                  </a:lnTo>
                  <a:close/>
                </a:path>
                <a:path w="287019" h="287019">
                  <a:moveTo>
                    <a:pt x="3810" y="108373"/>
                  </a:moveTo>
                  <a:lnTo>
                    <a:pt x="2540" y="113029"/>
                  </a:lnTo>
                  <a:lnTo>
                    <a:pt x="0" y="128269"/>
                  </a:lnTo>
                  <a:lnTo>
                    <a:pt x="0" y="157479"/>
                  </a:lnTo>
                  <a:lnTo>
                    <a:pt x="2540" y="172719"/>
                  </a:lnTo>
                  <a:lnTo>
                    <a:pt x="3810" y="177376"/>
                  </a:lnTo>
                  <a:lnTo>
                    <a:pt x="3810" y="108373"/>
                  </a:lnTo>
                  <a:close/>
                </a:path>
                <a:path w="287019" h="287019">
                  <a:moveTo>
                    <a:pt x="284480" y="113029"/>
                  </a:moveTo>
                  <a:lnTo>
                    <a:pt x="284480" y="172719"/>
                  </a:lnTo>
                  <a:lnTo>
                    <a:pt x="285750" y="157479"/>
                  </a:lnTo>
                  <a:lnTo>
                    <a:pt x="287019" y="143509"/>
                  </a:lnTo>
                  <a:lnTo>
                    <a:pt x="284480" y="113029"/>
                  </a:lnTo>
                  <a:close/>
                </a:path>
                <a:path w="287019" h="287019">
                  <a:moveTo>
                    <a:pt x="158750" y="0"/>
                  </a:moveTo>
                  <a:lnTo>
                    <a:pt x="128269" y="0"/>
                  </a:lnTo>
                  <a:lnTo>
                    <a:pt x="114300" y="2539"/>
                  </a:lnTo>
                  <a:lnTo>
                    <a:pt x="172719" y="253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78380" y="1610360"/>
              <a:ext cx="280670" cy="279400"/>
            </a:xfrm>
            <a:custGeom>
              <a:avLst/>
              <a:gdLst/>
              <a:ahLst/>
              <a:cxnLst/>
              <a:rect l="l" t="t" r="r" b="b"/>
              <a:pathLst>
                <a:path w="280669" h="279400">
                  <a:moveTo>
                    <a:pt x="186689" y="276860"/>
                  </a:moveTo>
                  <a:lnTo>
                    <a:pt x="93345" y="276860"/>
                  </a:lnTo>
                  <a:lnTo>
                    <a:pt x="96519" y="278129"/>
                  </a:lnTo>
                  <a:lnTo>
                    <a:pt x="101176" y="279400"/>
                  </a:lnTo>
                  <a:lnTo>
                    <a:pt x="178223" y="279400"/>
                  </a:lnTo>
                  <a:lnTo>
                    <a:pt x="182880" y="278129"/>
                  </a:lnTo>
                  <a:lnTo>
                    <a:pt x="186689" y="276860"/>
                  </a:lnTo>
                  <a:close/>
                </a:path>
                <a:path w="280669" h="279400">
                  <a:moveTo>
                    <a:pt x="3809" y="93344"/>
                  </a:moveTo>
                  <a:lnTo>
                    <a:pt x="2539" y="96519"/>
                  </a:lnTo>
                  <a:lnTo>
                    <a:pt x="0" y="105833"/>
                  </a:lnTo>
                  <a:lnTo>
                    <a:pt x="0" y="174836"/>
                  </a:lnTo>
                  <a:lnTo>
                    <a:pt x="2539" y="184150"/>
                  </a:lnTo>
                  <a:lnTo>
                    <a:pt x="3809" y="187325"/>
                  </a:lnTo>
                  <a:lnTo>
                    <a:pt x="3809" y="93344"/>
                  </a:lnTo>
                  <a:close/>
                </a:path>
                <a:path w="280669" h="279400">
                  <a:moveTo>
                    <a:pt x="276859" y="96519"/>
                  </a:moveTo>
                  <a:lnTo>
                    <a:pt x="276859" y="184150"/>
                  </a:lnTo>
                  <a:lnTo>
                    <a:pt x="280669" y="170179"/>
                  </a:lnTo>
                  <a:lnTo>
                    <a:pt x="280669" y="110489"/>
                  </a:lnTo>
                  <a:lnTo>
                    <a:pt x="276859" y="96519"/>
                  </a:lnTo>
                  <a:close/>
                </a:path>
                <a:path w="280669" h="279400">
                  <a:moveTo>
                    <a:pt x="168909" y="0"/>
                  </a:moveTo>
                  <a:lnTo>
                    <a:pt x="110489" y="0"/>
                  </a:lnTo>
                  <a:lnTo>
                    <a:pt x="96519" y="2539"/>
                  </a:lnTo>
                  <a:lnTo>
                    <a:pt x="182880" y="2539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82190" y="1612900"/>
              <a:ext cx="273050" cy="2743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74570" y="160655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3510" y="0"/>
                  </a:moveTo>
                  <a:lnTo>
                    <a:pt x="189646" y="7122"/>
                  </a:lnTo>
                  <a:lnTo>
                    <a:pt x="229138" y="27106"/>
                  </a:lnTo>
                  <a:lnTo>
                    <a:pt x="259913" y="57881"/>
                  </a:lnTo>
                  <a:lnTo>
                    <a:pt x="279897" y="97373"/>
                  </a:lnTo>
                  <a:lnTo>
                    <a:pt x="287019" y="143510"/>
                  </a:lnTo>
                  <a:lnTo>
                    <a:pt x="279897" y="189646"/>
                  </a:lnTo>
                  <a:lnTo>
                    <a:pt x="259913" y="229138"/>
                  </a:lnTo>
                  <a:lnTo>
                    <a:pt x="229138" y="259913"/>
                  </a:lnTo>
                  <a:lnTo>
                    <a:pt x="189646" y="279897"/>
                  </a:lnTo>
                  <a:lnTo>
                    <a:pt x="143510" y="287020"/>
                  </a:lnTo>
                  <a:lnTo>
                    <a:pt x="97373" y="279897"/>
                  </a:lnTo>
                  <a:lnTo>
                    <a:pt x="57881" y="259913"/>
                  </a:lnTo>
                  <a:lnTo>
                    <a:pt x="27106" y="229138"/>
                  </a:lnTo>
                  <a:lnTo>
                    <a:pt x="7122" y="189646"/>
                  </a:lnTo>
                  <a:lnTo>
                    <a:pt x="0" y="143510"/>
                  </a:lnTo>
                  <a:lnTo>
                    <a:pt x="7122" y="97373"/>
                  </a:lnTo>
                  <a:lnTo>
                    <a:pt x="27106" y="57881"/>
                  </a:lnTo>
                  <a:lnTo>
                    <a:pt x="57881" y="27106"/>
                  </a:lnTo>
                  <a:lnTo>
                    <a:pt x="97373" y="7122"/>
                  </a:lnTo>
                  <a:lnTo>
                    <a:pt x="143510" y="0"/>
                  </a:lnTo>
                  <a:close/>
                </a:path>
                <a:path w="288289" h="288289">
                  <a:moveTo>
                    <a:pt x="0" y="0"/>
                  </a:moveTo>
                  <a:lnTo>
                    <a:pt x="0" y="0"/>
                  </a:lnTo>
                </a:path>
                <a:path w="288289" h="288289">
                  <a:moveTo>
                    <a:pt x="288290" y="288289"/>
                  </a:moveTo>
                  <a:lnTo>
                    <a:pt x="288290" y="2882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59430" y="2843530"/>
              <a:ext cx="113030" cy="8890"/>
            </a:xfrm>
            <a:custGeom>
              <a:avLst/>
              <a:gdLst/>
              <a:ahLst/>
              <a:cxnLst/>
              <a:rect l="l" t="t" r="r" b="b"/>
              <a:pathLst>
                <a:path w="113030" h="8889">
                  <a:moveTo>
                    <a:pt x="-13969" y="4445"/>
                  </a:moveTo>
                  <a:lnTo>
                    <a:pt x="127000" y="4445"/>
                  </a:lnTo>
                </a:path>
              </a:pathLst>
            </a:custGeom>
            <a:ln w="3683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44850" y="2797809"/>
              <a:ext cx="539750" cy="33020"/>
            </a:xfrm>
            <a:custGeom>
              <a:avLst/>
              <a:gdLst/>
              <a:ahLst/>
              <a:cxnLst/>
              <a:rect l="l" t="t" r="r" b="b"/>
              <a:pathLst>
                <a:path w="539750" h="33019">
                  <a:moveTo>
                    <a:pt x="0" y="33020"/>
                  </a:moveTo>
                  <a:lnTo>
                    <a:pt x="140970" y="33020"/>
                  </a:lnTo>
                </a:path>
                <a:path w="539750" h="33019">
                  <a:moveTo>
                    <a:pt x="198119" y="16510"/>
                  </a:moveTo>
                  <a:lnTo>
                    <a:pt x="340360" y="16510"/>
                  </a:lnTo>
                </a:path>
                <a:path w="539750" h="33019">
                  <a:moveTo>
                    <a:pt x="397509" y="0"/>
                  </a:moveTo>
                  <a:lnTo>
                    <a:pt x="539750" y="0"/>
                  </a:lnTo>
                </a:path>
              </a:pathLst>
            </a:custGeom>
            <a:ln w="3810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55719" y="2776219"/>
              <a:ext cx="113030" cy="10160"/>
            </a:xfrm>
            <a:custGeom>
              <a:avLst/>
              <a:gdLst/>
              <a:ahLst/>
              <a:cxnLst/>
              <a:rect l="l" t="t" r="r" b="b"/>
              <a:pathLst>
                <a:path w="113029" h="10160">
                  <a:moveTo>
                    <a:pt x="-13970" y="5079"/>
                  </a:moveTo>
                  <a:lnTo>
                    <a:pt x="127000" y="5079"/>
                  </a:lnTo>
                </a:path>
              </a:pathLst>
            </a:custGeom>
            <a:ln w="3810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41140" y="2731134"/>
              <a:ext cx="539750" cy="33020"/>
            </a:xfrm>
            <a:custGeom>
              <a:avLst/>
              <a:gdLst/>
              <a:ahLst/>
              <a:cxnLst/>
              <a:rect l="l" t="t" r="r" b="b"/>
              <a:pathLst>
                <a:path w="539750" h="33019">
                  <a:moveTo>
                    <a:pt x="0" y="33020"/>
                  </a:moveTo>
                  <a:lnTo>
                    <a:pt x="140970" y="33020"/>
                  </a:lnTo>
                </a:path>
                <a:path w="539750" h="33019">
                  <a:moveTo>
                    <a:pt x="198119" y="16510"/>
                  </a:moveTo>
                  <a:lnTo>
                    <a:pt x="340360" y="16510"/>
                  </a:lnTo>
                </a:path>
                <a:path w="539750" h="33019">
                  <a:moveTo>
                    <a:pt x="397510" y="0"/>
                  </a:moveTo>
                  <a:lnTo>
                    <a:pt x="539750" y="0"/>
                  </a:lnTo>
                </a:path>
              </a:pathLst>
            </a:custGeom>
            <a:ln w="3683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52009" y="2710180"/>
              <a:ext cx="114300" cy="8890"/>
            </a:xfrm>
            <a:custGeom>
              <a:avLst/>
              <a:gdLst/>
              <a:ahLst/>
              <a:cxnLst/>
              <a:rect l="l" t="t" r="r" b="b"/>
              <a:pathLst>
                <a:path w="114300" h="8889">
                  <a:moveTo>
                    <a:pt x="-13970" y="4445"/>
                  </a:moveTo>
                  <a:lnTo>
                    <a:pt x="128270" y="4445"/>
                  </a:lnTo>
                </a:path>
              </a:pathLst>
            </a:custGeom>
            <a:ln w="3683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37430" y="2665094"/>
              <a:ext cx="539750" cy="33020"/>
            </a:xfrm>
            <a:custGeom>
              <a:avLst/>
              <a:gdLst/>
              <a:ahLst/>
              <a:cxnLst/>
              <a:rect l="l" t="t" r="r" b="b"/>
              <a:pathLst>
                <a:path w="539750" h="33019">
                  <a:moveTo>
                    <a:pt x="0" y="33020"/>
                  </a:moveTo>
                  <a:lnTo>
                    <a:pt x="142240" y="33020"/>
                  </a:lnTo>
                </a:path>
                <a:path w="539750" h="33019">
                  <a:moveTo>
                    <a:pt x="199389" y="16509"/>
                  </a:moveTo>
                  <a:lnTo>
                    <a:pt x="340360" y="16509"/>
                  </a:lnTo>
                </a:path>
                <a:path w="539750" h="33019">
                  <a:moveTo>
                    <a:pt x="397510" y="0"/>
                  </a:moveTo>
                  <a:lnTo>
                    <a:pt x="539750" y="0"/>
                  </a:lnTo>
                </a:path>
              </a:pathLst>
            </a:custGeom>
            <a:ln w="3683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48300" y="2642869"/>
              <a:ext cx="114300" cy="10160"/>
            </a:xfrm>
            <a:custGeom>
              <a:avLst/>
              <a:gdLst/>
              <a:ahLst/>
              <a:cxnLst/>
              <a:rect l="l" t="t" r="r" b="b"/>
              <a:pathLst>
                <a:path w="114300" h="10160">
                  <a:moveTo>
                    <a:pt x="-13970" y="5079"/>
                  </a:moveTo>
                  <a:lnTo>
                    <a:pt x="128270" y="5079"/>
                  </a:lnTo>
                </a:path>
              </a:pathLst>
            </a:custGeom>
            <a:ln w="3810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33720" y="2581910"/>
              <a:ext cx="739140" cy="49530"/>
            </a:xfrm>
            <a:custGeom>
              <a:avLst/>
              <a:gdLst/>
              <a:ahLst/>
              <a:cxnLst/>
              <a:rect l="l" t="t" r="r" b="b"/>
              <a:pathLst>
                <a:path w="739139" h="49530">
                  <a:moveTo>
                    <a:pt x="0" y="49530"/>
                  </a:moveTo>
                  <a:lnTo>
                    <a:pt x="142240" y="49530"/>
                  </a:lnTo>
                </a:path>
                <a:path w="739139" h="49530">
                  <a:moveTo>
                    <a:pt x="199389" y="33020"/>
                  </a:moveTo>
                  <a:lnTo>
                    <a:pt x="340360" y="33020"/>
                  </a:lnTo>
                </a:path>
                <a:path w="739139" h="49530">
                  <a:moveTo>
                    <a:pt x="398780" y="16510"/>
                  </a:moveTo>
                  <a:lnTo>
                    <a:pt x="539750" y="16510"/>
                  </a:lnTo>
                </a:path>
                <a:path w="739139" h="49530">
                  <a:moveTo>
                    <a:pt x="596900" y="0"/>
                  </a:moveTo>
                  <a:lnTo>
                    <a:pt x="739140" y="0"/>
                  </a:lnTo>
                </a:path>
              </a:pathLst>
            </a:custGeom>
            <a:ln w="3810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43980" y="2560319"/>
              <a:ext cx="114300" cy="10160"/>
            </a:xfrm>
            <a:custGeom>
              <a:avLst/>
              <a:gdLst/>
              <a:ahLst/>
              <a:cxnLst/>
              <a:rect l="l" t="t" r="r" b="b"/>
              <a:pathLst>
                <a:path w="114300" h="10160">
                  <a:moveTo>
                    <a:pt x="-13970" y="5079"/>
                  </a:moveTo>
                  <a:lnTo>
                    <a:pt x="128270" y="5079"/>
                  </a:lnTo>
                </a:path>
              </a:pathLst>
            </a:custGeom>
            <a:ln w="3810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29400" y="2515869"/>
              <a:ext cx="539750" cy="33020"/>
            </a:xfrm>
            <a:custGeom>
              <a:avLst/>
              <a:gdLst/>
              <a:ahLst/>
              <a:cxnLst/>
              <a:rect l="l" t="t" r="r" b="b"/>
              <a:pathLst>
                <a:path w="539750" h="33019">
                  <a:moveTo>
                    <a:pt x="0" y="33020"/>
                  </a:moveTo>
                  <a:lnTo>
                    <a:pt x="140969" y="33020"/>
                  </a:lnTo>
                </a:path>
                <a:path w="539750" h="33019">
                  <a:moveTo>
                    <a:pt x="199389" y="16509"/>
                  </a:moveTo>
                  <a:lnTo>
                    <a:pt x="340360" y="16509"/>
                  </a:lnTo>
                </a:path>
                <a:path w="539750" h="33019">
                  <a:moveTo>
                    <a:pt x="398780" y="0"/>
                  </a:moveTo>
                  <a:lnTo>
                    <a:pt x="539750" y="0"/>
                  </a:lnTo>
                </a:path>
              </a:pathLst>
            </a:custGeom>
            <a:ln w="3810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40270" y="2494280"/>
              <a:ext cx="114300" cy="8890"/>
            </a:xfrm>
            <a:custGeom>
              <a:avLst/>
              <a:gdLst/>
              <a:ahLst/>
              <a:cxnLst/>
              <a:rect l="l" t="t" r="r" b="b"/>
              <a:pathLst>
                <a:path w="114300" h="8889">
                  <a:moveTo>
                    <a:pt x="-13970" y="4445"/>
                  </a:moveTo>
                  <a:lnTo>
                    <a:pt x="128270" y="4445"/>
                  </a:lnTo>
                </a:path>
              </a:pathLst>
            </a:custGeom>
            <a:ln w="3683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11059" y="2317750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79704" y="283210"/>
                  </a:moveTo>
                  <a:lnTo>
                    <a:pt x="107315" y="283210"/>
                  </a:lnTo>
                  <a:lnTo>
                    <a:pt x="114300" y="284479"/>
                  </a:lnTo>
                  <a:lnTo>
                    <a:pt x="129540" y="285750"/>
                  </a:lnTo>
                  <a:lnTo>
                    <a:pt x="136525" y="287020"/>
                  </a:lnTo>
                  <a:lnTo>
                    <a:pt x="151129" y="287020"/>
                  </a:lnTo>
                  <a:lnTo>
                    <a:pt x="158750" y="285750"/>
                  </a:lnTo>
                  <a:lnTo>
                    <a:pt x="172720" y="284479"/>
                  </a:lnTo>
                  <a:lnTo>
                    <a:pt x="179704" y="283210"/>
                  </a:lnTo>
                  <a:close/>
                </a:path>
                <a:path w="287020" h="287019">
                  <a:moveTo>
                    <a:pt x="3810" y="109643"/>
                  </a:moveTo>
                  <a:lnTo>
                    <a:pt x="2540" y="114300"/>
                  </a:lnTo>
                  <a:lnTo>
                    <a:pt x="0" y="129539"/>
                  </a:lnTo>
                  <a:lnTo>
                    <a:pt x="0" y="158750"/>
                  </a:lnTo>
                  <a:lnTo>
                    <a:pt x="2540" y="173989"/>
                  </a:lnTo>
                  <a:lnTo>
                    <a:pt x="3810" y="178646"/>
                  </a:lnTo>
                  <a:lnTo>
                    <a:pt x="3810" y="109643"/>
                  </a:lnTo>
                  <a:close/>
                </a:path>
                <a:path w="287020" h="287019">
                  <a:moveTo>
                    <a:pt x="284480" y="114300"/>
                  </a:moveTo>
                  <a:lnTo>
                    <a:pt x="284480" y="173989"/>
                  </a:lnTo>
                  <a:lnTo>
                    <a:pt x="287020" y="158750"/>
                  </a:lnTo>
                  <a:lnTo>
                    <a:pt x="287020" y="129539"/>
                  </a:lnTo>
                  <a:lnTo>
                    <a:pt x="284480" y="114300"/>
                  </a:lnTo>
                  <a:close/>
                </a:path>
                <a:path w="287020" h="287019">
                  <a:moveTo>
                    <a:pt x="143510" y="0"/>
                  </a:moveTo>
                  <a:lnTo>
                    <a:pt x="129540" y="1270"/>
                  </a:lnTo>
                  <a:lnTo>
                    <a:pt x="121920" y="2539"/>
                  </a:lnTo>
                  <a:lnTo>
                    <a:pt x="165734" y="2539"/>
                  </a:lnTo>
                  <a:lnTo>
                    <a:pt x="158750" y="127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14870" y="232029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189864" y="276860"/>
                  </a:moveTo>
                  <a:lnTo>
                    <a:pt x="89535" y="276860"/>
                  </a:lnTo>
                  <a:lnTo>
                    <a:pt x="96520" y="279400"/>
                  </a:lnTo>
                  <a:lnTo>
                    <a:pt x="103505" y="280670"/>
                  </a:lnTo>
                  <a:lnTo>
                    <a:pt x="175894" y="280670"/>
                  </a:lnTo>
                  <a:lnTo>
                    <a:pt x="182879" y="279400"/>
                  </a:lnTo>
                  <a:lnTo>
                    <a:pt x="189864" y="276860"/>
                  </a:lnTo>
                  <a:close/>
                </a:path>
                <a:path w="280670" h="280669">
                  <a:moveTo>
                    <a:pt x="3809" y="94614"/>
                  </a:moveTo>
                  <a:lnTo>
                    <a:pt x="2539" y="97789"/>
                  </a:lnTo>
                  <a:lnTo>
                    <a:pt x="0" y="107103"/>
                  </a:lnTo>
                  <a:lnTo>
                    <a:pt x="0" y="176106"/>
                  </a:lnTo>
                  <a:lnTo>
                    <a:pt x="2539" y="185420"/>
                  </a:lnTo>
                  <a:lnTo>
                    <a:pt x="3809" y="188595"/>
                  </a:lnTo>
                  <a:lnTo>
                    <a:pt x="3809" y="94614"/>
                  </a:lnTo>
                  <a:close/>
                </a:path>
                <a:path w="280670" h="280669">
                  <a:moveTo>
                    <a:pt x="276859" y="94614"/>
                  </a:moveTo>
                  <a:lnTo>
                    <a:pt x="276859" y="188595"/>
                  </a:lnTo>
                  <a:lnTo>
                    <a:pt x="278129" y="185420"/>
                  </a:lnTo>
                  <a:lnTo>
                    <a:pt x="280670" y="171450"/>
                  </a:lnTo>
                  <a:lnTo>
                    <a:pt x="280670" y="111760"/>
                  </a:lnTo>
                  <a:lnTo>
                    <a:pt x="278129" y="97789"/>
                  </a:lnTo>
                  <a:lnTo>
                    <a:pt x="276859" y="94614"/>
                  </a:lnTo>
                  <a:close/>
                </a:path>
                <a:path w="280670" h="280669">
                  <a:moveTo>
                    <a:pt x="161924" y="0"/>
                  </a:moveTo>
                  <a:lnTo>
                    <a:pt x="118110" y="0"/>
                  </a:lnTo>
                  <a:lnTo>
                    <a:pt x="110489" y="1270"/>
                  </a:lnTo>
                  <a:lnTo>
                    <a:pt x="96520" y="3810"/>
                  </a:lnTo>
                  <a:lnTo>
                    <a:pt x="182879" y="3810"/>
                  </a:lnTo>
                  <a:lnTo>
                    <a:pt x="161924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18680" y="2324099"/>
              <a:ext cx="273050" cy="194945"/>
            </a:xfrm>
            <a:custGeom>
              <a:avLst/>
              <a:gdLst/>
              <a:ahLst/>
              <a:cxnLst/>
              <a:rect l="l" t="t" r="r" b="b"/>
              <a:pathLst>
                <a:path w="273050" h="194944">
                  <a:moveTo>
                    <a:pt x="3810" y="81280"/>
                  </a:moveTo>
                  <a:lnTo>
                    <a:pt x="0" y="90805"/>
                  </a:lnTo>
                  <a:lnTo>
                    <a:pt x="0" y="184797"/>
                  </a:lnTo>
                  <a:lnTo>
                    <a:pt x="3810" y="194322"/>
                  </a:lnTo>
                  <a:lnTo>
                    <a:pt x="3810" y="81280"/>
                  </a:lnTo>
                  <a:close/>
                </a:path>
                <a:path w="273050" h="194944">
                  <a:moveTo>
                    <a:pt x="189547" y="3810"/>
                  </a:moveTo>
                  <a:lnTo>
                    <a:pt x="179070" y="0"/>
                  </a:lnTo>
                  <a:lnTo>
                    <a:pt x="92710" y="0"/>
                  </a:lnTo>
                  <a:lnTo>
                    <a:pt x="82232" y="3810"/>
                  </a:lnTo>
                  <a:lnTo>
                    <a:pt x="189547" y="3810"/>
                  </a:lnTo>
                  <a:close/>
                </a:path>
                <a:path w="273050" h="194944">
                  <a:moveTo>
                    <a:pt x="273050" y="90805"/>
                  </a:moveTo>
                  <a:lnTo>
                    <a:pt x="269240" y="81280"/>
                  </a:lnTo>
                  <a:lnTo>
                    <a:pt x="269240" y="194322"/>
                  </a:lnTo>
                  <a:lnTo>
                    <a:pt x="273050" y="184797"/>
                  </a:lnTo>
                  <a:lnTo>
                    <a:pt x="273050" y="90805"/>
                  </a:lnTo>
                  <a:close/>
                </a:path>
              </a:pathLst>
            </a:custGeom>
            <a:solidFill>
              <a:srgbClr val="60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22490" y="2327909"/>
              <a:ext cx="265430" cy="196850"/>
            </a:xfrm>
            <a:custGeom>
              <a:avLst/>
              <a:gdLst/>
              <a:ahLst/>
              <a:cxnLst/>
              <a:rect l="l" t="t" r="r" b="b"/>
              <a:pathLst>
                <a:path w="265429" h="196850">
                  <a:moveTo>
                    <a:pt x="2540" y="71132"/>
                  </a:moveTo>
                  <a:lnTo>
                    <a:pt x="0" y="77470"/>
                  </a:lnTo>
                  <a:lnTo>
                    <a:pt x="0" y="190512"/>
                  </a:lnTo>
                  <a:lnTo>
                    <a:pt x="2540" y="196850"/>
                  </a:lnTo>
                  <a:lnTo>
                    <a:pt x="2540" y="71132"/>
                  </a:lnTo>
                  <a:close/>
                </a:path>
                <a:path w="265429" h="196850">
                  <a:moveTo>
                    <a:pt x="191770" y="1270"/>
                  </a:moveTo>
                  <a:lnTo>
                    <a:pt x="187477" y="1270"/>
                  </a:lnTo>
                  <a:lnTo>
                    <a:pt x="187477" y="0"/>
                  </a:lnTo>
                  <a:lnTo>
                    <a:pt x="76669" y="0"/>
                  </a:lnTo>
                  <a:lnTo>
                    <a:pt x="76669" y="1270"/>
                  </a:lnTo>
                  <a:lnTo>
                    <a:pt x="72390" y="1270"/>
                  </a:lnTo>
                  <a:lnTo>
                    <a:pt x="72390" y="3810"/>
                  </a:lnTo>
                  <a:lnTo>
                    <a:pt x="191770" y="3810"/>
                  </a:lnTo>
                  <a:lnTo>
                    <a:pt x="191770" y="1270"/>
                  </a:lnTo>
                  <a:close/>
                </a:path>
                <a:path w="265429" h="196850">
                  <a:moveTo>
                    <a:pt x="265430" y="77470"/>
                  </a:moveTo>
                  <a:lnTo>
                    <a:pt x="262890" y="72390"/>
                  </a:lnTo>
                  <a:lnTo>
                    <a:pt x="262890" y="195592"/>
                  </a:lnTo>
                  <a:lnTo>
                    <a:pt x="265417" y="190512"/>
                  </a:lnTo>
                  <a:lnTo>
                    <a:pt x="265430" y="77470"/>
                  </a:lnTo>
                  <a:close/>
                </a:path>
              </a:pathLst>
            </a:custGeom>
            <a:solidFill>
              <a:srgbClr val="5E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25030" y="2331719"/>
              <a:ext cx="260350" cy="259079"/>
            </a:xfrm>
            <a:custGeom>
              <a:avLst/>
              <a:gdLst/>
              <a:ahLst/>
              <a:cxnLst/>
              <a:rect l="l" t="t" r="r" b="b"/>
              <a:pathLst>
                <a:path w="260350" h="259080">
                  <a:moveTo>
                    <a:pt x="201676" y="255269"/>
                  </a:moveTo>
                  <a:lnTo>
                    <a:pt x="57403" y="255269"/>
                  </a:lnTo>
                  <a:lnTo>
                    <a:pt x="59690" y="256539"/>
                  </a:lnTo>
                  <a:lnTo>
                    <a:pt x="64770" y="259079"/>
                  </a:lnTo>
                  <a:lnTo>
                    <a:pt x="194310" y="259079"/>
                  </a:lnTo>
                  <a:lnTo>
                    <a:pt x="199390" y="256539"/>
                  </a:lnTo>
                  <a:lnTo>
                    <a:pt x="201676" y="255269"/>
                  </a:lnTo>
                  <a:close/>
                </a:path>
                <a:path w="260350" h="259080">
                  <a:moveTo>
                    <a:pt x="3810" y="58843"/>
                  </a:moveTo>
                  <a:lnTo>
                    <a:pt x="2540" y="60959"/>
                  </a:lnTo>
                  <a:lnTo>
                    <a:pt x="0" y="67310"/>
                  </a:lnTo>
                  <a:lnTo>
                    <a:pt x="0" y="193039"/>
                  </a:lnTo>
                  <a:lnTo>
                    <a:pt x="2540" y="199389"/>
                  </a:lnTo>
                  <a:lnTo>
                    <a:pt x="3810" y="201506"/>
                  </a:lnTo>
                  <a:lnTo>
                    <a:pt x="3810" y="58843"/>
                  </a:lnTo>
                  <a:close/>
                </a:path>
                <a:path w="260350" h="259080">
                  <a:moveTo>
                    <a:pt x="256540" y="60959"/>
                  </a:moveTo>
                  <a:lnTo>
                    <a:pt x="256540" y="199389"/>
                  </a:lnTo>
                  <a:lnTo>
                    <a:pt x="260350" y="191770"/>
                  </a:lnTo>
                  <a:lnTo>
                    <a:pt x="260350" y="68579"/>
                  </a:lnTo>
                  <a:lnTo>
                    <a:pt x="256540" y="60959"/>
                  </a:lnTo>
                  <a:close/>
                </a:path>
                <a:path w="260350" h="259080">
                  <a:moveTo>
                    <a:pt x="191770" y="0"/>
                  </a:moveTo>
                  <a:lnTo>
                    <a:pt x="67309" y="0"/>
                  </a:lnTo>
                  <a:lnTo>
                    <a:pt x="59690" y="3809"/>
                  </a:lnTo>
                  <a:lnTo>
                    <a:pt x="199390" y="3809"/>
                  </a:lnTo>
                  <a:lnTo>
                    <a:pt x="191770" y="0"/>
                  </a:lnTo>
                  <a:close/>
                </a:path>
              </a:pathLst>
            </a:custGeom>
            <a:solidFill>
              <a:srgbClr val="5B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28839" y="2335530"/>
              <a:ext cx="252729" cy="2514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11059" y="2317750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19">
                  <a:moveTo>
                    <a:pt x="143510" y="0"/>
                  </a:moveTo>
                  <a:lnTo>
                    <a:pt x="190266" y="7122"/>
                  </a:lnTo>
                  <a:lnTo>
                    <a:pt x="230134" y="27106"/>
                  </a:lnTo>
                  <a:lnTo>
                    <a:pt x="261101" y="57881"/>
                  </a:lnTo>
                  <a:lnTo>
                    <a:pt x="281157" y="97373"/>
                  </a:lnTo>
                  <a:lnTo>
                    <a:pt x="288290" y="143510"/>
                  </a:lnTo>
                  <a:lnTo>
                    <a:pt x="281157" y="189646"/>
                  </a:lnTo>
                  <a:lnTo>
                    <a:pt x="261101" y="229138"/>
                  </a:lnTo>
                  <a:lnTo>
                    <a:pt x="230134" y="259913"/>
                  </a:lnTo>
                  <a:lnTo>
                    <a:pt x="190266" y="279897"/>
                  </a:lnTo>
                  <a:lnTo>
                    <a:pt x="143510" y="287020"/>
                  </a:lnTo>
                  <a:lnTo>
                    <a:pt x="97373" y="279897"/>
                  </a:lnTo>
                  <a:lnTo>
                    <a:pt x="57881" y="259913"/>
                  </a:lnTo>
                  <a:lnTo>
                    <a:pt x="27106" y="229138"/>
                  </a:lnTo>
                  <a:lnTo>
                    <a:pt x="7122" y="189646"/>
                  </a:lnTo>
                  <a:lnTo>
                    <a:pt x="0" y="143510"/>
                  </a:lnTo>
                  <a:lnTo>
                    <a:pt x="7122" y="97373"/>
                  </a:lnTo>
                  <a:lnTo>
                    <a:pt x="27106" y="57881"/>
                  </a:lnTo>
                  <a:lnTo>
                    <a:pt x="57881" y="27106"/>
                  </a:lnTo>
                  <a:lnTo>
                    <a:pt x="97373" y="7122"/>
                  </a:lnTo>
                  <a:lnTo>
                    <a:pt x="143510" y="0"/>
                  </a:lnTo>
                  <a:close/>
                </a:path>
                <a:path w="288290" h="287019">
                  <a:moveTo>
                    <a:pt x="0" y="0"/>
                  </a:moveTo>
                  <a:lnTo>
                    <a:pt x="0" y="0"/>
                  </a:lnTo>
                </a:path>
                <a:path w="288290" h="287019">
                  <a:moveTo>
                    <a:pt x="288290" y="287020"/>
                  </a:moveTo>
                  <a:lnTo>
                    <a:pt x="288290" y="2870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95820" y="3213100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79704" y="283210"/>
                  </a:moveTo>
                  <a:lnTo>
                    <a:pt x="106680" y="283210"/>
                  </a:lnTo>
                  <a:lnTo>
                    <a:pt x="114300" y="284479"/>
                  </a:lnTo>
                  <a:lnTo>
                    <a:pt x="128270" y="287020"/>
                  </a:lnTo>
                  <a:lnTo>
                    <a:pt x="158750" y="287020"/>
                  </a:lnTo>
                  <a:lnTo>
                    <a:pt x="179704" y="283210"/>
                  </a:lnTo>
                  <a:close/>
                </a:path>
                <a:path w="287020" h="287020">
                  <a:moveTo>
                    <a:pt x="3809" y="107314"/>
                  </a:moveTo>
                  <a:lnTo>
                    <a:pt x="2539" y="114300"/>
                  </a:lnTo>
                  <a:lnTo>
                    <a:pt x="0" y="129539"/>
                  </a:lnTo>
                  <a:lnTo>
                    <a:pt x="0" y="158750"/>
                  </a:lnTo>
                  <a:lnTo>
                    <a:pt x="2539" y="173989"/>
                  </a:lnTo>
                  <a:lnTo>
                    <a:pt x="3809" y="180975"/>
                  </a:lnTo>
                  <a:lnTo>
                    <a:pt x="3809" y="107314"/>
                  </a:lnTo>
                  <a:close/>
                </a:path>
                <a:path w="287020" h="287020">
                  <a:moveTo>
                    <a:pt x="284479" y="114300"/>
                  </a:moveTo>
                  <a:lnTo>
                    <a:pt x="284479" y="173989"/>
                  </a:lnTo>
                  <a:lnTo>
                    <a:pt x="285750" y="158750"/>
                  </a:lnTo>
                  <a:lnTo>
                    <a:pt x="287020" y="144779"/>
                  </a:lnTo>
                  <a:lnTo>
                    <a:pt x="284479" y="114300"/>
                  </a:lnTo>
                  <a:close/>
                </a:path>
                <a:path w="287020" h="287020">
                  <a:moveTo>
                    <a:pt x="158750" y="0"/>
                  </a:moveTo>
                  <a:lnTo>
                    <a:pt x="128270" y="0"/>
                  </a:lnTo>
                  <a:lnTo>
                    <a:pt x="118956" y="2539"/>
                  </a:lnTo>
                  <a:lnTo>
                    <a:pt x="168063" y="253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99630" y="321564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189864" y="276860"/>
                  </a:moveTo>
                  <a:lnTo>
                    <a:pt x="88900" y="276860"/>
                  </a:lnTo>
                  <a:lnTo>
                    <a:pt x="95250" y="279400"/>
                  </a:lnTo>
                  <a:lnTo>
                    <a:pt x="102870" y="280670"/>
                  </a:lnTo>
                  <a:lnTo>
                    <a:pt x="175894" y="280670"/>
                  </a:lnTo>
                  <a:lnTo>
                    <a:pt x="182879" y="279400"/>
                  </a:lnTo>
                  <a:lnTo>
                    <a:pt x="189864" y="276860"/>
                  </a:lnTo>
                  <a:close/>
                </a:path>
                <a:path w="280670" h="280670">
                  <a:moveTo>
                    <a:pt x="3810" y="91439"/>
                  </a:moveTo>
                  <a:lnTo>
                    <a:pt x="1270" y="97789"/>
                  </a:lnTo>
                  <a:lnTo>
                    <a:pt x="0" y="104775"/>
                  </a:lnTo>
                  <a:lnTo>
                    <a:pt x="0" y="178435"/>
                  </a:lnTo>
                  <a:lnTo>
                    <a:pt x="1270" y="185420"/>
                  </a:lnTo>
                  <a:lnTo>
                    <a:pt x="3810" y="191770"/>
                  </a:lnTo>
                  <a:lnTo>
                    <a:pt x="3810" y="91439"/>
                  </a:lnTo>
                  <a:close/>
                </a:path>
                <a:path w="280670" h="280670">
                  <a:moveTo>
                    <a:pt x="276860" y="97789"/>
                  </a:moveTo>
                  <a:lnTo>
                    <a:pt x="276860" y="185420"/>
                  </a:lnTo>
                  <a:lnTo>
                    <a:pt x="280670" y="171450"/>
                  </a:lnTo>
                  <a:lnTo>
                    <a:pt x="280670" y="111760"/>
                  </a:lnTo>
                  <a:lnTo>
                    <a:pt x="276860" y="97789"/>
                  </a:lnTo>
                  <a:close/>
                </a:path>
                <a:path w="280670" h="280670">
                  <a:moveTo>
                    <a:pt x="164253" y="0"/>
                  </a:moveTo>
                  <a:lnTo>
                    <a:pt x="115146" y="0"/>
                  </a:lnTo>
                  <a:lnTo>
                    <a:pt x="110490" y="1270"/>
                  </a:lnTo>
                  <a:lnTo>
                    <a:pt x="95250" y="3810"/>
                  </a:lnTo>
                  <a:lnTo>
                    <a:pt x="182879" y="3810"/>
                  </a:lnTo>
                  <a:lnTo>
                    <a:pt x="168910" y="1270"/>
                  </a:lnTo>
                  <a:lnTo>
                    <a:pt x="164253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03440" y="3300729"/>
              <a:ext cx="273050" cy="113030"/>
            </a:xfrm>
            <a:custGeom>
              <a:avLst/>
              <a:gdLst/>
              <a:ahLst/>
              <a:cxnLst/>
              <a:rect l="l" t="t" r="r" b="b"/>
              <a:pathLst>
                <a:path w="273050" h="113029">
                  <a:moveTo>
                    <a:pt x="2540" y="0"/>
                  </a:moveTo>
                  <a:lnTo>
                    <a:pt x="0" y="6350"/>
                  </a:lnTo>
                  <a:lnTo>
                    <a:pt x="0" y="106692"/>
                  </a:lnTo>
                  <a:lnTo>
                    <a:pt x="2540" y="113030"/>
                  </a:lnTo>
                  <a:lnTo>
                    <a:pt x="2540" y="0"/>
                  </a:lnTo>
                  <a:close/>
                </a:path>
                <a:path w="273050" h="113029">
                  <a:moveTo>
                    <a:pt x="273050" y="12700"/>
                  </a:moveTo>
                  <a:lnTo>
                    <a:pt x="269240" y="3175"/>
                  </a:lnTo>
                  <a:lnTo>
                    <a:pt x="269240" y="109855"/>
                  </a:lnTo>
                  <a:lnTo>
                    <a:pt x="273050" y="100330"/>
                  </a:lnTo>
                  <a:lnTo>
                    <a:pt x="273050" y="12700"/>
                  </a:lnTo>
                  <a:close/>
                </a:path>
              </a:pathLst>
            </a:custGeom>
            <a:solidFill>
              <a:srgbClr val="60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05980" y="322325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97357" y="262890"/>
                  </a:moveTo>
                  <a:lnTo>
                    <a:pt x="68580" y="262890"/>
                  </a:lnTo>
                  <a:lnTo>
                    <a:pt x="76200" y="266700"/>
                  </a:lnTo>
                  <a:lnTo>
                    <a:pt x="190500" y="266700"/>
                  </a:lnTo>
                  <a:lnTo>
                    <a:pt x="197357" y="262890"/>
                  </a:lnTo>
                  <a:close/>
                </a:path>
                <a:path w="266700" h="266700">
                  <a:moveTo>
                    <a:pt x="262890" y="69003"/>
                  </a:moveTo>
                  <a:lnTo>
                    <a:pt x="262890" y="198966"/>
                  </a:lnTo>
                  <a:lnTo>
                    <a:pt x="265429" y="190500"/>
                  </a:lnTo>
                  <a:lnTo>
                    <a:pt x="266700" y="187325"/>
                  </a:lnTo>
                  <a:lnTo>
                    <a:pt x="266700" y="80644"/>
                  </a:lnTo>
                  <a:lnTo>
                    <a:pt x="265429" y="77469"/>
                  </a:lnTo>
                  <a:lnTo>
                    <a:pt x="262890" y="69003"/>
                  </a:lnTo>
                  <a:close/>
                </a:path>
                <a:path w="266700" h="266700">
                  <a:moveTo>
                    <a:pt x="3810" y="71119"/>
                  </a:moveTo>
                  <a:lnTo>
                    <a:pt x="0" y="77469"/>
                  </a:lnTo>
                  <a:lnTo>
                    <a:pt x="0" y="190500"/>
                  </a:lnTo>
                  <a:lnTo>
                    <a:pt x="3810" y="196850"/>
                  </a:lnTo>
                  <a:lnTo>
                    <a:pt x="3810" y="71119"/>
                  </a:lnTo>
                  <a:close/>
                </a:path>
                <a:path w="266700" h="266700">
                  <a:moveTo>
                    <a:pt x="187007" y="0"/>
                  </a:moveTo>
                  <a:lnTo>
                    <a:pt x="79374" y="0"/>
                  </a:lnTo>
                  <a:lnTo>
                    <a:pt x="76200" y="1269"/>
                  </a:lnTo>
                  <a:lnTo>
                    <a:pt x="71119" y="3810"/>
                  </a:lnTo>
                  <a:lnTo>
                    <a:pt x="195072" y="3810"/>
                  </a:lnTo>
                  <a:lnTo>
                    <a:pt x="190500" y="1269"/>
                  </a:lnTo>
                  <a:lnTo>
                    <a:pt x="187007" y="0"/>
                  </a:lnTo>
                  <a:close/>
                </a:path>
              </a:pathLst>
            </a:custGeom>
            <a:solidFill>
              <a:srgbClr val="5E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09789" y="3227069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200659" y="255269"/>
                  </a:moveTo>
                  <a:lnTo>
                    <a:pt x="57403" y="255269"/>
                  </a:lnTo>
                  <a:lnTo>
                    <a:pt x="59689" y="256539"/>
                  </a:lnTo>
                  <a:lnTo>
                    <a:pt x="64769" y="259079"/>
                  </a:lnTo>
                  <a:lnTo>
                    <a:pt x="193547" y="259079"/>
                  </a:lnTo>
                  <a:lnTo>
                    <a:pt x="198119" y="256539"/>
                  </a:lnTo>
                  <a:lnTo>
                    <a:pt x="200659" y="255269"/>
                  </a:lnTo>
                  <a:close/>
                </a:path>
                <a:path w="259079" h="259079">
                  <a:moveTo>
                    <a:pt x="255269" y="57331"/>
                  </a:moveTo>
                  <a:lnTo>
                    <a:pt x="255269" y="203018"/>
                  </a:lnTo>
                  <a:lnTo>
                    <a:pt x="257809" y="199389"/>
                  </a:lnTo>
                  <a:lnTo>
                    <a:pt x="259079" y="195156"/>
                  </a:lnTo>
                  <a:lnTo>
                    <a:pt x="259079" y="65193"/>
                  </a:lnTo>
                  <a:lnTo>
                    <a:pt x="257809" y="60959"/>
                  </a:lnTo>
                  <a:lnTo>
                    <a:pt x="255269" y="57331"/>
                  </a:lnTo>
                  <a:close/>
                </a:path>
                <a:path w="259079" h="259079">
                  <a:moveTo>
                    <a:pt x="3809" y="60959"/>
                  </a:moveTo>
                  <a:lnTo>
                    <a:pt x="0" y="67309"/>
                  </a:lnTo>
                  <a:lnTo>
                    <a:pt x="0" y="193040"/>
                  </a:lnTo>
                  <a:lnTo>
                    <a:pt x="3809" y="199389"/>
                  </a:lnTo>
                  <a:lnTo>
                    <a:pt x="3809" y="60959"/>
                  </a:lnTo>
                  <a:close/>
                </a:path>
                <a:path w="259079" h="259079">
                  <a:moveTo>
                    <a:pt x="191262" y="0"/>
                  </a:moveTo>
                  <a:lnTo>
                    <a:pt x="67309" y="0"/>
                  </a:lnTo>
                  <a:lnTo>
                    <a:pt x="59689" y="3809"/>
                  </a:lnTo>
                  <a:lnTo>
                    <a:pt x="198119" y="3809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5B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13600" y="3230880"/>
              <a:ext cx="251459" cy="2514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95820" y="3213100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20">
                  <a:moveTo>
                    <a:pt x="143509" y="0"/>
                  </a:moveTo>
                  <a:lnTo>
                    <a:pt x="189646" y="7122"/>
                  </a:lnTo>
                  <a:lnTo>
                    <a:pt x="229138" y="27106"/>
                  </a:lnTo>
                  <a:lnTo>
                    <a:pt x="259913" y="57881"/>
                  </a:lnTo>
                  <a:lnTo>
                    <a:pt x="279897" y="97373"/>
                  </a:lnTo>
                  <a:lnTo>
                    <a:pt x="287020" y="143510"/>
                  </a:lnTo>
                  <a:lnTo>
                    <a:pt x="279897" y="189646"/>
                  </a:lnTo>
                  <a:lnTo>
                    <a:pt x="259913" y="229138"/>
                  </a:lnTo>
                  <a:lnTo>
                    <a:pt x="229138" y="259913"/>
                  </a:lnTo>
                  <a:lnTo>
                    <a:pt x="189646" y="279897"/>
                  </a:lnTo>
                  <a:lnTo>
                    <a:pt x="143509" y="287020"/>
                  </a:lnTo>
                  <a:lnTo>
                    <a:pt x="97373" y="279897"/>
                  </a:lnTo>
                  <a:lnTo>
                    <a:pt x="57881" y="259913"/>
                  </a:lnTo>
                  <a:lnTo>
                    <a:pt x="27106" y="229138"/>
                  </a:lnTo>
                  <a:lnTo>
                    <a:pt x="7122" y="189646"/>
                  </a:lnTo>
                  <a:lnTo>
                    <a:pt x="0" y="143510"/>
                  </a:lnTo>
                  <a:lnTo>
                    <a:pt x="7122" y="97373"/>
                  </a:lnTo>
                  <a:lnTo>
                    <a:pt x="27106" y="57881"/>
                  </a:lnTo>
                  <a:lnTo>
                    <a:pt x="57881" y="27106"/>
                  </a:lnTo>
                  <a:lnTo>
                    <a:pt x="97373" y="7122"/>
                  </a:lnTo>
                  <a:lnTo>
                    <a:pt x="143509" y="0"/>
                  </a:lnTo>
                  <a:close/>
                </a:path>
                <a:path w="288290" h="287020">
                  <a:moveTo>
                    <a:pt x="0" y="0"/>
                  </a:moveTo>
                  <a:lnTo>
                    <a:pt x="0" y="0"/>
                  </a:lnTo>
                </a:path>
                <a:path w="288290" h="287020">
                  <a:moveTo>
                    <a:pt x="288289" y="287020"/>
                  </a:moveTo>
                  <a:lnTo>
                    <a:pt x="288289" y="2870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27219" y="1052830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77376" y="283210"/>
                  </a:moveTo>
                  <a:lnTo>
                    <a:pt x="109643" y="283210"/>
                  </a:lnTo>
                  <a:lnTo>
                    <a:pt x="114300" y="284480"/>
                  </a:lnTo>
                  <a:lnTo>
                    <a:pt x="128269" y="287020"/>
                  </a:lnTo>
                  <a:lnTo>
                    <a:pt x="158750" y="287020"/>
                  </a:lnTo>
                  <a:lnTo>
                    <a:pt x="172719" y="284480"/>
                  </a:lnTo>
                  <a:lnTo>
                    <a:pt x="177376" y="283210"/>
                  </a:lnTo>
                  <a:close/>
                </a:path>
                <a:path w="287020" h="287019">
                  <a:moveTo>
                    <a:pt x="3809" y="109643"/>
                  </a:moveTo>
                  <a:lnTo>
                    <a:pt x="2539" y="114300"/>
                  </a:lnTo>
                  <a:lnTo>
                    <a:pt x="0" y="128270"/>
                  </a:lnTo>
                  <a:lnTo>
                    <a:pt x="0" y="158750"/>
                  </a:lnTo>
                  <a:lnTo>
                    <a:pt x="2539" y="173990"/>
                  </a:lnTo>
                  <a:lnTo>
                    <a:pt x="3809" y="178646"/>
                  </a:lnTo>
                  <a:lnTo>
                    <a:pt x="3809" y="109643"/>
                  </a:lnTo>
                  <a:close/>
                </a:path>
                <a:path w="287020" h="287019">
                  <a:moveTo>
                    <a:pt x="284479" y="114300"/>
                  </a:moveTo>
                  <a:lnTo>
                    <a:pt x="284479" y="173990"/>
                  </a:lnTo>
                  <a:lnTo>
                    <a:pt x="287019" y="143510"/>
                  </a:lnTo>
                  <a:lnTo>
                    <a:pt x="285750" y="128270"/>
                  </a:lnTo>
                  <a:lnTo>
                    <a:pt x="284479" y="114300"/>
                  </a:lnTo>
                  <a:close/>
                </a:path>
                <a:path w="287020" h="287019">
                  <a:moveTo>
                    <a:pt x="144779" y="0"/>
                  </a:moveTo>
                  <a:lnTo>
                    <a:pt x="128269" y="1270"/>
                  </a:lnTo>
                  <a:lnTo>
                    <a:pt x="121284" y="2540"/>
                  </a:lnTo>
                  <a:lnTo>
                    <a:pt x="165735" y="2540"/>
                  </a:lnTo>
                  <a:lnTo>
                    <a:pt x="158750" y="127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31030" y="105537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187536" y="276859"/>
                  </a:moveTo>
                  <a:lnTo>
                    <a:pt x="91863" y="276859"/>
                  </a:lnTo>
                  <a:lnTo>
                    <a:pt x="105833" y="280669"/>
                  </a:lnTo>
                  <a:lnTo>
                    <a:pt x="173566" y="280669"/>
                  </a:lnTo>
                  <a:lnTo>
                    <a:pt x="187536" y="276859"/>
                  </a:lnTo>
                  <a:close/>
                </a:path>
                <a:path w="280670" h="280669">
                  <a:moveTo>
                    <a:pt x="3810" y="94615"/>
                  </a:moveTo>
                  <a:lnTo>
                    <a:pt x="2540" y="97789"/>
                  </a:lnTo>
                  <a:lnTo>
                    <a:pt x="0" y="107103"/>
                  </a:lnTo>
                  <a:lnTo>
                    <a:pt x="0" y="176106"/>
                  </a:lnTo>
                  <a:lnTo>
                    <a:pt x="2540" y="185419"/>
                  </a:lnTo>
                  <a:lnTo>
                    <a:pt x="3810" y="188594"/>
                  </a:lnTo>
                  <a:lnTo>
                    <a:pt x="3810" y="94615"/>
                  </a:lnTo>
                  <a:close/>
                </a:path>
                <a:path w="280670" h="280669">
                  <a:moveTo>
                    <a:pt x="276860" y="97789"/>
                  </a:moveTo>
                  <a:lnTo>
                    <a:pt x="276860" y="185419"/>
                  </a:lnTo>
                  <a:lnTo>
                    <a:pt x="280670" y="171450"/>
                  </a:lnTo>
                  <a:lnTo>
                    <a:pt x="280670" y="111759"/>
                  </a:lnTo>
                  <a:lnTo>
                    <a:pt x="276860" y="97789"/>
                  </a:lnTo>
                  <a:close/>
                </a:path>
                <a:path w="280670" h="280669">
                  <a:moveTo>
                    <a:pt x="161925" y="0"/>
                  </a:moveTo>
                  <a:lnTo>
                    <a:pt x="117474" y="0"/>
                  </a:lnTo>
                  <a:lnTo>
                    <a:pt x="96520" y="3809"/>
                  </a:lnTo>
                  <a:lnTo>
                    <a:pt x="182880" y="3809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34840" y="1059179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3810" y="81280"/>
                  </a:moveTo>
                  <a:lnTo>
                    <a:pt x="0" y="90817"/>
                  </a:lnTo>
                  <a:lnTo>
                    <a:pt x="0" y="184785"/>
                  </a:lnTo>
                  <a:lnTo>
                    <a:pt x="3810" y="194310"/>
                  </a:lnTo>
                  <a:lnTo>
                    <a:pt x="3810" y="81280"/>
                  </a:lnTo>
                  <a:close/>
                </a:path>
                <a:path w="273050" h="273050">
                  <a:moveTo>
                    <a:pt x="189534" y="3810"/>
                  </a:moveTo>
                  <a:lnTo>
                    <a:pt x="179070" y="0"/>
                  </a:lnTo>
                  <a:lnTo>
                    <a:pt x="92710" y="0"/>
                  </a:lnTo>
                  <a:lnTo>
                    <a:pt x="82232" y="3810"/>
                  </a:lnTo>
                  <a:lnTo>
                    <a:pt x="189534" y="3810"/>
                  </a:lnTo>
                  <a:close/>
                </a:path>
                <a:path w="273050" h="273050">
                  <a:moveTo>
                    <a:pt x="193040" y="270510"/>
                  </a:moveTo>
                  <a:lnTo>
                    <a:pt x="78740" y="270510"/>
                  </a:lnTo>
                  <a:lnTo>
                    <a:pt x="88049" y="273050"/>
                  </a:lnTo>
                  <a:lnTo>
                    <a:pt x="183718" y="273050"/>
                  </a:lnTo>
                  <a:lnTo>
                    <a:pt x="193040" y="270510"/>
                  </a:lnTo>
                  <a:close/>
                </a:path>
                <a:path w="273050" h="273050">
                  <a:moveTo>
                    <a:pt x="273050" y="93980"/>
                  </a:moveTo>
                  <a:lnTo>
                    <a:pt x="269240" y="84455"/>
                  </a:lnTo>
                  <a:lnTo>
                    <a:pt x="269240" y="191147"/>
                  </a:lnTo>
                  <a:lnTo>
                    <a:pt x="273050" y="181610"/>
                  </a:lnTo>
                  <a:lnTo>
                    <a:pt x="273050" y="93980"/>
                  </a:lnTo>
                  <a:close/>
                </a:path>
              </a:pathLst>
            </a:custGeom>
            <a:solidFill>
              <a:srgbClr val="60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38650" y="1062990"/>
              <a:ext cx="265430" cy="266700"/>
            </a:xfrm>
            <a:custGeom>
              <a:avLst/>
              <a:gdLst/>
              <a:ahLst/>
              <a:cxnLst/>
              <a:rect l="l" t="t" r="r" b="b"/>
              <a:pathLst>
                <a:path w="265429" h="266700">
                  <a:moveTo>
                    <a:pt x="196850" y="262889"/>
                  </a:moveTo>
                  <a:lnTo>
                    <a:pt x="67309" y="262889"/>
                  </a:lnTo>
                  <a:lnTo>
                    <a:pt x="74929" y="266700"/>
                  </a:lnTo>
                  <a:lnTo>
                    <a:pt x="189229" y="266700"/>
                  </a:lnTo>
                  <a:lnTo>
                    <a:pt x="196850" y="262889"/>
                  </a:lnTo>
                  <a:close/>
                </a:path>
                <a:path w="265429" h="266700">
                  <a:moveTo>
                    <a:pt x="261620" y="69003"/>
                  </a:moveTo>
                  <a:lnTo>
                    <a:pt x="261620" y="198966"/>
                  </a:lnTo>
                  <a:lnTo>
                    <a:pt x="264160" y="190500"/>
                  </a:lnTo>
                  <a:lnTo>
                    <a:pt x="265429" y="187325"/>
                  </a:lnTo>
                  <a:lnTo>
                    <a:pt x="265429" y="80644"/>
                  </a:lnTo>
                  <a:lnTo>
                    <a:pt x="264160" y="77470"/>
                  </a:lnTo>
                  <a:lnTo>
                    <a:pt x="261620" y="69003"/>
                  </a:lnTo>
                  <a:close/>
                </a:path>
                <a:path w="265429" h="266700">
                  <a:moveTo>
                    <a:pt x="2539" y="72390"/>
                  </a:moveTo>
                  <a:lnTo>
                    <a:pt x="0" y="77470"/>
                  </a:lnTo>
                  <a:lnTo>
                    <a:pt x="0" y="190500"/>
                  </a:lnTo>
                  <a:lnTo>
                    <a:pt x="2539" y="195579"/>
                  </a:lnTo>
                  <a:lnTo>
                    <a:pt x="2539" y="72390"/>
                  </a:lnTo>
                  <a:close/>
                </a:path>
                <a:path w="265429" h="266700">
                  <a:moveTo>
                    <a:pt x="185737" y="0"/>
                  </a:moveTo>
                  <a:lnTo>
                    <a:pt x="78422" y="0"/>
                  </a:lnTo>
                  <a:lnTo>
                    <a:pt x="74929" y="1270"/>
                  </a:lnTo>
                  <a:lnTo>
                    <a:pt x="69850" y="3810"/>
                  </a:lnTo>
                  <a:lnTo>
                    <a:pt x="194309" y="3810"/>
                  </a:lnTo>
                  <a:lnTo>
                    <a:pt x="189229" y="1270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5E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41190" y="106680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201675" y="255270"/>
                  </a:moveTo>
                  <a:lnTo>
                    <a:pt x="57404" y="255270"/>
                  </a:lnTo>
                  <a:lnTo>
                    <a:pt x="59689" y="256539"/>
                  </a:lnTo>
                  <a:lnTo>
                    <a:pt x="64769" y="259079"/>
                  </a:lnTo>
                  <a:lnTo>
                    <a:pt x="194310" y="259079"/>
                  </a:lnTo>
                  <a:lnTo>
                    <a:pt x="199389" y="256539"/>
                  </a:lnTo>
                  <a:lnTo>
                    <a:pt x="201675" y="255270"/>
                  </a:lnTo>
                  <a:close/>
                </a:path>
                <a:path w="259079" h="259080">
                  <a:moveTo>
                    <a:pt x="255270" y="57331"/>
                  </a:moveTo>
                  <a:lnTo>
                    <a:pt x="255270" y="203018"/>
                  </a:lnTo>
                  <a:lnTo>
                    <a:pt x="257810" y="199389"/>
                  </a:lnTo>
                  <a:lnTo>
                    <a:pt x="259080" y="195156"/>
                  </a:lnTo>
                  <a:lnTo>
                    <a:pt x="259080" y="65193"/>
                  </a:lnTo>
                  <a:lnTo>
                    <a:pt x="257810" y="60960"/>
                  </a:lnTo>
                  <a:lnTo>
                    <a:pt x="255270" y="57331"/>
                  </a:lnTo>
                  <a:close/>
                </a:path>
                <a:path w="259079" h="259080">
                  <a:moveTo>
                    <a:pt x="3810" y="60960"/>
                  </a:moveTo>
                  <a:lnTo>
                    <a:pt x="0" y="68580"/>
                  </a:lnTo>
                  <a:lnTo>
                    <a:pt x="0" y="191769"/>
                  </a:lnTo>
                  <a:lnTo>
                    <a:pt x="3810" y="199389"/>
                  </a:lnTo>
                  <a:lnTo>
                    <a:pt x="3810" y="60960"/>
                  </a:lnTo>
                  <a:close/>
                </a:path>
                <a:path w="259079" h="259080">
                  <a:moveTo>
                    <a:pt x="191769" y="0"/>
                  </a:moveTo>
                  <a:lnTo>
                    <a:pt x="67310" y="0"/>
                  </a:lnTo>
                  <a:lnTo>
                    <a:pt x="59689" y="3810"/>
                  </a:lnTo>
                  <a:lnTo>
                    <a:pt x="199389" y="3810"/>
                  </a:lnTo>
                  <a:lnTo>
                    <a:pt x="191769" y="0"/>
                  </a:lnTo>
                  <a:close/>
                </a:path>
              </a:pathLst>
            </a:custGeom>
            <a:solidFill>
              <a:srgbClr val="5B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45000" y="1070610"/>
              <a:ext cx="251460" cy="2514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27219" y="1052830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89" h="287019">
                  <a:moveTo>
                    <a:pt x="143509" y="0"/>
                  </a:moveTo>
                  <a:lnTo>
                    <a:pt x="189778" y="7122"/>
                  </a:lnTo>
                  <a:lnTo>
                    <a:pt x="229585" y="27106"/>
                  </a:lnTo>
                  <a:lnTo>
                    <a:pt x="260736" y="57881"/>
                  </a:lnTo>
                  <a:lnTo>
                    <a:pt x="281035" y="97373"/>
                  </a:lnTo>
                  <a:lnTo>
                    <a:pt x="288289" y="143510"/>
                  </a:lnTo>
                  <a:lnTo>
                    <a:pt x="281035" y="189646"/>
                  </a:lnTo>
                  <a:lnTo>
                    <a:pt x="260736" y="229138"/>
                  </a:lnTo>
                  <a:lnTo>
                    <a:pt x="229585" y="259913"/>
                  </a:lnTo>
                  <a:lnTo>
                    <a:pt x="189778" y="279897"/>
                  </a:lnTo>
                  <a:lnTo>
                    <a:pt x="143509" y="287020"/>
                  </a:lnTo>
                  <a:lnTo>
                    <a:pt x="97373" y="279897"/>
                  </a:lnTo>
                  <a:lnTo>
                    <a:pt x="57881" y="259913"/>
                  </a:lnTo>
                  <a:lnTo>
                    <a:pt x="27106" y="229138"/>
                  </a:lnTo>
                  <a:lnTo>
                    <a:pt x="7122" y="189646"/>
                  </a:lnTo>
                  <a:lnTo>
                    <a:pt x="0" y="143510"/>
                  </a:lnTo>
                  <a:lnTo>
                    <a:pt x="7122" y="97373"/>
                  </a:lnTo>
                  <a:lnTo>
                    <a:pt x="27106" y="57881"/>
                  </a:lnTo>
                  <a:lnTo>
                    <a:pt x="57881" y="27106"/>
                  </a:lnTo>
                  <a:lnTo>
                    <a:pt x="97373" y="7122"/>
                  </a:lnTo>
                  <a:lnTo>
                    <a:pt x="143509" y="0"/>
                  </a:lnTo>
                  <a:close/>
                </a:path>
                <a:path w="288289" h="287019">
                  <a:moveTo>
                    <a:pt x="0" y="0"/>
                  </a:moveTo>
                  <a:lnTo>
                    <a:pt x="0" y="0"/>
                  </a:lnTo>
                </a:path>
                <a:path w="288289" h="287019">
                  <a:moveTo>
                    <a:pt x="288289" y="287020"/>
                  </a:moveTo>
                  <a:lnTo>
                    <a:pt x="288289" y="2870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28490" y="4406900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76212" y="283210"/>
                  </a:moveTo>
                  <a:lnTo>
                    <a:pt x="110807" y="283210"/>
                  </a:lnTo>
                  <a:lnTo>
                    <a:pt x="114300" y="284480"/>
                  </a:lnTo>
                  <a:lnTo>
                    <a:pt x="128270" y="287019"/>
                  </a:lnTo>
                  <a:lnTo>
                    <a:pt x="158750" y="287019"/>
                  </a:lnTo>
                  <a:lnTo>
                    <a:pt x="172720" y="284480"/>
                  </a:lnTo>
                  <a:lnTo>
                    <a:pt x="176212" y="283210"/>
                  </a:lnTo>
                  <a:close/>
                </a:path>
                <a:path w="287020" h="287020">
                  <a:moveTo>
                    <a:pt x="3810" y="114300"/>
                  </a:moveTo>
                  <a:lnTo>
                    <a:pt x="1270" y="127000"/>
                  </a:lnTo>
                  <a:lnTo>
                    <a:pt x="0" y="143510"/>
                  </a:lnTo>
                  <a:lnTo>
                    <a:pt x="1270" y="158750"/>
                  </a:lnTo>
                  <a:lnTo>
                    <a:pt x="3810" y="172719"/>
                  </a:lnTo>
                  <a:lnTo>
                    <a:pt x="3810" y="114300"/>
                  </a:lnTo>
                  <a:close/>
                </a:path>
                <a:path w="287020" h="287020">
                  <a:moveTo>
                    <a:pt x="284480" y="114300"/>
                  </a:moveTo>
                  <a:lnTo>
                    <a:pt x="284480" y="172719"/>
                  </a:lnTo>
                  <a:lnTo>
                    <a:pt x="287020" y="158750"/>
                  </a:lnTo>
                  <a:lnTo>
                    <a:pt x="287020" y="127000"/>
                  </a:lnTo>
                  <a:lnTo>
                    <a:pt x="284480" y="114300"/>
                  </a:lnTo>
                  <a:close/>
                </a:path>
                <a:path w="287020" h="287020">
                  <a:moveTo>
                    <a:pt x="158750" y="0"/>
                  </a:moveTo>
                  <a:lnTo>
                    <a:pt x="128270" y="0"/>
                  </a:lnTo>
                  <a:lnTo>
                    <a:pt x="114300" y="2539"/>
                  </a:lnTo>
                  <a:lnTo>
                    <a:pt x="172720" y="253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32300" y="4409439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182879" y="276860"/>
                  </a:moveTo>
                  <a:lnTo>
                    <a:pt x="96520" y="276860"/>
                  </a:lnTo>
                  <a:lnTo>
                    <a:pt x="106997" y="280670"/>
                  </a:lnTo>
                  <a:lnTo>
                    <a:pt x="172402" y="280670"/>
                  </a:lnTo>
                  <a:lnTo>
                    <a:pt x="182879" y="276860"/>
                  </a:lnTo>
                  <a:close/>
                </a:path>
                <a:path w="280670" h="280670">
                  <a:moveTo>
                    <a:pt x="3810" y="94297"/>
                  </a:moveTo>
                  <a:lnTo>
                    <a:pt x="2539" y="97790"/>
                  </a:lnTo>
                  <a:lnTo>
                    <a:pt x="0" y="111760"/>
                  </a:lnTo>
                  <a:lnTo>
                    <a:pt x="0" y="170180"/>
                  </a:lnTo>
                  <a:lnTo>
                    <a:pt x="2539" y="185420"/>
                  </a:lnTo>
                  <a:lnTo>
                    <a:pt x="3810" y="188595"/>
                  </a:lnTo>
                  <a:lnTo>
                    <a:pt x="3810" y="94297"/>
                  </a:lnTo>
                  <a:close/>
                </a:path>
                <a:path w="280670" h="280670">
                  <a:moveTo>
                    <a:pt x="276860" y="97790"/>
                  </a:moveTo>
                  <a:lnTo>
                    <a:pt x="276860" y="185420"/>
                  </a:lnTo>
                  <a:lnTo>
                    <a:pt x="280670" y="170180"/>
                  </a:lnTo>
                  <a:lnTo>
                    <a:pt x="280670" y="111760"/>
                  </a:lnTo>
                  <a:lnTo>
                    <a:pt x="276860" y="97790"/>
                  </a:lnTo>
                  <a:close/>
                </a:path>
                <a:path w="280670" h="280670">
                  <a:moveTo>
                    <a:pt x="168910" y="0"/>
                  </a:moveTo>
                  <a:lnTo>
                    <a:pt x="110489" y="0"/>
                  </a:lnTo>
                  <a:lnTo>
                    <a:pt x="96520" y="3810"/>
                  </a:lnTo>
                  <a:lnTo>
                    <a:pt x="182879" y="381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436110" y="4413250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3810" y="80010"/>
                  </a:moveTo>
                  <a:lnTo>
                    <a:pt x="0" y="90487"/>
                  </a:lnTo>
                  <a:lnTo>
                    <a:pt x="0" y="184797"/>
                  </a:lnTo>
                  <a:lnTo>
                    <a:pt x="3810" y="194322"/>
                  </a:lnTo>
                  <a:lnTo>
                    <a:pt x="3810" y="80010"/>
                  </a:lnTo>
                  <a:close/>
                </a:path>
                <a:path w="273050" h="273050">
                  <a:moveTo>
                    <a:pt x="189547" y="3810"/>
                  </a:moveTo>
                  <a:lnTo>
                    <a:pt x="179070" y="0"/>
                  </a:lnTo>
                  <a:lnTo>
                    <a:pt x="92710" y="0"/>
                  </a:lnTo>
                  <a:lnTo>
                    <a:pt x="82232" y="3810"/>
                  </a:lnTo>
                  <a:lnTo>
                    <a:pt x="189547" y="3810"/>
                  </a:lnTo>
                  <a:close/>
                </a:path>
                <a:path w="273050" h="273050">
                  <a:moveTo>
                    <a:pt x="193040" y="270510"/>
                  </a:moveTo>
                  <a:lnTo>
                    <a:pt x="78740" y="270510"/>
                  </a:lnTo>
                  <a:lnTo>
                    <a:pt x="92710" y="273050"/>
                  </a:lnTo>
                  <a:lnTo>
                    <a:pt x="179070" y="273050"/>
                  </a:lnTo>
                  <a:lnTo>
                    <a:pt x="193040" y="270510"/>
                  </a:lnTo>
                  <a:close/>
                </a:path>
                <a:path w="273050" h="273050">
                  <a:moveTo>
                    <a:pt x="273050" y="93980"/>
                  </a:moveTo>
                  <a:lnTo>
                    <a:pt x="269240" y="83515"/>
                  </a:lnTo>
                  <a:lnTo>
                    <a:pt x="269240" y="191147"/>
                  </a:lnTo>
                  <a:lnTo>
                    <a:pt x="273050" y="181610"/>
                  </a:lnTo>
                  <a:lnTo>
                    <a:pt x="273050" y="93980"/>
                  </a:lnTo>
                  <a:close/>
                </a:path>
              </a:pathLst>
            </a:custGeom>
            <a:solidFill>
              <a:srgbClr val="60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439920" y="4417059"/>
              <a:ext cx="196850" cy="266700"/>
            </a:xfrm>
            <a:custGeom>
              <a:avLst/>
              <a:gdLst/>
              <a:ahLst/>
              <a:cxnLst/>
              <a:rect l="l" t="t" r="r" b="b"/>
              <a:pathLst>
                <a:path w="196850" h="266700">
                  <a:moveTo>
                    <a:pt x="3810" y="67640"/>
                  </a:moveTo>
                  <a:lnTo>
                    <a:pt x="0" y="76200"/>
                  </a:lnTo>
                  <a:lnTo>
                    <a:pt x="0" y="190512"/>
                  </a:lnTo>
                  <a:lnTo>
                    <a:pt x="3810" y="200025"/>
                  </a:lnTo>
                  <a:lnTo>
                    <a:pt x="3810" y="67640"/>
                  </a:lnTo>
                  <a:close/>
                </a:path>
                <a:path w="196850" h="266700">
                  <a:moveTo>
                    <a:pt x="192405" y="1270"/>
                  </a:moveTo>
                  <a:lnTo>
                    <a:pt x="187477" y="1270"/>
                  </a:lnTo>
                  <a:lnTo>
                    <a:pt x="187477" y="0"/>
                  </a:lnTo>
                  <a:lnTo>
                    <a:pt x="76669" y="0"/>
                  </a:lnTo>
                  <a:lnTo>
                    <a:pt x="76669" y="1270"/>
                  </a:lnTo>
                  <a:lnTo>
                    <a:pt x="71755" y="1270"/>
                  </a:lnTo>
                  <a:lnTo>
                    <a:pt x="71755" y="3810"/>
                  </a:lnTo>
                  <a:lnTo>
                    <a:pt x="192405" y="3810"/>
                  </a:lnTo>
                  <a:lnTo>
                    <a:pt x="192405" y="1270"/>
                  </a:lnTo>
                  <a:close/>
                </a:path>
                <a:path w="196850" h="266700">
                  <a:moveTo>
                    <a:pt x="196850" y="262890"/>
                  </a:moveTo>
                  <a:lnTo>
                    <a:pt x="67310" y="262890"/>
                  </a:lnTo>
                  <a:lnTo>
                    <a:pt x="74930" y="266700"/>
                  </a:lnTo>
                  <a:lnTo>
                    <a:pt x="189230" y="266700"/>
                  </a:lnTo>
                  <a:lnTo>
                    <a:pt x="196850" y="262890"/>
                  </a:lnTo>
                  <a:close/>
                </a:path>
              </a:pathLst>
            </a:custGeom>
            <a:solidFill>
              <a:srgbClr val="5E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43730" y="4420870"/>
              <a:ext cx="257810" cy="259079"/>
            </a:xfrm>
            <a:custGeom>
              <a:avLst/>
              <a:gdLst/>
              <a:ahLst/>
              <a:cxnLst/>
              <a:rect l="l" t="t" r="r" b="b"/>
              <a:pathLst>
                <a:path w="257810" h="259079">
                  <a:moveTo>
                    <a:pt x="200406" y="255269"/>
                  </a:moveTo>
                  <a:lnTo>
                    <a:pt x="56133" y="255269"/>
                  </a:lnTo>
                  <a:lnTo>
                    <a:pt x="58420" y="256539"/>
                  </a:lnTo>
                  <a:lnTo>
                    <a:pt x="63500" y="259079"/>
                  </a:lnTo>
                  <a:lnTo>
                    <a:pt x="193040" y="259079"/>
                  </a:lnTo>
                  <a:lnTo>
                    <a:pt x="198120" y="256539"/>
                  </a:lnTo>
                  <a:lnTo>
                    <a:pt x="200406" y="255269"/>
                  </a:lnTo>
                  <a:close/>
                </a:path>
                <a:path w="257810" h="259079">
                  <a:moveTo>
                    <a:pt x="2540" y="58843"/>
                  </a:moveTo>
                  <a:lnTo>
                    <a:pt x="1270" y="60959"/>
                  </a:lnTo>
                  <a:lnTo>
                    <a:pt x="0" y="63817"/>
                  </a:lnTo>
                  <a:lnTo>
                    <a:pt x="0" y="196214"/>
                  </a:lnTo>
                  <a:lnTo>
                    <a:pt x="1270" y="199389"/>
                  </a:lnTo>
                  <a:lnTo>
                    <a:pt x="2540" y="201295"/>
                  </a:lnTo>
                  <a:lnTo>
                    <a:pt x="2540" y="58843"/>
                  </a:lnTo>
                  <a:close/>
                </a:path>
                <a:path w="257810" h="259079">
                  <a:moveTo>
                    <a:pt x="254000" y="58843"/>
                  </a:moveTo>
                  <a:lnTo>
                    <a:pt x="254000" y="201295"/>
                  </a:lnTo>
                  <a:lnTo>
                    <a:pt x="255270" y="199389"/>
                  </a:lnTo>
                  <a:lnTo>
                    <a:pt x="257810" y="193040"/>
                  </a:lnTo>
                  <a:lnTo>
                    <a:pt x="257810" y="66675"/>
                  </a:lnTo>
                  <a:lnTo>
                    <a:pt x="255270" y="60959"/>
                  </a:lnTo>
                  <a:lnTo>
                    <a:pt x="254000" y="58843"/>
                  </a:lnTo>
                  <a:close/>
                </a:path>
                <a:path w="257810" h="259079">
                  <a:moveTo>
                    <a:pt x="191769" y="0"/>
                  </a:moveTo>
                  <a:lnTo>
                    <a:pt x="64770" y="0"/>
                  </a:lnTo>
                  <a:lnTo>
                    <a:pt x="58420" y="2539"/>
                  </a:lnTo>
                  <a:lnTo>
                    <a:pt x="198120" y="2539"/>
                  </a:lnTo>
                  <a:lnTo>
                    <a:pt x="191769" y="0"/>
                  </a:lnTo>
                  <a:close/>
                </a:path>
              </a:pathLst>
            </a:custGeom>
            <a:solidFill>
              <a:srgbClr val="5B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46269" y="4423409"/>
              <a:ext cx="251459" cy="25272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28490" y="4406900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89" h="287020">
                  <a:moveTo>
                    <a:pt x="144780" y="0"/>
                  </a:moveTo>
                  <a:lnTo>
                    <a:pt x="190916" y="7122"/>
                  </a:lnTo>
                  <a:lnTo>
                    <a:pt x="230408" y="27106"/>
                  </a:lnTo>
                  <a:lnTo>
                    <a:pt x="261183" y="57881"/>
                  </a:lnTo>
                  <a:lnTo>
                    <a:pt x="281167" y="97373"/>
                  </a:lnTo>
                  <a:lnTo>
                    <a:pt x="288289" y="143510"/>
                  </a:lnTo>
                  <a:lnTo>
                    <a:pt x="281167" y="189646"/>
                  </a:lnTo>
                  <a:lnTo>
                    <a:pt x="261183" y="229138"/>
                  </a:lnTo>
                  <a:lnTo>
                    <a:pt x="230408" y="259913"/>
                  </a:lnTo>
                  <a:lnTo>
                    <a:pt x="190916" y="279897"/>
                  </a:lnTo>
                  <a:lnTo>
                    <a:pt x="144780" y="287019"/>
                  </a:lnTo>
                  <a:lnTo>
                    <a:pt x="98511" y="279897"/>
                  </a:lnTo>
                  <a:lnTo>
                    <a:pt x="58704" y="259913"/>
                  </a:lnTo>
                  <a:lnTo>
                    <a:pt x="27553" y="229138"/>
                  </a:lnTo>
                  <a:lnTo>
                    <a:pt x="7254" y="189646"/>
                  </a:lnTo>
                  <a:lnTo>
                    <a:pt x="0" y="143510"/>
                  </a:lnTo>
                  <a:lnTo>
                    <a:pt x="7254" y="97373"/>
                  </a:lnTo>
                  <a:lnTo>
                    <a:pt x="27553" y="57881"/>
                  </a:lnTo>
                  <a:lnTo>
                    <a:pt x="58704" y="27106"/>
                  </a:lnTo>
                  <a:lnTo>
                    <a:pt x="98511" y="7122"/>
                  </a:lnTo>
                  <a:lnTo>
                    <a:pt x="144780" y="0"/>
                  </a:lnTo>
                  <a:close/>
                </a:path>
                <a:path w="288289" h="287020">
                  <a:moveTo>
                    <a:pt x="0" y="0"/>
                  </a:moveTo>
                  <a:lnTo>
                    <a:pt x="0" y="0"/>
                  </a:lnTo>
                </a:path>
                <a:path w="288289" h="287020">
                  <a:moveTo>
                    <a:pt x="288289" y="287019"/>
                  </a:moveTo>
                  <a:lnTo>
                    <a:pt x="288289" y="28701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59907" y="2815997"/>
              <a:ext cx="80464" cy="830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957829" y="3206750"/>
            <a:ext cx="29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1575" b="1" baseline="-23809" dirty="0">
                <a:solidFill>
                  <a:srgbClr val="FF6600"/>
                </a:solidFill>
                <a:latin typeface="Arial"/>
                <a:cs typeface="Arial"/>
              </a:rPr>
              <a:t>1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87109" y="2909570"/>
            <a:ext cx="29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1575" b="1" baseline="-23809" dirty="0">
                <a:solidFill>
                  <a:srgbClr val="FF3300"/>
                </a:solidFill>
                <a:latin typeface="Arial"/>
                <a:cs typeface="Arial"/>
              </a:rPr>
              <a:t>2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872739" y="2190750"/>
            <a:ext cx="456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Sun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489200" y="267080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263457" y="1048067"/>
            <a:ext cx="5240655" cy="3650615"/>
            <a:chOff x="2263457" y="1048067"/>
            <a:chExt cx="5240655" cy="3650615"/>
          </a:xfrm>
        </p:grpSpPr>
        <p:sp>
          <p:nvSpPr>
            <p:cNvPr id="78" name="object 78"/>
            <p:cNvSpPr/>
            <p:nvPr/>
          </p:nvSpPr>
          <p:spPr>
            <a:xfrm>
              <a:off x="2268220" y="3934459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19" h="287020">
                  <a:moveTo>
                    <a:pt x="177376" y="283209"/>
                  </a:moveTo>
                  <a:lnTo>
                    <a:pt x="108373" y="283209"/>
                  </a:lnTo>
                  <a:lnTo>
                    <a:pt x="113030" y="284479"/>
                  </a:lnTo>
                  <a:lnTo>
                    <a:pt x="128269" y="287019"/>
                  </a:lnTo>
                  <a:lnTo>
                    <a:pt x="157480" y="287019"/>
                  </a:lnTo>
                  <a:lnTo>
                    <a:pt x="172719" y="284479"/>
                  </a:lnTo>
                  <a:lnTo>
                    <a:pt x="177376" y="283209"/>
                  </a:lnTo>
                  <a:close/>
                </a:path>
                <a:path w="287019" h="287020">
                  <a:moveTo>
                    <a:pt x="283210" y="109643"/>
                  </a:moveTo>
                  <a:lnTo>
                    <a:pt x="283210" y="177376"/>
                  </a:lnTo>
                  <a:lnTo>
                    <a:pt x="284479" y="172720"/>
                  </a:lnTo>
                  <a:lnTo>
                    <a:pt x="285750" y="158750"/>
                  </a:lnTo>
                  <a:lnTo>
                    <a:pt x="287019" y="142239"/>
                  </a:lnTo>
                  <a:lnTo>
                    <a:pt x="284480" y="114300"/>
                  </a:lnTo>
                  <a:lnTo>
                    <a:pt x="283210" y="109643"/>
                  </a:lnTo>
                  <a:close/>
                </a:path>
                <a:path w="287019" h="287020">
                  <a:moveTo>
                    <a:pt x="2540" y="114300"/>
                  </a:moveTo>
                  <a:lnTo>
                    <a:pt x="0" y="128269"/>
                  </a:lnTo>
                  <a:lnTo>
                    <a:pt x="0" y="158750"/>
                  </a:lnTo>
                  <a:lnTo>
                    <a:pt x="2540" y="172720"/>
                  </a:lnTo>
                  <a:lnTo>
                    <a:pt x="2540" y="114300"/>
                  </a:lnTo>
                  <a:close/>
                </a:path>
                <a:path w="287019" h="287020">
                  <a:moveTo>
                    <a:pt x="157480" y="0"/>
                  </a:moveTo>
                  <a:lnTo>
                    <a:pt x="128269" y="0"/>
                  </a:lnTo>
                  <a:lnTo>
                    <a:pt x="113030" y="2539"/>
                  </a:lnTo>
                  <a:lnTo>
                    <a:pt x="172719" y="2539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70760" y="393700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187324" y="276860"/>
                  </a:moveTo>
                  <a:lnTo>
                    <a:pt x="93345" y="276860"/>
                  </a:lnTo>
                  <a:lnTo>
                    <a:pt x="96519" y="278130"/>
                  </a:lnTo>
                  <a:lnTo>
                    <a:pt x="105833" y="280669"/>
                  </a:lnTo>
                  <a:lnTo>
                    <a:pt x="174836" y="280669"/>
                  </a:lnTo>
                  <a:lnTo>
                    <a:pt x="184150" y="278130"/>
                  </a:lnTo>
                  <a:lnTo>
                    <a:pt x="187324" y="276860"/>
                  </a:lnTo>
                  <a:close/>
                </a:path>
                <a:path w="280669" h="280670">
                  <a:moveTo>
                    <a:pt x="3809" y="94297"/>
                  </a:moveTo>
                  <a:lnTo>
                    <a:pt x="2539" y="97789"/>
                  </a:lnTo>
                  <a:lnTo>
                    <a:pt x="0" y="111759"/>
                  </a:lnTo>
                  <a:lnTo>
                    <a:pt x="0" y="170180"/>
                  </a:lnTo>
                  <a:lnTo>
                    <a:pt x="2539" y="184150"/>
                  </a:lnTo>
                  <a:lnTo>
                    <a:pt x="3809" y="187642"/>
                  </a:lnTo>
                  <a:lnTo>
                    <a:pt x="3809" y="94297"/>
                  </a:lnTo>
                  <a:close/>
                </a:path>
                <a:path w="280669" h="280670">
                  <a:moveTo>
                    <a:pt x="278129" y="97789"/>
                  </a:moveTo>
                  <a:lnTo>
                    <a:pt x="278129" y="184150"/>
                  </a:lnTo>
                  <a:lnTo>
                    <a:pt x="280669" y="174836"/>
                  </a:lnTo>
                  <a:lnTo>
                    <a:pt x="280669" y="107103"/>
                  </a:lnTo>
                  <a:lnTo>
                    <a:pt x="278129" y="97789"/>
                  </a:lnTo>
                  <a:close/>
                </a:path>
                <a:path w="280669" h="280670">
                  <a:moveTo>
                    <a:pt x="170179" y="0"/>
                  </a:moveTo>
                  <a:lnTo>
                    <a:pt x="110489" y="0"/>
                  </a:lnTo>
                  <a:lnTo>
                    <a:pt x="96519" y="3810"/>
                  </a:lnTo>
                  <a:lnTo>
                    <a:pt x="184150" y="3810"/>
                  </a:lnTo>
                  <a:lnTo>
                    <a:pt x="170179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74570" y="3940809"/>
              <a:ext cx="274320" cy="273050"/>
            </a:xfrm>
            <a:custGeom>
              <a:avLst/>
              <a:gdLst/>
              <a:ahLst/>
              <a:cxnLst/>
              <a:rect l="l" t="t" r="r" b="b"/>
              <a:pathLst>
                <a:path w="274319" h="273050">
                  <a:moveTo>
                    <a:pt x="3810" y="80010"/>
                  </a:moveTo>
                  <a:lnTo>
                    <a:pt x="0" y="90487"/>
                  </a:lnTo>
                  <a:lnTo>
                    <a:pt x="0" y="183832"/>
                  </a:lnTo>
                  <a:lnTo>
                    <a:pt x="3810" y="194310"/>
                  </a:lnTo>
                  <a:lnTo>
                    <a:pt x="3810" y="80010"/>
                  </a:lnTo>
                  <a:close/>
                </a:path>
                <a:path w="274319" h="273050">
                  <a:moveTo>
                    <a:pt x="189865" y="3810"/>
                  </a:moveTo>
                  <a:lnTo>
                    <a:pt x="180340" y="0"/>
                  </a:lnTo>
                  <a:lnTo>
                    <a:pt x="92710" y="0"/>
                  </a:lnTo>
                  <a:lnTo>
                    <a:pt x="83185" y="3810"/>
                  </a:lnTo>
                  <a:lnTo>
                    <a:pt x="189865" y="3810"/>
                  </a:lnTo>
                  <a:close/>
                </a:path>
                <a:path w="274319" h="273050">
                  <a:moveTo>
                    <a:pt x="193040" y="269240"/>
                  </a:moveTo>
                  <a:lnTo>
                    <a:pt x="80010" y="269240"/>
                  </a:lnTo>
                  <a:lnTo>
                    <a:pt x="89535" y="273050"/>
                  </a:lnTo>
                  <a:lnTo>
                    <a:pt x="183502" y="273050"/>
                  </a:lnTo>
                  <a:lnTo>
                    <a:pt x="193040" y="269240"/>
                  </a:lnTo>
                  <a:close/>
                </a:path>
                <a:path w="274319" h="273050">
                  <a:moveTo>
                    <a:pt x="274320" y="93980"/>
                  </a:moveTo>
                  <a:lnTo>
                    <a:pt x="270510" y="83502"/>
                  </a:lnTo>
                  <a:lnTo>
                    <a:pt x="270510" y="190817"/>
                  </a:lnTo>
                  <a:lnTo>
                    <a:pt x="274320" y="180340"/>
                  </a:lnTo>
                  <a:lnTo>
                    <a:pt x="274320" y="93980"/>
                  </a:lnTo>
                  <a:close/>
                </a:path>
              </a:pathLst>
            </a:custGeom>
            <a:solidFill>
              <a:srgbClr val="60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78380" y="3944619"/>
              <a:ext cx="266700" cy="265430"/>
            </a:xfrm>
            <a:custGeom>
              <a:avLst/>
              <a:gdLst/>
              <a:ahLst/>
              <a:cxnLst/>
              <a:rect l="l" t="t" r="r" b="b"/>
              <a:pathLst>
                <a:path w="266700" h="265429">
                  <a:moveTo>
                    <a:pt x="196850" y="261619"/>
                  </a:moveTo>
                  <a:lnTo>
                    <a:pt x="68579" y="261619"/>
                  </a:lnTo>
                  <a:lnTo>
                    <a:pt x="76200" y="265429"/>
                  </a:lnTo>
                  <a:lnTo>
                    <a:pt x="189230" y="265429"/>
                  </a:lnTo>
                  <a:lnTo>
                    <a:pt x="196850" y="261619"/>
                  </a:lnTo>
                  <a:close/>
                </a:path>
                <a:path w="266700" h="265429">
                  <a:moveTo>
                    <a:pt x="3809" y="69850"/>
                  </a:moveTo>
                  <a:lnTo>
                    <a:pt x="0" y="76199"/>
                  </a:lnTo>
                  <a:lnTo>
                    <a:pt x="0" y="190499"/>
                  </a:lnTo>
                  <a:lnTo>
                    <a:pt x="3809" y="196849"/>
                  </a:lnTo>
                  <a:lnTo>
                    <a:pt x="3809" y="69850"/>
                  </a:lnTo>
                  <a:close/>
                </a:path>
                <a:path w="266700" h="265429">
                  <a:moveTo>
                    <a:pt x="262889" y="71119"/>
                  </a:moveTo>
                  <a:lnTo>
                    <a:pt x="262889" y="195580"/>
                  </a:lnTo>
                  <a:lnTo>
                    <a:pt x="265430" y="190499"/>
                  </a:lnTo>
                  <a:lnTo>
                    <a:pt x="266700" y="187007"/>
                  </a:lnTo>
                  <a:lnTo>
                    <a:pt x="266700" y="79692"/>
                  </a:lnTo>
                  <a:lnTo>
                    <a:pt x="265430" y="76199"/>
                  </a:lnTo>
                  <a:lnTo>
                    <a:pt x="262889" y="71119"/>
                  </a:lnTo>
                  <a:close/>
                </a:path>
                <a:path w="266700" h="265429">
                  <a:moveTo>
                    <a:pt x="186055" y="0"/>
                  </a:moveTo>
                  <a:lnTo>
                    <a:pt x="79375" y="0"/>
                  </a:lnTo>
                  <a:lnTo>
                    <a:pt x="76200" y="1269"/>
                  </a:lnTo>
                  <a:lnTo>
                    <a:pt x="71966" y="2539"/>
                  </a:lnTo>
                  <a:lnTo>
                    <a:pt x="193463" y="2539"/>
                  </a:lnTo>
                  <a:lnTo>
                    <a:pt x="189230" y="1269"/>
                  </a:lnTo>
                  <a:lnTo>
                    <a:pt x="186055" y="0"/>
                  </a:lnTo>
                  <a:close/>
                </a:path>
              </a:pathLst>
            </a:custGeom>
            <a:solidFill>
              <a:srgbClr val="5E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282190" y="3947159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200406" y="255269"/>
                  </a:moveTo>
                  <a:lnTo>
                    <a:pt x="57150" y="255269"/>
                  </a:lnTo>
                  <a:lnTo>
                    <a:pt x="64769" y="259079"/>
                  </a:lnTo>
                  <a:lnTo>
                    <a:pt x="193040" y="259079"/>
                  </a:lnTo>
                  <a:lnTo>
                    <a:pt x="198120" y="256539"/>
                  </a:lnTo>
                  <a:lnTo>
                    <a:pt x="200406" y="255269"/>
                  </a:lnTo>
                  <a:close/>
                </a:path>
                <a:path w="259080" h="259079">
                  <a:moveTo>
                    <a:pt x="3810" y="60959"/>
                  </a:moveTo>
                  <a:lnTo>
                    <a:pt x="0" y="67310"/>
                  </a:lnTo>
                  <a:lnTo>
                    <a:pt x="0" y="194309"/>
                  </a:lnTo>
                  <a:lnTo>
                    <a:pt x="3810" y="200659"/>
                  </a:lnTo>
                  <a:lnTo>
                    <a:pt x="3810" y="60959"/>
                  </a:lnTo>
                  <a:close/>
                </a:path>
                <a:path w="259080" h="259079">
                  <a:moveTo>
                    <a:pt x="255270" y="60959"/>
                  </a:moveTo>
                  <a:lnTo>
                    <a:pt x="255270" y="200659"/>
                  </a:lnTo>
                  <a:lnTo>
                    <a:pt x="259080" y="193040"/>
                  </a:lnTo>
                  <a:lnTo>
                    <a:pt x="259080" y="68579"/>
                  </a:lnTo>
                  <a:lnTo>
                    <a:pt x="255270" y="60959"/>
                  </a:lnTo>
                  <a:close/>
                </a:path>
                <a:path w="259080" h="259079">
                  <a:moveTo>
                    <a:pt x="189653" y="0"/>
                  </a:moveTo>
                  <a:lnTo>
                    <a:pt x="68156" y="0"/>
                  </a:lnTo>
                  <a:lnTo>
                    <a:pt x="59690" y="2539"/>
                  </a:lnTo>
                  <a:lnTo>
                    <a:pt x="57875" y="3809"/>
                  </a:lnTo>
                  <a:lnTo>
                    <a:pt x="199752" y="3809"/>
                  </a:lnTo>
                  <a:lnTo>
                    <a:pt x="198120" y="2539"/>
                  </a:lnTo>
                  <a:lnTo>
                    <a:pt x="189653" y="0"/>
                  </a:lnTo>
                  <a:close/>
                </a:path>
              </a:pathLst>
            </a:custGeom>
            <a:solidFill>
              <a:srgbClr val="5B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286000" y="3950969"/>
              <a:ext cx="251460" cy="2514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268220" y="393319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3510" y="0"/>
                  </a:moveTo>
                  <a:lnTo>
                    <a:pt x="189646" y="7132"/>
                  </a:lnTo>
                  <a:lnTo>
                    <a:pt x="229138" y="27188"/>
                  </a:lnTo>
                  <a:lnTo>
                    <a:pt x="259913" y="58155"/>
                  </a:lnTo>
                  <a:lnTo>
                    <a:pt x="279897" y="98023"/>
                  </a:lnTo>
                  <a:lnTo>
                    <a:pt x="287019" y="144780"/>
                  </a:lnTo>
                  <a:lnTo>
                    <a:pt x="279897" y="190916"/>
                  </a:lnTo>
                  <a:lnTo>
                    <a:pt x="259913" y="230408"/>
                  </a:lnTo>
                  <a:lnTo>
                    <a:pt x="229138" y="261183"/>
                  </a:lnTo>
                  <a:lnTo>
                    <a:pt x="189646" y="281167"/>
                  </a:lnTo>
                  <a:lnTo>
                    <a:pt x="143510" y="288290"/>
                  </a:lnTo>
                  <a:lnTo>
                    <a:pt x="97373" y="281167"/>
                  </a:lnTo>
                  <a:lnTo>
                    <a:pt x="57881" y="261183"/>
                  </a:lnTo>
                  <a:lnTo>
                    <a:pt x="27106" y="230408"/>
                  </a:lnTo>
                  <a:lnTo>
                    <a:pt x="7122" y="190916"/>
                  </a:lnTo>
                  <a:lnTo>
                    <a:pt x="0" y="144780"/>
                  </a:lnTo>
                  <a:lnTo>
                    <a:pt x="7122" y="98023"/>
                  </a:lnTo>
                  <a:lnTo>
                    <a:pt x="27106" y="58155"/>
                  </a:lnTo>
                  <a:lnTo>
                    <a:pt x="57881" y="27188"/>
                  </a:lnTo>
                  <a:lnTo>
                    <a:pt x="97373" y="7132"/>
                  </a:lnTo>
                  <a:lnTo>
                    <a:pt x="143510" y="0"/>
                  </a:lnTo>
                  <a:close/>
                </a:path>
                <a:path w="288289" h="288289">
                  <a:moveTo>
                    <a:pt x="0" y="0"/>
                  </a:moveTo>
                  <a:lnTo>
                    <a:pt x="0" y="0"/>
                  </a:lnTo>
                </a:path>
                <a:path w="288289" h="288289">
                  <a:moveTo>
                    <a:pt x="288290" y="288290"/>
                  </a:moveTo>
                  <a:lnTo>
                    <a:pt x="288290" y="2882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74570" y="1607820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19" h="287019">
                  <a:moveTo>
                    <a:pt x="158750" y="284479"/>
                  </a:moveTo>
                  <a:lnTo>
                    <a:pt x="128269" y="284479"/>
                  </a:lnTo>
                  <a:lnTo>
                    <a:pt x="143510" y="287019"/>
                  </a:lnTo>
                  <a:lnTo>
                    <a:pt x="158750" y="284479"/>
                  </a:lnTo>
                  <a:close/>
                </a:path>
                <a:path w="287019" h="287019">
                  <a:moveTo>
                    <a:pt x="182033" y="281939"/>
                  </a:moveTo>
                  <a:lnTo>
                    <a:pt x="104986" y="281939"/>
                  </a:lnTo>
                  <a:lnTo>
                    <a:pt x="114300" y="284479"/>
                  </a:lnTo>
                  <a:lnTo>
                    <a:pt x="172719" y="284479"/>
                  </a:lnTo>
                  <a:lnTo>
                    <a:pt x="182033" y="281939"/>
                  </a:lnTo>
                  <a:close/>
                </a:path>
                <a:path w="287019" h="287019">
                  <a:moveTo>
                    <a:pt x="3810" y="108373"/>
                  </a:moveTo>
                  <a:lnTo>
                    <a:pt x="2540" y="113029"/>
                  </a:lnTo>
                  <a:lnTo>
                    <a:pt x="0" y="128269"/>
                  </a:lnTo>
                  <a:lnTo>
                    <a:pt x="0" y="157479"/>
                  </a:lnTo>
                  <a:lnTo>
                    <a:pt x="2540" y="172719"/>
                  </a:lnTo>
                  <a:lnTo>
                    <a:pt x="3810" y="177376"/>
                  </a:lnTo>
                  <a:lnTo>
                    <a:pt x="3810" y="108373"/>
                  </a:lnTo>
                  <a:close/>
                </a:path>
                <a:path w="287019" h="287019">
                  <a:moveTo>
                    <a:pt x="284480" y="113029"/>
                  </a:moveTo>
                  <a:lnTo>
                    <a:pt x="284480" y="172719"/>
                  </a:lnTo>
                  <a:lnTo>
                    <a:pt x="285750" y="157479"/>
                  </a:lnTo>
                  <a:lnTo>
                    <a:pt x="287019" y="143509"/>
                  </a:lnTo>
                  <a:lnTo>
                    <a:pt x="284480" y="113029"/>
                  </a:lnTo>
                  <a:close/>
                </a:path>
                <a:path w="287019" h="287019">
                  <a:moveTo>
                    <a:pt x="158750" y="0"/>
                  </a:moveTo>
                  <a:lnTo>
                    <a:pt x="128269" y="0"/>
                  </a:lnTo>
                  <a:lnTo>
                    <a:pt x="114300" y="2539"/>
                  </a:lnTo>
                  <a:lnTo>
                    <a:pt x="172719" y="253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278380" y="1610360"/>
              <a:ext cx="280670" cy="279400"/>
            </a:xfrm>
            <a:custGeom>
              <a:avLst/>
              <a:gdLst/>
              <a:ahLst/>
              <a:cxnLst/>
              <a:rect l="l" t="t" r="r" b="b"/>
              <a:pathLst>
                <a:path w="280669" h="279400">
                  <a:moveTo>
                    <a:pt x="186689" y="276860"/>
                  </a:moveTo>
                  <a:lnTo>
                    <a:pt x="93345" y="276860"/>
                  </a:lnTo>
                  <a:lnTo>
                    <a:pt x="96519" y="278129"/>
                  </a:lnTo>
                  <a:lnTo>
                    <a:pt x="101176" y="279400"/>
                  </a:lnTo>
                  <a:lnTo>
                    <a:pt x="178223" y="279400"/>
                  </a:lnTo>
                  <a:lnTo>
                    <a:pt x="182880" y="278129"/>
                  </a:lnTo>
                  <a:lnTo>
                    <a:pt x="186689" y="276860"/>
                  </a:lnTo>
                  <a:close/>
                </a:path>
                <a:path w="280669" h="279400">
                  <a:moveTo>
                    <a:pt x="3809" y="93344"/>
                  </a:moveTo>
                  <a:lnTo>
                    <a:pt x="2539" y="96519"/>
                  </a:lnTo>
                  <a:lnTo>
                    <a:pt x="0" y="105833"/>
                  </a:lnTo>
                  <a:lnTo>
                    <a:pt x="0" y="174836"/>
                  </a:lnTo>
                  <a:lnTo>
                    <a:pt x="2539" y="184150"/>
                  </a:lnTo>
                  <a:lnTo>
                    <a:pt x="3809" y="187325"/>
                  </a:lnTo>
                  <a:lnTo>
                    <a:pt x="3809" y="93344"/>
                  </a:lnTo>
                  <a:close/>
                </a:path>
                <a:path w="280669" h="279400">
                  <a:moveTo>
                    <a:pt x="276859" y="96519"/>
                  </a:moveTo>
                  <a:lnTo>
                    <a:pt x="276859" y="184150"/>
                  </a:lnTo>
                  <a:lnTo>
                    <a:pt x="280669" y="170179"/>
                  </a:lnTo>
                  <a:lnTo>
                    <a:pt x="280669" y="110489"/>
                  </a:lnTo>
                  <a:lnTo>
                    <a:pt x="276859" y="96519"/>
                  </a:lnTo>
                  <a:close/>
                </a:path>
                <a:path w="280669" h="279400">
                  <a:moveTo>
                    <a:pt x="168909" y="0"/>
                  </a:moveTo>
                  <a:lnTo>
                    <a:pt x="110489" y="0"/>
                  </a:lnTo>
                  <a:lnTo>
                    <a:pt x="96519" y="2539"/>
                  </a:lnTo>
                  <a:lnTo>
                    <a:pt x="182880" y="2539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282190" y="1612900"/>
              <a:ext cx="273050" cy="2743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74570" y="160655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3510" y="0"/>
                  </a:moveTo>
                  <a:lnTo>
                    <a:pt x="189646" y="7122"/>
                  </a:lnTo>
                  <a:lnTo>
                    <a:pt x="229138" y="27106"/>
                  </a:lnTo>
                  <a:lnTo>
                    <a:pt x="259913" y="57881"/>
                  </a:lnTo>
                  <a:lnTo>
                    <a:pt x="279897" y="97373"/>
                  </a:lnTo>
                  <a:lnTo>
                    <a:pt x="287019" y="143510"/>
                  </a:lnTo>
                  <a:lnTo>
                    <a:pt x="279897" y="189646"/>
                  </a:lnTo>
                  <a:lnTo>
                    <a:pt x="259913" y="229138"/>
                  </a:lnTo>
                  <a:lnTo>
                    <a:pt x="229138" y="259913"/>
                  </a:lnTo>
                  <a:lnTo>
                    <a:pt x="189646" y="279897"/>
                  </a:lnTo>
                  <a:lnTo>
                    <a:pt x="143510" y="287020"/>
                  </a:lnTo>
                  <a:lnTo>
                    <a:pt x="97373" y="279897"/>
                  </a:lnTo>
                  <a:lnTo>
                    <a:pt x="57881" y="259913"/>
                  </a:lnTo>
                  <a:lnTo>
                    <a:pt x="27106" y="229138"/>
                  </a:lnTo>
                  <a:lnTo>
                    <a:pt x="7122" y="189646"/>
                  </a:lnTo>
                  <a:lnTo>
                    <a:pt x="0" y="143510"/>
                  </a:lnTo>
                  <a:lnTo>
                    <a:pt x="7122" y="97373"/>
                  </a:lnTo>
                  <a:lnTo>
                    <a:pt x="27106" y="57881"/>
                  </a:lnTo>
                  <a:lnTo>
                    <a:pt x="57881" y="27106"/>
                  </a:lnTo>
                  <a:lnTo>
                    <a:pt x="97373" y="7122"/>
                  </a:lnTo>
                  <a:lnTo>
                    <a:pt x="143510" y="0"/>
                  </a:lnTo>
                  <a:close/>
                </a:path>
                <a:path w="288289" h="288289">
                  <a:moveTo>
                    <a:pt x="0" y="0"/>
                  </a:moveTo>
                  <a:lnTo>
                    <a:pt x="0" y="0"/>
                  </a:lnTo>
                </a:path>
                <a:path w="288289" h="288289">
                  <a:moveTo>
                    <a:pt x="288290" y="288289"/>
                  </a:moveTo>
                  <a:lnTo>
                    <a:pt x="288290" y="2882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211060" y="2317750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79704" y="283210"/>
                  </a:moveTo>
                  <a:lnTo>
                    <a:pt x="107315" y="283210"/>
                  </a:lnTo>
                  <a:lnTo>
                    <a:pt x="114300" y="284479"/>
                  </a:lnTo>
                  <a:lnTo>
                    <a:pt x="129540" y="285750"/>
                  </a:lnTo>
                  <a:lnTo>
                    <a:pt x="136525" y="287020"/>
                  </a:lnTo>
                  <a:lnTo>
                    <a:pt x="151129" y="287020"/>
                  </a:lnTo>
                  <a:lnTo>
                    <a:pt x="158750" y="285750"/>
                  </a:lnTo>
                  <a:lnTo>
                    <a:pt x="172720" y="284479"/>
                  </a:lnTo>
                  <a:lnTo>
                    <a:pt x="179704" y="283210"/>
                  </a:lnTo>
                  <a:close/>
                </a:path>
                <a:path w="287020" h="287019">
                  <a:moveTo>
                    <a:pt x="3810" y="109643"/>
                  </a:moveTo>
                  <a:lnTo>
                    <a:pt x="2540" y="114300"/>
                  </a:lnTo>
                  <a:lnTo>
                    <a:pt x="0" y="129539"/>
                  </a:lnTo>
                  <a:lnTo>
                    <a:pt x="0" y="158750"/>
                  </a:lnTo>
                  <a:lnTo>
                    <a:pt x="2540" y="173989"/>
                  </a:lnTo>
                  <a:lnTo>
                    <a:pt x="3810" y="178646"/>
                  </a:lnTo>
                  <a:lnTo>
                    <a:pt x="3810" y="109643"/>
                  </a:lnTo>
                  <a:close/>
                </a:path>
                <a:path w="287020" h="287019">
                  <a:moveTo>
                    <a:pt x="284480" y="114300"/>
                  </a:moveTo>
                  <a:lnTo>
                    <a:pt x="284480" y="173989"/>
                  </a:lnTo>
                  <a:lnTo>
                    <a:pt x="287020" y="158750"/>
                  </a:lnTo>
                  <a:lnTo>
                    <a:pt x="287020" y="129539"/>
                  </a:lnTo>
                  <a:lnTo>
                    <a:pt x="284480" y="114300"/>
                  </a:lnTo>
                  <a:close/>
                </a:path>
                <a:path w="287020" h="287019">
                  <a:moveTo>
                    <a:pt x="143510" y="0"/>
                  </a:moveTo>
                  <a:lnTo>
                    <a:pt x="129540" y="1270"/>
                  </a:lnTo>
                  <a:lnTo>
                    <a:pt x="121920" y="2539"/>
                  </a:lnTo>
                  <a:lnTo>
                    <a:pt x="165734" y="2539"/>
                  </a:lnTo>
                  <a:lnTo>
                    <a:pt x="158750" y="127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214870" y="232029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189864" y="276860"/>
                  </a:moveTo>
                  <a:lnTo>
                    <a:pt x="89535" y="276860"/>
                  </a:lnTo>
                  <a:lnTo>
                    <a:pt x="96520" y="279400"/>
                  </a:lnTo>
                  <a:lnTo>
                    <a:pt x="103505" y="280670"/>
                  </a:lnTo>
                  <a:lnTo>
                    <a:pt x="175894" y="280670"/>
                  </a:lnTo>
                  <a:lnTo>
                    <a:pt x="182879" y="279400"/>
                  </a:lnTo>
                  <a:lnTo>
                    <a:pt x="189864" y="276860"/>
                  </a:lnTo>
                  <a:close/>
                </a:path>
                <a:path w="280670" h="280669">
                  <a:moveTo>
                    <a:pt x="3809" y="94614"/>
                  </a:moveTo>
                  <a:lnTo>
                    <a:pt x="2539" y="97789"/>
                  </a:lnTo>
                  <a:lnTo>
                    <a:pt x="0" y="107103"/>
                  </a:lnTo>
                  <a:lnTo>
                    <a:pt x="0" y="176106"/>
                  </a:lnTo>
                  <a:lnTo>
                    <a:pt x="2539" y="185420"/>
                  </a:lnTo>
                  <a:lnTo>
                    <a:pt x="3809" y="188595"/>
                  </a:lnTo>
                  <a:lnTo>
                    <a:pt x="3809" y="94614"/>
                  </a:lnTo>
                  <a:close/>
                </a:path>
                <a:path w="280670" h="280669">
                  <a:moveTo>
                    <a:pt x="276859" y="94614"/>
                  </a:moveTo>
                  <a:lnTo>
                    <a:pt x="276859" y="188595"/>
                  </a:lnTo>
                  <a:lnTo>
                    <a:pt x="278129" y="185420"/>
                  </a:lnTo>
                  <a:lnTo>
                    <a:pt x="280670" y="171450"/>
                  </a:lnTo>
                  <a:lnTo>
                    <a:pt x="280670" y="111760"/>
                  </a:lnTo>
                  <a:lnTo>
                    <a:pt x="278129" y="97789"/>
                  </a:lnTo>
                  <a:lnTo>
                    <a:pt x="276859" y="94614"/>
                  </a:lnTo>
                  <a:close/>
                </a:path>
                <a:path w="280670" h="280669">
                  <a:moveTo>
                    <a:pt x="161924" y="0"/>
                  </a:moveTo>
                  <a:lnTo>
                    <a:pt x="118110" y="0"/>
                  </a:lnTo>
                  <a:lnTo>
                    <a:pt x="110489" y="1270"/>
                  </a:lnTo>
                  <a:lnTo>
                    <a:pt x="96520" y="3810"/>
                  </a:lnTo>
                  <a:lnTo>
                    <a:pt x="182879" y="3810"/>
                  </a:lnTo>
                  <a:lnTo>
                    <a:pt x="161924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218680" y="2324099"/>
              <a:ext cx="273050" cy="194945"/>
            </a:xfrm>
            <a:custGeom>
              <a:avLst/>
              <a:gdLst/>
              <a:ahLst/>
              <a:cxnLst/>
              <a:rect l="l" t="t" r="r" b="b"/>
              <a:pathLst>
                <a:path w="273050" h="194944">
                  <a:moveTo>
                    <a:pt x="3810" y="81280"/>
                  </a:moveTo>
                  <a:lnTo>
                    <a:pt x="0" y="90805"/>
                  </a:lnTo>
                  <a:lnTo>
                    <a:pt x="0" y="184797"/>
                  </a:lnTo>
                  <a:lnTo>
                    <a:pt x="3810" y="194322"/>
                  </a:lnTo>
                  <a:lnTo>
                    <a:pt x="3810" y="81280"/>
                  </a:lnTo>
                  <a:close/>
                </a:path>
                <a:path w="273050" h="194944">
                  <a:moveTo>
                    <a:pt x="189547" y="3810"/>
                  </a:moveTo>
                  <a:lnTo>
                    <a:pt x="179070" y="0"/>
                  </a:lnTo>
                  <a:lnTo>
                    <a:pt x="92710" y="0"/>
                  </a:lnTo>
                  <a:lnTo>
                    <a:pt x="82232" y="3810"/>
                  </a:lnTo>
                  <a:lnTo>
                    <a:pt x="189547" y="3810"/>
                  </a:lnTo>
                  <a:close/>
                </a:path>
                <a:path w="273050" h="194944">
                  <a:moveTo>
                    <a:pt x="273050" y="90805"/>
                  </a:moveTo>
                  <a:lnTo>
                    <a:pt x="269240" y="81280"/>
                  </a:lnTo>
                  <a:lnTo>
                    <a:pt x="269240" y="194322"/>
                  </a:lnTo>
                  <a:lnTo>
                    <a:pt x="273050" y="184797"/>
                  </a:lnTo>
                  <a:lnTo>
                    <a:pt x="273050" y="90805"/>
                  </a:lnTo>
                  <a:close/>
                </a:path>
              </a:pathLst>
            </a:custGeom>
            <a:solidFill>
              <a:srgbClr val="60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222490" y="2327909"/>
              <a:ext cx="265430" cy="196850"/>
            </a:xfrm>
            <a:custGeom>
              <a:avLst/>
              <a:gdLst/>
              <a:ahLst/>
              <a:cxnLst/>
              <a:rect l="l" t="t" r="r" b="b"/>
              <a:pathLst>
                <a:path w="265429" h="196850">
                  <a:moveTo>
                    <a:pt x="2540" y="71132"/>
                  </a:moveTo>
                  <a:lnTo>
                    <a:pt x="0" y="77470"/>
                  </a:lnTo>
                  <a:lnTo>
                    <a:pt x="0" y="190512"/>
                  </a:lnTo>
                  <a:lnTo>
                    <a:pt x="2540" y="196850"/>
                  </a:lnTo>
                  <a:lnTo>
                    <a:pt x="2540" y="71132"/>
                  </a:lnTo>
                  <a:close/>
                </a:path>
                <a:path w="265429" h="196850">
                  <a:moveTo>
                    <a:pt x="191770" y="1270"/>
                  </a:moveTo>
                  <a:lnTo>
                    <a:pt x="187477" y="1270"/>
                  </a:lnTo>
                  <a:lnTo>
                    <a:pt x="187477" y="0"/>
                  </a:lnTo>
                  <a:lnTo>
                    <a:pt x="76669" y="0"/>
                  </a:lnTo>
                  <a:lnTo>
                    <a:pt x="76669" y="1270"/>
                  </a:lnTo>
                  <a:lnTo>
                    <a:pt x="72390" y="1270"/>
                  </a:lnTo>
                  <a:lnTo>
                    <a:pt x="72390" y="3810"/>
                  </a:lnTo>
                  <a:lnTo>
                    <a:pt x="191770" y="3810"/>
                  </a:lnTo>
                  <a:lnTo>
                    <a:pt x="191770" y="1270"/>
                  </a:lnTo>
                  <a:close/>
                </a:path>
                <a:path w="265429" h="196850">
                  <a:moveTo>
                    <a:pt x="265430" y="77470"/>
                  </a:moveTo>
                  <a:lnTo>
                    <a:pt x="262890" y="72390"/>
                  </a:lnTo>
                  <a:lnTo>
                    <a:pt x="262890" y="195592"/>
                  </a:lnTo>
                  <a:lnTo>
                    <a:pt x="265417" y="190512"/>
                  </a:lnTo>
                  <a:lnTo>
                    <a:pt x="265430" y="77470"/>
                  </a:lnTo>
                  <a:close/>
                </a:path>
              </a:pathLst>
            </a:custGeom>
            <a:solidFill>
              <a:srgbClr val="5E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225029" y="2331719"/>
              <a:ext cx="260350" cy="259079"/>
            </a:xfrm>
            <a:custGeom>
              <a:avLst/>
              <a:gdLst/>
              <a:ahLst/>
              <a:cxnLst/>
              <a:rect l="l" t="t" r="r" b="b"/>
              <a:pathLst>
                <a:path w="260350" h="259080">
                  <a:moveTo>
                    <a:pt x="201676" y="255269"/>
                  </a:moveTo>
                  <a:lnTo>
                    <a:pt x="57403" y="255269"/>
                  </a:lnTo>
                  <a:lnTo>
                    <a:pt x="59690" y="256539"/>
                  </a:lnTo>
                  <a:lnTo>
                    <a:pt x="64770" y="259079"/>
                  </a:lnTo>
                  <a:lnTo>
                    <a:pt x="194310" y="259079"/>
                  </a:lnTo>
                  <a:lnTo>
                    <a:pt x="199390" y="256539"/>
                  </a:lnTo>
                  <a:lnTo>
                    <a:pt x="201676" y="255269"/>
                  </a:lnTo>
                  <a:close/>
                </a:path>
                <a:path w="260350" h="259080">
                  <a:moveTo>
                    <a:pt x="3810" y="58843"/>
                  </a:moveTo>
                  <a:lnTo>
                    <a:pt x="2540" y="60959"/>
                  </a:lnTo>
                  <a:lnTo>
                    <a:pt x="0" y="67310"/>
                  </a:lnTo>
                  <a:lnTo>
                    <a:pt x="0" y="193039"/>
                  </a:lnTo>
                  <a:lnTo>
                    <a:pt x="2540" y="199389"/>
                  </a:lnTo>
                  <a:lnTo>
                    <a:pt x="3810" y="201506"/>
                  </a:lnTo>
                  <a:lnTo>
                    <a:pt x="3810" y="58843"/>
                  </a:lnTo>
                  <a:close/>
                </a:path>
                <a:path w="260350" h="259080">
                  <a:moveTo>
                    <a:pt x="256540" y="60959"/>
                  </a:moveTo>
                  <a:lnTo>
                    <a:pt x="256540" y="199389"/>
                  </a:lnTo>
                  <a:lnTo>
                    <a:pt x="260350" y="191770"/>
                  </a:lnTo>
                  <a:lnTo>
                    <a:pt x="260350" y="68579"/>
                  </a:lnTo>
                  <a:lnTo>
                    <a:pt x="256540" y="60959"/>
                  </a:lnTo>
                  <a:close/>
                </a:path>
                <a:path w="260350" h="259080">
                  <a:moveTo>
                    <a:pt x="191770" y="0"/>
                  </a:moveTo>
                  <a:lnTo>
                    <a:pt x="67309" y="0"/>
                  </a:lnTo>
                  <a:lnTo>
                    <a:pt x="59690" y="3809"/>
                  </a:lnTo>
                  <a:lnTo>
                    <a:pt x="199390" y="3809"/>
                  </a:lnTo>
                  <a:lnTo>
                    <a:pt x="191770" y="0"/>
                  </a:lnTo>
                  <a:close/>
                </a:path>
              </a:pathLst>
            </a:custGeom>
            <a:solidFill>
              <a:srgbClr val="5B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228840" y="2335530"/>
              <a:ext cx="252729" cy="2514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11060" y="2317750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19">
                  <a:moveTo>
                    <a:pt x="143510" y="0"/>
                  </a:moveTo>
                  <a:lnTo>
                    <a:pt x="190266" y="7122"/>
                  </a:lnTo>
                  <a:lnTo>
                    <a:pt x="230134" y="27106"/>
                  </a:lnTo>
                  <a:lnTo>
                    <a:pt x="261101" y="57881"/>
                  </a:lnTo>
                  <a:lnTo>
                    <a:pt x="281157" y="97373"/>
                  </a:lnTo>
                  <a:lnTo>
                    <a:pt x="288290" y="143510"/>
                  </a:lnTo>
                  <a:lnTo>
                    <a:pt x="281157" y="189646"/>
                  </a:lnTo>
                  <a:lnTo>
                    <a:pt x="261101" y="229138"/>
                  </a:lnTo>
                  <a:lnTo>
                    <a:pt x="230134" y="259913"/>
                  </a:lnTo>
                  <a:lnTo>
                    <a:pt x="190266" y="279897"/>
                  </a:lnTo>
                  <a:lnTo>
                    <a:pt x="143510" y="287020"/>
                  </a:lnTo>
                  <a:lnTo>
                    <a:pt x="97373" y="279897"/>
                  </a:lnTo>
                  <a:lnTo>
                    <a:pt x="57881" y="259913"/>
                  </a:lnTo>
                  <a:lnTo>
                    <a:pt x="27106" y="229138"/>
                  </a:lnTo>
                  <a:lnTo>
                    <a:pt x="7122" y="189646"/>
                  </a:lnTo>
                  <a:lnTo>
                    <a:pt x="0" y="143510"/>
                  </a:lnTo>
                  <a:lnTo>
                    <a:pt x="7122" y="97373"/>
                  </a:lnTo>
                  <a:lnTo>
                    <a:pt x="27106" y="57881"/>
                  </a:lnTo>
                  <a:lnTo>
                    <a:pt x="57881" y="27106"/>
                  </a:lnTo>
                  <a:lnTo>
                    <a:pt x="97373" y="7122"/>
                  </a:lnTo>
                  <a:lnTo>
                    <a:pt x="143510" y="0"/>
                  </a:lnTo>
                  <a:close/>
                </a:path>
                <a:path w="288290" h="287019">
                  <a:moveTo>
                    <a:pt x="0" y="0"/>
                  </a:moveTo>
                  <a:lnTo>
                    <a:pt x="0" y="0"/>
                  </a:lnTo>
                </a:path>
                <a:path w="288290" h="287019">
                  <a:moveTo>
                    <a:pt x="288290" y="287020"/>
                  </a:moveTo>
                  <a:lnTo>
                    <a:pt x="288290" y="2870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195820" y="3213100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79704" y="283210"/>
                  </a:moveTo>
                  <a:lnTo>
                    <a:pt x="106680" y="283210"/>
                  </a:lnTo>
                  <a:lnTo>
                    <a:pt x="114300" y="284479"/>
                  </a:lnTo>
                  <a:lnTo>
                    <a:pt x="128270" y="287020"/>
                  </a:lnTo>
                  <a:lnTo>
                    <a:pt x="158750" y="287020"/>
                  </a:lnTo>
                  <a:lnTo>
                    <a:pt x="179704" y="283210"/>
                  </a:lnTo>
                  <a:close/>
                </a:path>
                <a:path w="287020" h="287020">
                  <a:moveTo>
                    <a:pt x="3809" y="107314"/>
                  </a:moveTo>
                  <a:lnTo>
                    <a:pt x="2539" y="114300"/>
                  </a:lnTo>
                  <a:lnTo>
                    <a:pt x="0" y="129539"/>
                  </a:lnTo>
                  <a:lnTo>
                    <a:pt x="0" y="158750"/>
                  </a:lnTo>
                  <a:lnTo>
                    <a:pt x="2539" y="173989"/>
                  </a:lnTo>
                  <a:lnTo>
                    <a:pt x="3809" y="180975"/>
                  </a:lnTo>
                  <a:lnTo>
                    <a:pt x="3809" y="107314"/>
                  </a:lnTo>
                  <a:close/>
                </a:path>
                <a:path w="287020" h="287020">
                  <a:moveTo>
                    <a:pt x="284479" y="114300"/>
                  </a:moveTo>
                  <a:lnTo>
                    <a:pt x="284479" y="173989"/>
                  </a:lnTo>
                  <a:lnTo>
                    <a:pt x="285750" y="158750"/>
                  </a:lnTo>
                  <a:lnTo>
                    <a:pt x="287020" y="144779"/>
                  </a:lnTo>
                  <a:lnTo>
                    <a:pt x="284479" y="114300"/>
                  </a:lnTo>
                  <a:close/>
                </a:path>
                <a:path w="287020" h="287020">
                  <a:moveTo>
                    <a:pt x="158750" y="0"/>
                  </a:moveTo>
                  <a:lnTo>
                    <a:pt x="128270" y="0"/>
                  </a:lnTo>
                  <a:lnTo>
                    <a:pt x="118956" y="2539"/>
                  </a:lnTo>
                  <a:lnTo>
                    <a:pt x="168063" y="253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199629" y="321564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189864" y="276860"/>
                  </a:moveTo>
                  <a:lnTo>
                    <a:pt x="88900" y="276860"/>
                  </a:lnTo>
                  <a:lnTo>
                    <a:pt x="95250" y="279400"/>
                  </a:lnTo>
                  <a:lnTo>
                    <a:pt x="102870" y="280670"/>
                  </a:lnTo>
                  <a:lnTo>
                    <a:pt x="175894" y="280670"/>
                  </a:lnTo>
                  <a:lnTo>
                    <a:pt x="182879" y="279400"/>
                  </a:lnTo>
                  <a:lnTo>
                    <a:pt x="189864" y="276860"/>
                  </a:lnTo>
                  <a:close/>
                </a:path>
                <a:path w="280670" h="280670">
                  <a:moveTo>
                    <a:pt x="3810" y="91439"/>
                  </a:moveTo>
                  <a:lnTo>
                    <a:pt x="1270" y="97789"/>
                  </a:lnTo>
                  <a:lnTo>
                    <a:pt x="0" y="104775"/>
                  </a:lnTo>
                  <a:lnTo>
                    <a:pt x="0" y="178435"/>
                  </a:lnTo>
                  <a:lnTo>
                    <a:pt x="1270" y="185420"/>
                  </a:lnTo>
                  <a:lnTo>
                    <a:pt x="3810" y="191770"/>
                  </a:lnTo>
                  <a:lnTo>
                    <a:pt x="3810" y="91439"/>
                  </a:lnTo>
                  <a:close/>
                </a:path>
                <a:path w="280670" h="280670">
                  <a:moveTo>
                    <a:pt x="276860" y="97789"/>
                  </a:moveTo>
                  <a:lnTo>
                    <a:pt x="276860" y="185420"/>
                  </a:lnTo>
                  <a:lnTo>
                    <a:pt x="280670" y="171450"/>
                  </a:lnTo>
                  <a:lnTo>
                    <a:pt x="280670" y="111760"/>
                  </a:lnTo>
                  <a:lnTo>
                    <a:pt x="276860" y="97789"/>
                  </a:lnTo>
                  <a:close/>
                </a:path>
                <a:path w="280670" h="280670">
                  <a:moveTo>
                    <a:pt x="164253" y="0"/>
                  </a:moveTo>
                  <a:lnTo>
                    <a:pt x="115146" y="0"/>
                  </a:lnTo>
                  <a:lnTo>
                    <a:pt x="110490" y="1270"/>
                  </a:lnTo>
                  <a:lnTo>
                    <a:pt x="95250" y="3810"/>
                  </a:lnTo>
                  <a:lnTo>
                    <a:pt x="182879" y="3810"/>
                  </a:lnTo>
                  <a:lnTo>
                    <a:pt x="168910" y="1270"/>
                  </a:lnTo>
                  <a:lnTo>
                    <a:pt x="164253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203440" y="3300729"/>
              <a:ext cx="273050" cy="113030"/>
            </a:xfrm>
            <a:custGeom>
              <a:avLst/>
              <a:gdLst/>
              <a:ahLst/>
              <a:cxnLst/>
              <a:rect l="l" t="t" r="r" b="b"/>
              <a:pathLst>
                <a:path w="273050" h="113029">
                  <a:moveTo>
                    <a:pt x="2540" y="0"/>
                  </a:moveTo>
                  <a:lnTo>
                    <a:pt x="0" y="6350"/>
                  </a:lnTo>
                  <a:lnTo>
                    <a:pt x="0" y="106692"/>
                  </a:lnTo>
                  <a:lnTo>
                    <a:pt x="2540" y="113030"/>
                  </a:lnTo>
                  <a:lnTo>
                    <a:pt x="2540" y="0"/>
                  </a:lnTo>
                  <a:close/>
                </a:path>
                <a:path w="273050" h="113029">
                  <a:moveTo>
                    <a:pt x="273050" y="12700"/>
                  </a:moveTo>
                  <a:lnTo>
                    <a:pt x="269240" y="3175"/>
                  </a:lnTo>
                  <a:lnTo>
                    <a:pt x="269240" y="109855"/>
                  </a:lnTo>
                  <a:lnTo>
                    <a:pt x="273050" y="100330"/>
                  </a:lnTo>
                  <a:lnTo>
                    <a:pt x="273050" y="12700"/>
                  </a:lnTo>
                  <a:close/>
                </a:path>
              </a:pathLst>
            </a:custGeom>
            <a:solidFill>
              <a:srgbClr val="60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205979" y="322325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97357" y="262890"/>
                  </a:moveTo>
                  <a:lnTo>
                    <a:pt x="68580" y="262890"/>
                  </a:lnTo>
                  <a:lnTo>
                    <a:pt x="76200" y="266700"/>
                  </a:lnTo>
                  <a:lnTo>
                    <a:pt x="190500" y="266700"/>
                  </a:lnTo>
                  <a:lnTo>
                    <a:pt x="197357" y="262890"/>
                  </a:lnTo>
                  <a:close/>
                </a:path>
                <a:path w="266700" h="266700">
                  <a:moveTo>
                    <a:pt x="262890" y="69003"/>
                  </a:moveTo>
                  <a:lnTo>
                    <a:pt x="262890" y="198966"/>
                  </a:lnTo>
                  <a:lnTo>
                    <a:pt x="265429" y="190500"/>
                  </a:lnTo>
                  <a:lnTo>
                    <a:pt x="266700" y="187325"/>
                  </a:lnTo>
                  <a:lnTo>
                    <a:pt x="266700" y="80644"/>
                  </a:lnTo>
                  <a:lnTo>
                    <a:pt x="265429" y="77469"/>
                  </a:lnTo>
                  <a:lnTo>
                    <a:pt x="262890" y="69003"/>
                  </a:lnTo>
                  <a:close/>
                </a:path>
                <a:path w="266700" h="266700">
                  <a:moveTo>
                    <a:pt x="3810" y="71119"/>
                  </a:moveTo>
                  <a:lnTo>
                    <a:pt x="0" y="77469"/>
                  </a:lnTo>
                  <a:lnTo>
                    <a:pt x="0" y="190500"/>
                  </a:lnTo>
                  <a:lnTo>
                    <a:pt x="3810" y="196850"/>
                  </a:lnTo>
                  <a:lnTo>
                    <a:pt x="3810" y="71119"/>
                  </a:lnTo>
                  <a:close/>
                </a:path>
                <a:path w="266700" h="266700">
                  <a:moveTo>
                    <a:pt x="187007" y="0"/>
                  </a:moveTo>
                  <a:lnTo>
                    <a:pt x="79374" y="0"/>
                  </a:lnTo>
                  <a:lnTo>
                    <a:pt x="76200" y="1269"/>
                  </a:lnTo>
                  <a:lnTo>
                    <a:pt x="71119" y="3810"/>
                  </a:lnTo>
                  <a:lnTo>
                    <a:pt x="195072" y="3810"/>
                  </a:lnTo>
                  <a:lnTo>
                    <a:pt x="190500" y="1269"/>
                  </a:lnTo>
                  <a:lnTo>
                    <a:pt x="187007" y="0"/>
                  </a:lnTo>
                  <a:close/>
                </a:path>
              </a:pathLst>
            </a:custGeom>
            <a:solidFill>
              <a:srgbClr val="5E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209790" y="3227069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200659" y="255269"/>
                  </a:moveTo>
                  <a:lnTo>
                    <a:pt x="57403" y="255269"/>
                  </a:lnTo>
                  <a:lnTo>
                    <a:pt x="59689" y="256539"/>
                  </a:lnTo>
                  <a:lnTo>
                    <a:pt x="64769" y="259079"/>
                  </a:lnTo>
                  <a:lnTo>
                    <a:pt x="193547" y="259079"/>
                  </a:lnTo>
                  <a:lnTo>
                    <a:pt x="198119" y="256539"/>
                  </a:lnTo>
                  <a:lnTo>
                    <a:pt x="200659" y="255269"/>
                  </a:lnTo>
                  <a:close/>
                </a:path>
                <a:path w="259079" h="259079">
                  <a:moveTo>
                    <a:pt x="255269" y="57331"/>
                  </a:moveTo>
                  <a:lnTo>
                    <a:pt x="255269" y="203018"/>
                  </a:lnTo>
                  <a:lnTo>
                    <a:pt x="257809" y="199389"/>
                  </a:lnTo>
                  <a:lnTo>
                    <a:pt x="259079" y="195156"/>
                  </a:lnTo>
                  <a:lnTo>
                    <a:pt x="259079" y="65193"/>
                  </a:lnTo>
                  <a:lnTo>
                    <a:pt x="257809" y="60959"/>
                  </a:lnTo>
                  <a:lnTo>
                    <a:pt x="255269" y="57331"/>
                  </a:lnTo>
                  <a:close/>
                </a:path>
                <a:path w="259079" h="259079">
                  <a:moveTo>
                    <a:pt x="3809" y="60959"/>
                  </a:moveTo>
                  <a:lnTo>
                    <a:pt x="0" y="67309"/>
                  </a:lnTo>
                  <a:lnTo>
                    <a:pt x="0" y="193040"/>
                  </a:lnTo>
                  <a:lnTo>
                    <a:pt x="3809" y="199389"/>
                  </a:lnTo>
                  <a:lnTo>
                    <a:pt x="3809" y="60959"/>
                  </a:lnTo>
                  <a:close/>
                </a:path>
                <a:path w="259079" h="259079">
                  <a:moveTo>
                    <a:pt x="191262" y="0"/>
                  </a:moveTo>
                  <a:lnTo>
                    <a:pt x="67309" y="0"/>
                  </a:lnTo>
                  <a:lnTo>
                    <a:pt x="59689" y="3809"/>
                  </a:lnTo>
                  <a:lnTo>
                    <a:pt x="198119" y="3809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5B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213600" y="3230880"/>
              <a:ext cx="251459" cy="2514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195820" y="3213100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20">
                  <a:moveTo>
                    <a:pt x="143509" y="0"/>
                  </a:moveTo>
                  <a:lnTo>
                    <a:pt x="189646" y="7122"/>
                  </a:lnTo>
                  <a:lnTo>
                    <a:pt x="229138" y="27106"/>
                  </a:lnTo>
                  <a:lnTo>
                    <a:pt x="259913" y="57881"/>
                  </a:lnTo>
                  <a:lnTo>
                    <a:pt x="279897" y="97373"/>
                  </a:lnTo>
                  <a:lnTo>
                    <a:pt x="287020" y="143510"/>
                  </a:lnTo>
                  <a:lnTo>
                    <a:pt x="279897" y="189646"/>
                  </a:lnTo>
                  <a:lnTo>
                    <a:pt x="259913" y="229138"/>
                  </a:lnTo>
                  <a:lnTo>
                    <a:pt x="229138" y="259913"/>
                  </a:lnTo>
                  <a:lnTo>
                    <a:pt x="189646" y="279897"/>
                  </a:lnTo>
                  <a:lnTo>
                    <a:pt x="143509" y="287020"/>
                  </a:lnTo>
                  <a:lnTo>
                    <a:pt x="97373" y="279897"/>
                  </a:lnTo>
                  <a:lnTo>
                    <a:pt x="57881" y="259913"/>
                  </a:lnTo>
                  <a:lnTo>
                    <a:pt x="27106" y="229138"/>
                  </a:lnTo>
                  <a:lnTo>
                    <a:pt x="7122" y="189646"/>
                  </a:lnTo>
                  <a:lnTo>
                    <a:pt x="0" y="143510"/>
                  </a:lnTo>
                  <a:lnTo>
                    <a:pt x="7122" y="97373"/>
                  </a:lnTo>
                  <a:lnTo>
                    <a:pt x="27106" y="57881"/>
                  </a:lnTo>
                  <a:lnTo>
                    <a:pt x="57881" y="27106"/>
                  </a:lnTo>
                  <a:lnTo>
                    <a:pt x="97373" y="7122"/>
                  </a:lnTo>
                  <a:lnTo>
                    <a:pt x="143509" y="0"/>
                  </a:lnTo>
                  <a:close/>
                </a:path>
                <a:path w="288290" h="287020">
                  <a:moveTo>
                    <a:pt x="0" y="0"/>
                  </a:moveTo>
                  <a:lnTo>
                    <a:pt x="0" y="0"/>
                  </a:lnTo>
                </a:path>
                <a:path w="288290" h="287020">
                  <a:moveTo>
                    <a:pt x="288289" y="287020"/>
                  </a:moveTo>
                  <a:lnTo>
                    <a:pt x="288289" y="2870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427220" y="1052830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77376" y="283210"/>
                  </a:moveTo>
                  <a:lnTo>
                    <a:pt x="109643" y="283210"/>
                  </a:lnTo>
                  <a:lnTo>
                    <a:pt x="114300" y="284480"/>
                  </a:lnTo>
                  <a:lnTo>
                    <a:pt x="128269" y="287020"/>
                  </a:lnTo>
                  <a:lnTo>
                    <a:pt x="158750" y="287020"/>
                  </a:lnTo>
                  <a:lnTo>
                    <a:pt x="172719" y="284480"/>
                  </a:lnTo>
                  <a:lnTo>
                    <a:pt x="177376" y="283210"/>
                  </a:lnTo>
                  <a:close/>
                </a:path>
                <a:path w="287020" h="287019">
                  <a:moveTo>
                    <a:pt x="3809" y="109643"/>
                  </a:moveTo>
                  <a:lnTo>
                    <a:pt x="2539" y="114300"/>
                  </a:lnTo>
                  <a:lnTo>
                    <a:pt x="0" y="128270"/>
                  </a:lnTo>
                  <a:lnTo>
                    <a:pt x="0" y="158750"/>
                  </a:lnTo>
                  <a:lnTo>
                    <a:pt x="2539" y="173990"/>
                  </a:lnTo>
                  <a:lnTo>
                    <a:pt x="3809" y="178646"/>
                  </a:lnTo>
                  <a:lnTo>
                    <a:pt x="3809" y="109643"/>
                  </a:lnTo>
                  <a:close/>
                </a:path>
                <a:path w="287020" h="287019">
                  <a:moveTo>
                    <a:pt x="284479" y="114300"/>
                  </a:moveTo>
                  <a:lnTo>
                    <a:pt x="284479" y="173990"/>
                  </a:lnTo>
                  <a:lnTo>
                    <a:pt x="287019" y="143510"/>
                  </a:lnTo>
                  <a:lnTo>
                    <a:pt x="285750" y="128270"/>
                  </a:lnTo>
                  <a:lnTo>
                    <a:pt x="284479" y="114300"/>
                  </a:lnTo>
                  <a:close/>
                </a:path>
                <a:path w="287020" h="287019">
                  <a:moveTo>
                    <a:pt x="144779" y="0"/>
                  </a:moveTo>
                  <a:lnTo>
                    <a:pt x="128269" y="1270"/>
                  </a:lnTo>
                  <a:lnTo>
                    <a:pt x="121284" y="2540"/>
                  </a:lnTo>
                  <a:lnTo>
                    <a:pt x="165735" y="2540"/>
                  </a:lnTo>
                  <a:lnTo>
                    <a:pt x="158750" y="127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31030" y="105537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187536" y="276859"/>
                  </a:moveTo>
                  <a:lnTo>
                    <a:pt x="91863" y="276859"/>
                  </a:lnTo>
                  <a:lnTo>
                    <a:pt x="105833" y="280669"/>
                  </a:lnTo>
                  <a:lnTo>
                    <a:pt x="173566" y="280669"/>
                  </a:lnTo>
                  <a:lnTo>
                    <a:pt x="187536" y="276859"/>
                  </a:lnTo>
                  <a:close/>
                </a:path>
                <a:path w="280670" h="280669">
                  <a:moveTo>
                    <a:pt x="3810" y="94615"/>
                  </a:moveTo>
                  <a:lnTo>
                    <a:pt x="2540" y="97789"/>
                  </a:lnTo>
                  <a:lnTo>
                    <a:pt x="0" y="107103"/>
                  </a:lnTo>
                  <a:lnTo>
                    <a:pt x="0" y="176106"/>
                  </a:lnTo>
                  <a:lnTo>
                    <a:pt x="2540" y="185419"/>
                  </a:lnTo>
                  <a:lnTo>
                    <a:pt x="3810" y="188594"/>
                  </a:lnTo>
                  <a:lnTo>
                    <a:pt x="3810" y="94615"/>
                  </a:lnTo>
                  <a:close/>
                </a:path>
                <a:path w="280670" h="280669">
                  <a:moveTo>
                    <a:pt x="276860" y="97789"/>
                  </a:moveTo>
                  <a:lnTo>
                    <a:pt x="276860" y="185419"/>
                  </a:lnTo>
                  <a:lnTo>
                    <a:pt x="280670" y="171450"/>
                  </a:lnTo>
                  <a:lnTo>
                    <a:pt x="280670" y="111759"/>
                  </a:lnTo>
                  <a:lnTo>
                    <a:pt x="276860" y="97789"/>
                  </a:lnTo>
                  <a:close/>
                </a:path>
                <a:path w="280670" h="280669">
                  <a:moveTo>
                    <a:pt x="161925" y="0"/>
                  </a:moveTo>
                  <a:lnTo>
                    <a:pt x="117474" y="0"/>
                  </a:lnTo>
                  <a:lnTo>
                    <a:pt x="96520" y="3809"/>
                  </a:lnTo>
                  <a:lnTo>
                    <a:pt x="182880" y="3809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34840" y="1059179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3810" y="81280"/>
                  </a:moveTo>
                  <a:lnTo>
                    <a:pt x="0" y="90817"/>
                  </a:lnTo>
                  <a:lnTo>
                    <a:pt x="0" y="184785"/>
                  </a:lnTo>
                  <a:lnTo>
                    <a:pt x="3810" y="194310"/>
                  </a:lnTo>
                  <a:lnTo>
                    <a:pt x="3810" y="81280"/>
                  </a:lnTo>
                  <a:close/>
                </a:path>
                <a:path w="273050" h="273050">
                  <a:moveTo>
                    <a:pt x="189534" y="3810"/>
                  </a:moveTo>
                  <a:lnTo>
                    <a:pt x="179070" y="0"/>
                  </a:lnTo>
                  <a:lnTo>
                    <a:pt x="92710" y="0"/>
                  </a:lnTo>
                  <a:lnTo>
                    <a:pt x="82232" y="3810"/>
                  </a:lnTo>
                  <a:lnTo>
                    <a:pt x="189534" y="3810"/>
                  </a:lnTo>
                  <a:close/>
                </a:path>
                <a:path w="273050" h="273050">
                  <a:moveTo>
                    <a:pt x="193040" y="270510"/>
                  </a:moveTo>
                  <a:lnTo>
                    <a:pt x="78740" y="270510"/>
                  </a:lnTo>
                  <a:lnTo>
                    <a:pt x="88049" y="273050"/>
                  </a:lnTo>
                  <a:lnTo>
                    <a:pt x="183718" y="273050"/>
                  </a:lnTo>
                  <a:lnTo>
                    <a:pt x="193040" y="270510"/>
                  </a:lnTo>
                  <a:close/>
                </a:path>
                <a:path w="273050" h="273050">
                  <a:moveTo>
                    <a:pt x="273050" y="93980"/>
                  </a:moveTo>
                  <a:lnTo>
                    <a:pt x="269240" y="84455"/>
                  </a:lnTo>
                  <a:lnTo>
                    <a:pt x="269240" y="191147"/>
                  </a:lnTo>
                  <a:lnTo>
                    <a:pt x="273050" y="181610"/>
                  </a:lnTo>
                  <a:lnTo>
                    <a:pt x="273050" y="93980"/>
                  </a:lnTo>
                  <a:close/>
                </a:path>
              </a:pathLst>
            </a:custGeom>
            <a:solidFill>
              <a:srgbClr val="60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38650" y="1062990"/>
              <a:ext cx="265430" cy="266700"/>
            </a:xfrm>
            <a:custGeom>
              <a:avLst/>
              <a:gdLst/>
              <a:ahLst/>
              <a:cxnLst/>
              <a:rect l="l" t="t" r="r" b="b"/>
              <a:pathLst>
                <a:path w="265429" h="266700">
                  <a:moveTo>
                    <a:pt x="196850" y="262889"/>
                  </a:moveTo>
                  <a:lnTo>
                    <a:pt x="67309" y="262889"/>
                  </a:lnTo>
                  <a:lnTo>
                    <a:pt x="74929" y="266700"/>
                  </a:lnTo>
                  <a:lnTo>
                    <a:pt x="189229" y="266700"/>
                  </a:lnTo>
                  <a:lnTo>
                    <a:pt x="196850" y="262889"/>
                  </a:lnTo>
                  <a:close/>
                </a:path>
                <a:path w="265429" h="266700">
                  <a:moveTo>
                    <a:pt x="261620" y="69003"/>
                  </a:moveTo>
                  <a:lnTo>
                    <a:pt x="261620" y="198966"/>
                  </a:lnTo>
                  <a:lnTo>
                    <a:pt x="264160" y="190500"/>
                  </a:lnTo>
                  <a:lnTo>
                    <a:pt x="265429" y="187325"/>
                  </a:lnTo>
                  <a:lnTo>
                    <a:pt x="265429" y="80644"/>
                  </a:lnTo>
                  <a:lnTo>
                    <a:pt x="264160" y="77470"/>
                  </a:lnTo>
                  <a:lnTo>
                    <a:pt x="261620" y="69003"/>
                  </a:lnTo>
                  <a:close/>
                </a:path>
                <a:path w="265429" h="266700">
                  <a:moveTo>
                    <a:pt x="2539" y="72390"/>
                  </a:moveTo>
                  <a:lnTo>
                    <a:pt x="0" y="77470"/>
                  </a:lnTo>
                  <a:lnTo>
                    <a:pt x="0" y="190500"/>
                  </a:lnTo>
                  <a:lnTo>
                    <a:pt x="2539" y="195579"/>
                  </a:lnTo>
                  <a:lnTo>
                    <a:pt x="2539" y="72390"/>
                  </a:lnTo>
                  <a:close/>
                </a:path>
                <a:path w="265429" h="266700">
                  <a:moveTo>
                    <a:pt x="185737" y="0"/>
                  </a:moveTo>
                  <a:lnTo>
                    <a:pt x="78422" y="0"/>
                  </a:lnTo>
                  <a:lnTo>
                    <a:pt x="74929" y="1270"/>
                  </a:lnTo>
                  <a:lnTo>
                    <a:pt x="69850" y="3810"/>
                  </a:lnTo>
                  <a:lnTo>
                    <a:pt x="194309" y="3810"/>
                  </a:lnTo>
                  <a:lnTo>
                    <a:pt x="189229" y="1270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5E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41190" y="1066800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201675" y="255270"/>
                  </a:moveTo>
                  <a:lnTo>
                    <a:pt x="57404" y="255270"/>
                  </a:lnTo>
                  <a:lnTo>
                    <a:pt x="59689" y="256539"/>
                  </a:lnTo>
                  <a:lnTo>
                    <a:pt x="64769" y="259079"/>
                  </a:lnTo>
                  <a:lnTo>
                    <a:pt x="194310" y="259079"/>
                  </a:lnTo>
                  <a:lnTo>
                    <a:pt x="199389" y="256539"/>
                  </a:lnTo>
                  <a:lnTo>
                    <a:pt x="201675" y="255270"/>
                  </a:lnTo>
                  <a:close/>
                </a:path>
                <a:path w="259079" h="259080">
                  <a:moveTo>
                    <a:pt x="255270" y="57331"/>
                  </a:moveTo>
                  <a:lnTo>
                    <a:pt x="255270" y="203018"/>
                  </a:lnTo>
                  <a:lnTo>
                    <a:pt x="257810" y="199389"/>
                  </a:lnTo>
                  <a:lnTo>
                    <a:pt x="259080" y="195156"/>
                  </a:lnTo>
                  <a:lnTo>
                    <a:pt x="259080" y="65193"/>
                  </a:lnTo>
                  <a:lnTo>
                    <a:pt x="257810" y="60960"/>
                  </a:lnTo>
                  <a:lnTo>
                    <a:pt x="255270" y="57331"/>
                  </a:lnTo>
                  <a:close/>
                </a:path>
                <a:path w="259079" h="259080">
                  <a:moveTo>
                    <a:pt x="3810" y="60960"/>
                  </a:moveTo>
                  <a:lnTo>
                    <a:pt x="0" y="68580"/>
                  </a:lnTo>
                  <a:lnTo>
                    <a:pt x="0" y="191769"/>
                  </a:lnTo>
                  <a:lnTo>
                    <a:pt x="3810" y="199389"/>
                  </a:lnTo>
                  <a:lnTo>
                    <a:pt x="3810" y="60960"/>
                  </a:lnTo>
                  <a:close/>
                </a:path>
                <a:path w="259079" h="259080">
                  <a:moveTo>
                    <a:pt x="191769" y="0"/>
                  </a:moveTo>
                  <a:lnTo>
                    <a:pt x="67310" y="0"/>
                  </a:lnTo>
                  <a:lnTo>
                    <a:pt x="59689" y="3810"/>
                  </a:lnTo>
                  <a:lnTo>
                    <a:pt x="199389" y="3810"/>
                  </a:lnTo>
                  <a:lnTo>
                    <a:pt x="191769" y="0"/>
                  </a:lnTo>
                  <a:close/>
                </a:path>
              </a:pathLst>
            </a:custGeom>
            <a:solidFill>
              <a:srgbClr val="5B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45000" y="1070610"/>
              <a:ext cx="251460" cy="2514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27220" y="1052830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89" h="287019">
                  <a:moveTo>
                    <a:pt x="143509" y="0"/>
                  </a:moveTo>
                  <a:lnTo>
                    <a:pt x="189778" y="7122"/>
                  </a:lnTo>
                  <a:lnTo>
                    <a:pt x="229585" y="27106"/>
                  </a:lnTo>
                  <a:lnTo>
                    <a:pt x="260736" y="57881"/>
                  </a:lnTo>
                  <a:lnTo>
                    <a:pt x="281035" y="97373"/>
                  </a:lnTo>
                  <a:lnTo>
                    <a:pt x="288289" y="143510"/>
                  </a:lnTo>
                  <a:lnTo>
                    <a:pt x="281035" y="189646"/>
                  </a:lnTo>
                  <a:lnTo>
                    <a:pt x="260736" y="229138"/>
                  </a:lnTo>
                  <a:lnTo>
                    <a:pt x="229585" y="259913"/>
                  </a:lnTo>
                  <a:lnTo>
                    <a:pt x="189778" y="279897"/>
                  </a:lnTo>
                  <a:lnTo>
                    <a:pt x="143509" y="287020"/>
                  </a:lnTo>
                  <a:lnTo>
                    <a:pt x="97373" y="279897"/>
                  </a:lnTo>
                  <a:lnTo>
                    <a:pt x="57881" y="259913"/>
                  </a:lnTo>
                  <a:lnTo>
                    <a:pt x="27106" y="229138"/>
                  </a:lnTo>
                  <a:lnTo>
                    <a:pt x="7122" y="189646"/>
                  </a:lnTo>
                  <a:lnTo>
                    <a:pt x="0" y="143510"/>
                  </a:lnTo>
                  <a:lnTo>
                    <a:pt x="7122" y="97373"/>
                  </a:lnTo>
                  <a:lnTo>
                    <a:pt x="27106" y="57881"/>
                  </a:lnTo>
                  <a:lnTo>
                    <a:pt x="57881" y="27106"/>
                  </a:lnTo>
                  <a:lnTo>
                    <a:pt x="97373" y="7122"/>
                  </a:lnTo>
                  <a:lnTo>
                    <a:pt x="143509" y="0"/>
                  </a:lnTo>
                  <a:close/>
                </a:path>
                <a:path w="288289" h="287019">
                  <a:moveTo>
                    <a:pt x="0" y="0"/>
                  </a:moveTo>
                  <a:lnTo>
                    <a:pt x="0" y="0"/>
                  </a:lnTo>
                </a:path>
                <a:path w="288289" h="287019">
                  <a:moveTo>
                    <a:pt x="288289" y="287020"/>
                  </a:moveTo>
                  <a:lnTo>
                    <a:pt x="288289" y="2870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28490" y="4406900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76212" y="283210"/>
                  </a:moveTo>
                  <a:lnTo>
                    <a:pt x="110807" y="283210"/>
                  </a:lnTo>
                  <a:lnTo>
                    <a:pt x="114300" y="284480"/>
                  </a:lnTo>
                  <a:lnTo>
                    <a:pt x="128270" y="287019"/>
                  </a:lnTo>
                  <a:lnTo>
                    <a:pt x="158750" y="287019"/>
                  </a:lnTo>
                  <a:lnTo>
                    <a:pt x="172720" y="284480"/>
                  </a:lnTo>
                  <a:lnTo>
                    <a:pt x="176212" y="283210"/>
                  </a:lnTo>
                  <a:close/>
                </a:path>
                <a:path w="287020" h="287020">
                  <a:moveTo>
                    <a:pt x="3810" y="114300"/>
                  </a:moveTo>
                  <a:lnTo>
                    <a:pt x="1270" y="127000"/>
                  </a:lnTo>
                  <a:lnTo>
                    <a:pt x="0" y="143510"/>
                  </a:lnTo>
                  <a:lnTo>
                    <a:pt x="1270" y="158750"/>
                  </a:lnTo>
                  <a:lnTo>
                    <a:pt x="3810" y="172719"/>
                  </a:lnTo>
                  <a:lnTo>
                    <a:pt x="3810" y="114300"/>
                  </a:lnTo>
                  <a:close/>
                </a:path>
                <a:path w="287020" h="287020">
                  <a:moveTo>
                    <a:pt x="284480" y="114300"/>
                  </a:moveTo>
                  <a:lnTo>
                    <a:pt x="284480" y="172719"/>
                  </a:lnTo>
                  <a:lnTo>
                    <a:pt x="287020" y="158750"/>
                  </a:lnTo>
                  <a:lnTo>
                    <a:pt x="287020" y="127000"/>
                  </a:lnTo>
                  <a:lnTo>
                    <a:pt x="284480" y="114300"/>
                  </a:lnTo>
                  <a:close/>
                </a:path>
                <a:path w="287020" h="287020">
                  <a:moveTo>
                    <a:pt x="158750" y="0"/>
                  </a:moveTo>
                  <a:lnTo>
                    <a:pt x="128270" y="0"/>
                  </a:lnTo>
                  <a:lnTo>
                    <a:pt x="114300" y="2539"/>
                  </a:lnTo>
                  <a:lnTo>
                    <a:pt x="172720" y="253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32300" y="4409439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182879" y="276860"/>
                  </a:moveTo>
                  <a:lnTo>
                    <a:pt x="96520" y="276860"/>
                  </a:lnTo>
                  <a:lnTo>
                    <a:pt x="106997" y="280670"/>
                  </a:lnTo>
                  <a:lnTo>
                    <a:pt x="172402" y="280670"/>
                  </a:lnTo>
                  <a:lnTo>
                    <a:pt x="182879" y="276860"/>
                  </a:lnTo>
                  <a:close/>
                </a:path>
                <a:path w="280670" h="280670">
                  <a:moveTo>
                    <a:pt x="3810" y="94297"/>
                  </a:moveTo>
                  <a:lnTo>
                    <a:pt x="2539" y="97790"/>
                  </a:lnTo>
                  <a:lnTo>
                    <a:pt x="0" y="111760"/>
                  </a:lnTo>
                  <a:lnTo>
                    <a:pt x="0" y="170180"/>
                  </a:lnTo>
                  <a:lnTo>
                    <a:pt x="2539" y="185420"/>
                  </a:lnTo>
                  <a:lnTo>
                    <a:pt x="3810" y="188595"/>
                  </a:lnTo>
                  <a:lnTo>
                    <a:pt x="3810" y="94297"/>
                  </a:lnTo>
                  <a:close/>
                </a:path>
                <a:path w="280670" h="280670">
                  <a:moveTo>
                    <a:pt x="276860" y="97790"/>
                  </a:moveTo>
                  <a:lnTo>
                    <a:pt x="276860" y="185420"/>
                  </a:lnTo>
                  <a:lnTo>
                    <a:pt x="280670" y="170180"/>
                  </a:lnTo>
                  <a:lnTo>
                    <a:pt x="280670" y="111760"/>
                  </a:lnTo>
                  <a:lnTo>
                    <a:pt x="276860" y="97790"/>
                  </a:lnTo>
                  <a:close/>
                </a:path>
                <a:path w="280670" h="280670">
                  <a:moveTo>
                    <a:pt x="168910" y="0"/>
                  </a:moveTo>
                  <a:lnTo>
                    <a:pt x="110489" y="0"/>
                  </a:lnTo>
                  <a:lnTo>
                    <a:pt x="96520" y="3810"/>
                  </a:lnTo>
                  <a:lnTo>
                    <a:pt x="182879" y="381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63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36110" y="4413250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3810" y="80010"/>
                  </a:moveTo>
                  <a:lnTo>
                    <a:pt x="0" y="90487"/>
                  </a:lnTo>
                  <a:lnTo>
                    <a:pt x="0" y="184797"/>
                  </a:lnTo>
                  <a:lnTo>
                    <a:pt x="3810" y="194322"/>
                  </a:lnTo>
                  <a:lnTo>
                    <a:pt x="3810" y="80010"/>
                  </a:lnTo>
                  <a:close/>
                </a:path>
                <a:path w="273050" h="273050">
                  <a:moveTo>
                    <a:pt x="189547" y="3810"/>
                  </a:moveTo>
                  <a:lnTo>
                    <a:pt x="179070" y="0"/>
                  </a:lnTo>
                  <a:lnTo>
                    <a:pt x="92710" y="0"/>
                  </a:lnTo>
                  <a:lnTo>
                    <a:pt x="82232" y="3810"/>
                  </a:lnTo>
                  <a:lnTo>
                    <a:pt x="189547" y="3810"/>
                  </a:lnTo>
                  <a:close/>
                </a:path>
                <a:path w="273050" h="273050">
                  <a:moveTo>
                    <a:pt x="193040" y="270510"/>
                  </a:moveTo>
                  <a:lnTo>
                    <a:pt x="78740" y="270510"/>
                  </a:lnTo>
                  <a:lnTo>
                    <a:pt x="92710" y="273050"/>
                  </a:lnTo>
                  <a:lnTo>
                    <a:pt x="179070" y="273050"/>
                  </a:lnTo>
                  <a:lnTo>
                    <a:pt x="193040" y="270510"/>
                  </a:lnTo>
                  <a:close/>
                </a:path>
                <a:path w="273050" h="273050">
                  <a:moveTo>
                    <a:pt x="273050" y="93980"/>
                  </a:moveTo>
                  <a:lnTo>
                    <a:pt x="269240" y="83515"/>
                  </a:lnTo>
                  <a:lnTo>
                    <a:pt x="269240" y="191147"/>
                  </a:lnTo>
                  <a:lnTo>
                    <a:pt x="273050" y="181610"/>
                  </a:lnTo>
                  <a:lnTo>
                    <a:pt x="273050" y="93980"/>
                  </a:lnTo>
                  <a:close/>
                </a:path>
              </a:pathLst>
            </a:custGeom>
            <a:solidFill>
              <a:srgbClr val="60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39920" y="4417059"/>
              <a:ext cx="265430" cy="266700"/>
            </a:xfrm>
            <a:custGeom>
              <a:avLst/>
              <a:gdLst/>
              <a:ahLst/>
              <a:cxnLst/>
              <a:rect l="l" t="t" r="r" b="b"/>
              <a:pathLst>
                <a:path w="265429" h="266700">
                  <a:moveTo>
                    <a:pt x="3810" y="67640"/>
                  </a:moveTo>
                  <a:lnTo>
                    <a:pt x="0" y="76200"/>
                  </a:lnTo>
                  <a:lnTo>
                    <a:pt x="0" y="190512"/>
                  </a:lnTo>
                  <a:lnTo>
                    <a:pt x="3810" y="200025"/>
                  </a:lnTo>
                  <a:lnTo>
                    <a:pt x="3810" y="67640"/>
                  </a:lnTo>
                  <a:close/>
                </a:path>
                <a:path w="265429" h="266700">
                  <a:moveTo>
                    <a:pt x="192405" y="1270"/>
                  </a:moveTo>
                  <a:lnTo>
                    <a:pt x="187477" y="1270"/>
                  </a:lnTo>
                  <a:lnTo>
                    <a:pt x="187477" y="0"/>
                  </a:lnTo>
                  <a:lnTo>
                    <a:pt x="76669" y="0"/>
                  </a:lnTo>
                  <a:lnTo>
                    <a:pt x="76669" y="1270"/>
                  </a:lnTo>
                  <a:lnTo>
                    <a:pt x="71755" y="1270"/>
                  </a:lnTo>
                  <a:lnTo>
                    <a:pt x="71755" y="3810"/>
                  </a:lnTo>
                  <a:lnTo>
                    <a:pt x="192405" y="3810"/>
                  </a:lnTo>
                  <a:lnTo>
                    <a:pt x="192405" y="1270"/>
                  </a:lnTo>
                  <a:close/>
                </a:path>
                <a:path w="265429" h="266700">
                  <a:moveTo>
                    <a:pt x="196850" y="262890"/>
                  </a:moveTo>
                  <a:lnTo>
                    <a:pt x="67310" y="262890"/>
                  </a:lnTo>
                  <a:lnTo>
                    <a:pt x="74930" y="266700"/>
                  </a:lnTo>
                  <a:lnTo>
                    <a:pt x="189230" y="266700"/>
                  </a:lnTo>
                  <a:lnTo>
                    <a:pt x="196850" y="262890"/>
                  </a:lnTo>
                  <a:close/>
                </a:path>
                <a:path w="265429" h="266700">
                  <a:moveTo>
                    <a:pt x="265430" y="71120"/>
                  </a:moveTo>
                  <a:lnTo>
                    <a:pt x="261607" y="71120"/>
                  </a:lnTo>
                  <a:lnTo>
                    <a:pt x="261607" y="196850"/>
                  </a:lnTo>
                  <a:lnTo>
                    <a:pt x="265430" y="196850"/>
                  </a:lnTo>
                  <a:lnTo>
                    <a:pt x="265430" y="71120"/>
                  </a:lnTo>
                  <a:close/>
                </a:path>
              </a:pathLst>
            </a:custGeom>
            <a:solidFill>
              <a:srgbClr val="5E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43730" y="4420870"/>
              <a:ext cx="257810" cy="259079"/>
            </a:xfrm>
            <a:custGeom>
              <a:avLst/>
              <a:gdLst/>
              <a:ahLst/>
              <a:cxnLst/>
              <a:rect l="l" t="t" r="r" b="b"/>
              <a:pathLst>
                <a:path w="257810" h="259079">
                  <a:moveTo>
                    <a:pt x="200406" y="255269"/>
                  </a:moveTo>
                  <a:lnTo>
                    <a:pt x="56133" y="255269"/>
                  </a:lnTo>
                  <a:lnTo>
                    <a:pt x="58420" y="256539"/>
                  </a:lnTo>
                  <a:lnTo>
                    <a:pt x="63500" y="259079"/>
                  </a:lnTo>
                  <a:lnTo>
                    <a:pt x="193040" y="259079"/>
                  </a:lnTo>
                  <a:lnTo>
                    <a:pt x="198120" y="256539"/>
                  </a:lnTo>
                  <a:lnTo>
                    <a:pt x="200406" y="255269"/>
                  </a:lnTo>
                  <a:close/>
                </a:path>
                <a:path w="257810" h="259079">
                  <a:moveTo>
                    <a:pt x="2540" y="58843"/>
                  </a:moveTo>
                  <a:lnTo>
                    <a:pt x="1270" y="60959"/>
                  </a:lnTo>
                  <a:lnTo>
                    <a:pt x="0" y="63817"/>
                  </a:lnTo>
                  <a:lnTo>
                    <a:pt x="0" y="196214"/>
                  </a:lnTo>
                  <a:lnTo>
                    <a:pt x="1270" y="199389"/>
                  </a:lnTo>
                  <a:lnTo>
                    <a:pt x="2540" y="201295"/>
                  </a:lnTo>
                  <a:lnTo>
                    <a:pt x="2540" y="58843"/>
                  </a:lnTo>
                  <a:close/>
                </a:path>
                <a:path w="257810" h="259079">
                  <a:moveTo>
                    <a:pt x="254000" y="58843"/>
                  </a:moveTo>
                  <a:lnTo>
                    <a:pt x="254000" y="201295"/>
                  </a:lnTo>
                  <a:lnTo>
                    <a:pt x="255270" y="199389"/>
                  </a:lnTo>
                  <a:lnTo>
                    <a:pt x="257810" y="193040"/>
                  </a:lnTo>
                  <a:lnTo>
                    <a:pt x="257810" y="66675"/>
                  </a:lnTo>
                  <a:lnTo>
                    <a:pt x="255270" y="60959"/>
                  </a:lnTo>
                  <a:lnTo>
                    <a:pt x="254000" y="58843"/>
                  </a:lnTo>
                  <a:close/>
                </a:path>
                <a:path w="257810" h="259079">
                  <a:moveTo>
                    <a:pt x="191769" y="0"/>
                  </a:moveTo>
                  <a:lnTo>
                    <a:pt x="64770" y="0"/>
                  </a:lnTo>
                  <a:lnTo>
                    <a:pt x="58420" y="2539"/>
                  </a:lnTo>
                  <a:lnTo>
                    <a:pt x="198120" y="2539"/>
                  </a:lnTo>
                  <a:lnTo>
                    <a:pt x="191769" y="0"/>
                  </a:lnTo>
                  <a:close/>
                </a:path>
              </a:pathLst>
            </a:custGeom>
            <a:solidFill>
              <a:srgbClr val="5B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46270" y="4423409"/>
              <a:ext cx="251459" cy="25272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428490" y="4406900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89" h="287020">
                  <a:moveTo>
                    <a:pt x="144780" y="0"/>
                  </a:moveTo>
                  <a:lnTo>
                    <a:pt x="190916" y="7122"/>
                  </a:lnTo>
                  <a:lnTo>
                    <a:pt x="230408" y="27106"/>
                  </a:lnTo>
                  <a:lnTo>
                    <a:pt x="261183" y="57881"/>
                  </a:lnTo>
                  <a:lnTo>
                    <a:pt x="281167" y="97373"/>
                  </a:lnTo>
                  <a:lnTo>
                    <a:pt x="288289" y="143510"/>
                  </a:lnTo>
                  <a:lnTo>
                    <a:pt x="281167" y="189646"/>
                  </a:lnTo>
                  <a:lnTo>
                    <a:pt x="261183" y="229138"/>
                  </a:lnTo>
                  <a:lnTo>
                    <a:pt x="230408" y="259913"/>
                  </a:lnTo>
                  <a:lnTo>
                    <a:pt x="190916" y="279897"/>
                  </a:lnTo>
                  <a:lnTo>
                    <a:pt x="144780" y="287019"/>
                  </a:lnTo>
                  <a:lnTo>
                    <a:pt x="98511" y="279897"/>
                  </a:lnTo>
                  <a:lnTo>
                    <a:pt x="58704" y="259913"/>
                  </a:lnTo>
                  <a:lnTo>
                    <a:pt x="27553" y="229138"/>
                  </a:lnTo>
                  <a:lnTo>
                    <a:pt x="7254" y="189646"/>
                  </a:lnTo>
                  <a:lnTo>
                    <a:pt x="0" y="143510"/>
                  </a:lnTo>
                  <a:lnTo>
                    <a:pt x="7254" y="97373"/>
                  </a:lnTo>
                  <a:lnTo>
                    <a:pt x="27553" y="57881"/>
                  </a:lnTo>
                  <a:lnTo>
                    <a:pt x="58704" y="27106"/>
                  </a:lnTo>
                  <a:lnTo>
                    <a:pt x="98511" y="7122"/>
                  </a:lnTo>
                  <a:lnTo>
                    <a:pt x="144780" y="0"/>
                  </a:lnTo>
                  <a:close/>
                </a:path>
                <a:path w="288289" h="287020">
                  <a:moveTo>
                    <a:pt x="0" y="0"/>
                  </a:moveTo>
                  <a:lnTo>
                    <a:pt x="0" y="0"/>
                  </a:lnTo>
                </a:path>
                <a:path w="288289" h="287020">
                  <a:moveTo>
                    <a:pt x="288289" y="287019"/>
                  </a:moveTo>
                  <a:lnTo>
                    <a:pt x="288289" y="28701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021737" y="2815997"/>
              <a:ext cx="81734" cy="830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328929" y="77469"/>
            <a:ext cx="2416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sz="1800" i="0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sz="18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(Law of</a:t>
            </a:r>
            <a:r>
              <a:rPr sz="1800" i="0" spc="2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i="0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areas):</a:t>
            </a:r>
            <a:endParaRPr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28929" y="495300"/>
            <a:ext cx="7695565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7B7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solidFill>
                  <a:srgbClr val="FF7B7F"/>
                </a:solidFill>
                <a:latin typeface="Arial" pitchFamily="34" charset="0"/>
                <a:cs typeface="Arial" pitchFamily="34" charset="0"/>
              </a:rPr>
              <a:t>line </a:t>
            </a:r>
            <a:r>
              <a:rPr sz="1800" b="1" dirty="0">
                <a:solidFill>
                  <a:srgbClr val="FF7B7F"/>
                </a:solidFill>
                <a:latin typeface="Arial" pitchFamily="34" charset="0"/>
                <a:cs typeface="Arial" pitchFamily="34" charset="0"/>
              </a:rPr>
              <a:t>joining the </a:t>
            </a:r>
            <a:r>
              <a:rPr sz="1800" b="1" spc="-5" dirty="0">
                <a:solidFill>
                  <a:srgbClr val="FF7B7F"/>
                </a:solidFill>
                <a:latin typeface="Arial" pitchFamily="34" charset="0"/>
                <a:cs typeface="Arial" pitchFamily="34" charset="0"/>
              </a:rPr>
              <a:t>planet </a:t>
            </a:r>
            <a:r>
              <a:rPr sz="1800" b="1" dirty="0">
                <a:solidFill>
                  <a:srgbClr val="FF7B7F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sz="1800" b="1" spc="-5" dirty="0">
                <a:solidFill>
                  <a:srgbClr val="FF7B7F"/>
                </a:solidFill>
                <a:latin typeface="Arial" pitchFamily="34" charset="0"/>
                <a:cs typeface="Arial" pitchFamily="34" charset="0"/>
              </a:rPr>
              <a:t>the sun </a:t>
            </a:r>
            <a:r>
              <a:rPr sz="1800" b="1" dirty="0">
                <a:solidFill>
                  <a:srgbClr val="FF7B7F"/>
                </a:solidFill>
                <a:latin typeface="Arial" pitchFamily="34" charset="0"/>
                <a:cs typeface="Arial" pitchFamily="34" charset="0"/>
              </a:rPr>
              <a:t>sweeps </a:t>
            </a:r>
            <a:r>
              <a:rPr sz="1800" b="1" spc="-15" dirty="0">
                <a:solidFill>
                  <a:srgbClr val="FF7B7F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sz="1800" b="1" spc="-5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equal </a:t>
            </a:r>
            <a:r>
              <a:rPr sz="1800" b="1" spc="-1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areas </a:t>
            </a:r>
            <a:r>
              <a:rPr sz="1800" b="1" dirty="0">
                <a:solidFill>
                  <a:srgbClr val="FF7B7F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sz="1800" b="1" spc="-5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equal  </a:t>
            </a:r>
            <a:r>
              <a:rPr sz="1800" b="1" spc="-1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intervals </a:t>
            </a:r>
            <a:r>
              <a:rPr sz="1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sz="1800" b="1" spc="-5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sz="1800" b="1" dirty="0">
                <a:solidFill>
                  <a:srgbClr val="FF7B7F"/>
                </a:solidFill>
                <a:latin typeface="Arial" pitchFamily="34" charset="0"/>
                <a:cs typeface="Arial" pitchFamily="34" charset="0"/>
              </a:rPr>
              <a:t>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"/>
              <a:cs typeface="Arial"/>
            </a:endParaRPr>
          </a:p>
          <a:p>
            <a:pPr marL="1884680">
              <a:lnSpc>
                <a:spcPct val="100000"/>
              </a:lnSpc>
              <a:tabLst>
                <a:tab pos="5987415" algn="l"/>
              </a:tabLst>
            </a:pPr>
            <a:r>
              <a:rPr sz="1800" b="1" dirty="0">
                <a:solidFill>
                  <a:srgbClr val="0099FF"/>
                </a:solidFill>
                <a:latin typeface="Arial"/>
                <a:cs typeface="Arial"/>
              </a:rPr>
              <a:t>C	</a:t>
            </a: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Elliptical</a:t>
            </a:r>
            <a:r>
              <a:rPr sz="1800" b="1" spc="-2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Orbit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1567587" y="2814727"/>
            <a:ext cx="5913755" cy="84455"/>
            <a:chOff x="1567587" y="2814727"/>
            <a:chExt cx="5913755" cy="84455"/>
          </a:xfrm>
        </p:grpSpPr>
        <p:sp>
          <p:nvSpPr>
            <p:cNvPr id="121" name="object 121"/>
            <p:cNvSpPr/>
            <p:nvPr/>
          </p:nvSpPr>
          <p:spPr>
            <a:xfrm>
              <a:off x="7400697" y="2815997"/>
              <a:ext cx="80464" cy="830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67587" y="2814727"/>
              <a:ext cx="80464" cy="830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7269480" y="2147570"/>
            <a:ext cx="1188720" cy="141478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140"/>
              </a:spcBef>
            </a:pPr>
            <a:r>
              <a:rPr sz="1800" u="sng" dirty="0">
                <a:solidFill>
                  <a:srgbClr val="0099FF"/>
                </a:solidFill>
                <a:uFill>
                  <a:solidFill>
                    <a:srgbClr val="60F2FF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25" dirty="0">
                <a:solidFill>
                  <a:srgbClr val="0099FF"/>
                </a:solidFill>
                <a:uFill>
                  <a:solidFill>
                    <a:srgbClr val="60F2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0099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99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1040"/>
              </a:spcBef>
            </a:pPr>
            <a:r>
              <a:rPr sz="1800" b="1" spc="-15" dirty="0">
                <a:solidFill>
                  <a:srgbClr val="FF3300"/>
                </a:solidFill>
                <a:latin typeface="Arial"/>
                <a:cs typeface="Arial"/>
              </a:rPr>
              <a:t>Apogee</a:t>
            </a:r>
            <a:endParaRPr sz="18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810"/>
              </a:spcBef>
            </a:pPr>
            <a:r>
              <a:rPr sz="1050" u="sng" spc="-5" dirty="0">
                <a:solidFill>
                  <a:srgbClr val="FF3300"/>
                </a:solidFill>
                <a:uFill>
                  <a:solidFill>
                    <a:srgbClr val="60F2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35" dirty="0">
                <a:solidFill>
                  <a:srgbClr val="FF3300"/>
                </a:solidFill>
                <a:uFill>
                  <a:solidFill>
                    <a:srgbClr val="60F2FF"/>
                  </a:solidFill>
                </a:uFill>
                <a:latin typeface="Times New Roman"/>
                <a:cs typeface="Times New Roman"/>
              </a:rPr>
              <a:t> 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1800" u="sng" dirty="0">
                <a:solidFill>
                  <a:srgbClr val="0099FF"/>
                </a:solidFill>
                <a:uFill>
                  <a:solidFill>
                    <a:srgbClr val="60F2FF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25" dirty="0">
                <a:solidFill>
                  <a:srgbClr val="0099FF"/>
                </a:solidFill>
                <a:uFill>
                  <a:solidFill>
                    <a:srgbClr val="60F2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99FF"/>
                </a:solidFill>
                <a:latin typeface="Times New Roman"/>
                <a:cs typeface="Times New Roman"/>
              </a:rPr>
              <a:t> </a:t>
            </a:r>
            <a:r>
              <a:rPr sz="1800" spc="-185" dirty="0">
                <a:solidFill>
                  <a:srgbClr val="0099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99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56590" y="2670809"/>
            <a:ext cx="85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Pe</a:t>
            </a:r>
            <a:r>
              <a:rPr sz="1800" b="1" spc="-15" dirty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gee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28929" y="4248150"/>
            <a:ext cx="835977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62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99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Arial"/>
              <a:cs typeface="Arial"/>
            </a:endParaRPr>
          </a:p>
          <a:p>
            <a:pPr marL="2028825">
              <a:lnSpc>
                <a:spcPct val="100000"/>
              </a:lnSpc>
              <a:tabLst>
                <a:tab pos="5064125" algn="l"/>
              </a:tabLst>
            </a:pPr>
            <a:r>
              <a:rPr sz="1800" b="1" spc="-20" dirty="0">
                <a:latin typeface="Arial"/>
                <a:cs typeface="Arial"/>
              </a:rPr>
              <a:t>Area </a:t>
            </a:r>
            <a:r>
              <a:rPr sz="1800" b="1" spc="-5" dirty="0">
                <a:latin typeface="Arial"/>
                <a:cs typeface="Arial"/>
              </a:rPr>
              <a:t>of </a:t>
            </a:r>
            <a:r>
              <a:rPr sz="1800" b="1" spc="-20" dirty="0">
                <a:latin typeface="Arial"/>
                <a:cs typeface="Arial"/>
              </a:rPr>
              <a:t>SAB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-20" dirty="0">
                <a:latin typeface="Arial"/>
                <a:cs typeface="Arial"/>
              </a:rPr>
              <a:t>Area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of SCD	(For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5" dirty="0">
                <a:latin typeface="Arial"/>
                <a:cs typeface="Arial"/>
              </a:rPr>
              <a:t>given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time)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10"/>
              </a:spcBef>
              <a:tabLst>
                <a:tab pos="610870" algn="l"/>
                <a:tab pos="7231380" algn="l"/>
              </a:tabLst>
            </a:pPr>
            <a:r>
              <a:rPr sz="1800" b="1" dirty="0">
                <a:latin typeface="Arial"/>
                <a:cs typeface="Arial"/>
              </a:rPr>
              <a:t>II law tells us that a </a:t>
            </a:r>
            <a:r>
              <a:rPr sz="1800" b="1" spc="-5" dirty="0">
                <a:latin typeface="Arial"/>
                <a:cs typeface="Arial"/>
              </a:rPr>
              <a:t>planet does </a:t>
            </a:r>
            <a:r>
              <a:rPr sz="1800" b="1" dirty="0">
                <a:latin typeface="Arial"/>
                <a:cs typeface="Arial"/>
              </a:rPr>
              <a:t>not </a:t>
            </a:r>
            <a:r>
              <a:rPr sz="1800" b="1" spc="-15" dirty="0">
                <a:latin typeface="Arial"/>
                <a:cs typeface="Arial"/>
              </a:rPr>
              <a:t>move </a:t>
            </a:r>
            <a:r>
              <a:rPr sz="1800" b="1" spc="5" dirty="0">
                <a:latin typeface="Arial"/>
                <a:cs typeface="Arial"/>
              </a:rPr>
              <a:t>with </a:t>
            </a:r>
            <a:r>
              <a:rPr sz="1800" b="1" spc="-5" dirty="0">
                <a:latin typeface="Arial"/>
                <a:cs typeface="Arial"/>
              </a:rPr>
              <a:t>constant </a:t>
            </a:r>
            <a:r>
              <a:rPr sz="1800" b="1" spc="-10" dirty="0">
                <a:latin typeface="Arial"/>
                <a:cs typeface="Arial"/>
              </a:rPr>
              <a:t>speed </a:t>
            </a:r>
            <a:r>
              <a:rPr sz="1800" b="1" spc="-5" dirty="0">
                <a:latin typeface="Arial"/>
                <a:cs typeface="Arial"/>
              </a:rPr>
              <a:t>around </a:t>
            </a:r>
            <a:r>
              <a:rPr sz="1800" b="1" dirty="0">
                <a:latin typeface="Arial"/>
                <a:cs typeface="Arial"/>
              </a:rPr>
              <a:t>the  sun.	</a:t>
            </a:r>
            <a:r>
              <a:rPr sz="1800" b="1" spc="-5" dirty="0">
                <a:latin typeface="Arial"/>
                <a:cs typeface="Arial"/>
              </a:rPr>
              <a:t>It </a:t>
            </a:r>
            <a:r>
              <a:rPr sz="1800" b="1" spc="-10" dirty="0">
                <a:latin typeface="Arial"/>
                <a:cs typeface="Arial"/>
              </a:rPr>
              <a:t>speeds </a:t>
            </a:r>
            <a:r>
              <a:rPr sz="1800" b="1" dirty="0">
                <a:latin typeface="Arial"/>
                <a:cs typeface="Arial"/>
              </a:rPr>
              <a:t>up </a:t>
            </a:r>
            <a:r>
              <a:rPr sz="1800" b="1" spc="5" dirty="0">
                <a:latin typeface="Arial"/>
                <a:cs typeface="Arial"/>
              </a:rPr>
              <a:t>while </a:t>
            </a:r>
            <a:r>
              <a:rPr sz="1800" b="1" spc="-5" dirty="0">
                <a:latin typeface="Arial"/>
                <a:cs typeface="Arial"/>
              </a:rPr>
              <a:t>approaching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nearest </a:t>
            </a:r>
            <a:r>
              <a:rPr sz="1800" b="1" spc="-5" dirty="0">
                <a:latin typeface="Arial"/>
                <a:cs typeface="Arial"/>
              </a:rPr>
              <a:t>point </a:t>
            </a:r>
            <a:r>
              <a:rPr sz="1800" b="1" spc="-10" dirty="0">
                <a:latin typeface="Arial"/>
                <a:cs typeface="Arial"/>
              </a:rPr>
              <a:t>called </a:t>
            </a:r>
            <a:r>
              <a:rPr sz="1800" b="1" dirty="0">
                <a:latin typeface="Arial"/>
                <a:cs typeface="Arial"/>
              </a:rPr>
              <a:t>‘perigee’ </a:t>
            </a:r>
            <a:r>
              <a:rPr sz="1800" b="1" spc="-5" dirty="0">
                <a:latin typeface="Arial"/>
                <a:cs typeface="Arial"/>
              </a:rPr>
              <a:t>and  sl</a:t>
            </a:r>
            <a:r>
              <a:rPr sz="1800" b="1" spc="10" dirty="0">
                <a:latin typeface="Arial"/>
                <a:cs typeface="Arial"/>
              </a:rPr>
              <a:t>o</a:t>
            </a:r>
            <a:r>
              <a:rPr sz="1800" b="1" spc="4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d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spc="4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w</a:t>
            </a:r>
            <a:r>
              <a:rPr sz="1800" b="1" spc="5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il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ap</a:t>
            </a:r>
            <a:r>
              <a:rPr sz="1800" b="1" spc="10" dirty="0">
                <a:latin typeface="Arial"/>
                <a:cs typeface="Arial"/>
              </a:rPr>
              <a:t>p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ch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10" dirty="0">
                <a:latin typeface="Arial"/>
                <a:cs typeface="Arial"/>
              </a:rPr>
              <a:t>h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po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 cal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 </a:t>
            </a:r>
            <a:r>
              <a:rPr sz="1800" b="1" spc="45" dirty="0">
                <a:latin typeface="Arial"/>
                <a:cs typeface="Arial"/>
              </a:rPr>
              <a:t>‘</a:t>
            </a:r>
            <a:r>
              <a:rPr sz="1800" b="1" spc="-5" dirty="0">
                <a:latin typeface="Arial"/>
                <a:cs typeface="Arial"/>
              </a:rPr>
              <a:t>ap</a:t>
            </a:r>
            <a:r>
              <a:rPr sz="1800" b="1" spc="10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ge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5" dirty="0">
                <a:latin typeface="Arial"/>
                <a:cs typeface="Arial"/>
              </a:rPr>
              <a:t>’</a:t>
            </a:r>
            <a:r>
              <a:rPr sz="1800" b="1" dirty="0">
                <a:latin typeface="Arial"/>
                <a:cs typeface="Arial"/>
              </a:rPr>
              <a:t>.	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5" dirty="0">
                <a:latin typeface="Arial"/>
                <a:cs typeface="Arial"/>
              </a:rPr>
              <a:t>h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5" dirty="0">
                <a:latin typeface="Arial"/>
                <a:cs typeface="Arial"/>
              </a:rPr>
              <a:t>f</a:t>
            </a:r>
            <a:r>
              <a:rPr sz="1800" b="1" spc="-5" dirty="0">
                <a:latin typeface="Arial"/>
                <a:cs typeface="Arial"/>
              </a:rPr>
              <a:t>or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,  </a:t>
            </a:r>
            <a:r>
              <a:rPr sz="1800" b="1" spc="-5" dirty="0">
                <a:latin typeface="Arial"/>
                <a:cs typeface="Arial"/>
              </a:rPr>
              <a:t>distance </a:t>
            </a:r>
            <a:r>
              <a:rPr sz="1800" b="1" spc="-15" dirty="0">
                <a:latin typeface="Arial"/>
                <a:cs typeface="Arial"/>
              </a:rPr>
              <a:t>covered </a:t>
            </a:r>
            <a:r>
              <a:rPr sz="1800" b="1" spc="-5" dirty="0">
                <a:latin typeface="Arial"/>
                <a:cs typeface="Arial"/>
              </a:rPr>
              <a:t>on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orbit </a:t>
            </a:r>
            <a:r>
              <a:rPr sz="1800" b="1" spc="5" dirty="0">
                <a:latin typeface="Arial"/>
                <a:cs typeface="Arial"/>
              </a:rPr>
              <a:t>with </a:t>
            </a:r>
            <a:r>
              <a:rPr sz="1800" b="1" spc="-5" dirty="0">
                <a:latin typeface="Arial"/>
                <a:cs typeface="Arial"/>
              </a:rPr>
              <a:t>in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5" dirty="0">
                <a:latin typeface="Arial"/>
                <a:cs typeface="Arial"/>
              </a:rPr>
              <a:t>given </a:t>
            </a:r>
            <a:r>
              <a:rPr sz="1800" b="1" spc="-10" dirty="0">
                <a:latin typeface="Arial"/>
                <a:cs typeface="Arial"/>
              </a:rPr>
              <a:t>interval </a:t>
            </a:r>
            <a:r>
              <a:rPr sz="1800" b="1" dirty="0">
                <a:latin typeface="Arial"/>
                <a:cs typeface="Arial"/>
              </a:rPr>
              <a:t>of time </a:t>
            </a:r>
            <a:r>
              <a:rPr sz="1800" b="1" spc="-5" dirty="0">
                <a:latin typeface="Arial"/>
                <a:cs typeface="Arial"/>
              </a:rPr>
              <a:t>at perigee is  greater </a:t>
            </a:r>
            <a:r>
              <a:rPr sz="1800" b="1" dirty="0">
                <a:latin typeface="Arial"/>
                <a:cs typeface="Arial"/>
              </a:rPr>
              <a:t>than that </a:t>
            </a:r>
            <a:r>
              <a:rPr sz="1800" b="1" spc="-5" dirty="0">
                <a:latin typeface="Arial"/>
                <a:cs typeface="Arial"/>
              </a:rPr>
              <a:t>at apogee </a:t>
            </a:r>
            <a:r>
              <a:rPr sz="1800" b="1" spc="-10" dirty="0">
                <a:latin typeface="Arial"/>
                <a:cs typeface="Arial"/>
              </a:rPr>
              <a:t>such </a:t>
            </a:r>
            <a:r>
              <a:rPr sz="1800" b="1" spc="-5" dirty="0">
                <a:latin typeface="Arial"/>
                <a:cs typeface="Arial"/>
              </a:rPr>
              <a:t>that </a:t>
            </a:r>
            <a:r>
              <a:rPr sz="1800" b="1" spc="-10" dirty="0">
                <a:latin typeface="Arial"/>
                <a:cs typeface="Arial"/>
              </a:rPr>
              <a:t>areas </a:t>
            </a:r>
            <a:r>
              <a:rPr sz="1800" b="1" spc="5" dirty="0">
                <a:latin typeface="Arial"/>
                <a:cs typeface="Arial"/>
              </a:rPr>
              <a:t>swept </a:t>
            </a:r>
            <a:r>
              <a:rPr sz="1800" b="1" spc="-10" dirty="0">
                <a:latin typeface="Arial"/>
                <a:cs typeface="Arial"/>
              </a:rPr>
              <a:t>are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equal.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929" y="3581400"/>
            <a:ext cx="8326120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Though Kepler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gave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laws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planetary motion, </a:t>
            </a:r>
            <a:r>
              <a:rPr sz="1800" b="1" dirty="0">
                <a:latin typeface="Arial" pitchFamily="34" charset="0"/>
                <a:cs typeface="Arial" pitchFamily="34" charset="0"/>
              </a:rPr>
              <a:t>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could </a:t>
            </a:r>
            <a:r>
              <a:rPr sz="1800" b="1" dirty="0">
                <a:latin typeface="Arial" pitchFamily="34" charset="0"/>
                <a:cs typeface="Arial" pitchFamily="34" charset="0"/>
              </a:rPr>
              <a:t>not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give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theory  </a:t>
            </a:r>
            <a:r>
              <a:rPr sz="1800" b="1" dirty="0">
                <a:latin typeface="Arial" pitchFamily="34" charset="0"/>
                <a:cs typeface="Arial" pitchFamily="34" charset="0"/>
              </a:rPr>
              <a:t>to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explain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motion of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planets.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2700" marR="465455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 pitchFamily="34" charset="0"/>
                <a:cs typeface="Arial" pitchFamily="34" charset="0"/>
              </a:rPr>
              <a:t>Only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Newton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explained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that 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cause of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motion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planets is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which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the sun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exerts </a:t>
            </a:r>
            <a:r>
              <a:rPr sz="1800" b="1" dirty="0">
                <a:latin typeface="Arial" pitchFamily="34" charset="0"/>
                <a:cs typeface="Arial" pitchFamily="34" charset="0"/>
              </a:rPr>
              <a:t>on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them.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77470">
              <a:lnSpc>
                <a:spcPct val="100000"/>
              </a:lnSpc>
              <a:spcBef>
                <a:spcPts val="1120"/>
              </a:spcBef>
            </a:pPr>
            <a:r>
              <a:rPr sz="1800" b="1" spc="5" dirty="0">
                <a:latin typeface="Arial" pitchFamily="34" charset="0"/>
                <a:cs typeface="Arial" pitchFamily="34" charset="0"/>
              </a:rPr>
              <a:t>Newton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used Kepler’s </a:t>
            </a:r>
            <a:r>
              <a:rPr sz="1800" b="1" dirty="0">
                <a:latin typeface="Arial" pitchFamily="34" charset="0"/>
                <a:cs typeface="Arial" pitchFamily="34" charset="0"/>
              </a:rPr>
              <a:t>III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law to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develop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law 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universal</a:t>
            </a:r>
            <a:r>
              <a:rPr sz="1800" b="1" spc="13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</a:t>
            </a:r>
            <a:r>
              <a:rPr sz="1800" b="1" spc="-1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.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0910" y="2933700"/>
            <a:ext cx="1176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constant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4670" y="3027679"/>
            <a:ext cx="23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15" baseline="-16975" dirty="0">
                <a:latin typeface="Arial"/>
                <a:cs typeface="Arial"/>
              </a:rPr>
              <a:t>r</a:t>
            </a:r>
            <a:r>
              <a:rPr sz="1050" b="1" spc="-10" dirty="0"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0850" y="309245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680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3529" y="152400"/>
            <a:ext cx="8105775" cy="2877711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sz="1800" b="1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sz="18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(Law of</a:t>
            </a:r>
            <a:r>
              <a:rPr sz="1800" b="1" spc="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periods):</a:t>
            </a:r>
            <a:endParaRPr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8100" marR="3048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square of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time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period 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revolution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planet around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sun is  directly proportional </a:t>
            </a:r>
            <a:r>
              <a:rPr sz="1800" b="1" dirty="0">
                <a:latin typeface="Arial" pitchFamily="34" charset="0"/>
                <a:cs typeface="Arial" pitchFamily="34" charset="0"/>
              </a:rPr>
              <a:t>to 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cube of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mean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distance of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planet from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 sun.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 pitchFamily="34" charset="0"/>
              <a:cs typeface="Arial" pitchFamily="34" charset="0"/>
            </a:endParaRPr>
          </a:p>
          <a:p>
            <a:pPr marL="181610">
              <a:lnSpc>
                <a:spcPct val="100000"/>
              </a:lnSpc>
            </a:pP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law </a:t>
            </a:r>
            <a:r>
              <a:rPr sz="1800" b="1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mathematically expressed</a:t>
            </a:r>
            <a:r>
              <a:rPr sz="1800" b="1" spc="4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as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522730" marR="5864860" indent="67310">
              <a:lnSpc>
                <a:spcPts val="3540"/>
              </a:lnSpc>
              <a:spcBef>
                <a:spcPts val="90"/>
              </a:spcBef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T</a:t>
            </a:r>
            <a:r>
              <a:rPr sz="1575" b="1" spc="-7" baseline="29100" dirty="0">
                <a:latin typeface="Arial" pitchFamily="34" charset="0"/>
                <a:cs typeface="Arial" pitchFamily="34" charset="0"/>
              </a:rPr>
              <a:t>2 </a:t>
            </a:r>
            <a:r>
              <a:rPr sz="1800" b="1" dirty="0">
                <a:latin typeface="Arial" pitchFamily="34" charset="0"/>
                <a:cs typeface="Arial" pitchFamily="34" charset="0"/>
              </a:rPr>
              <a:t>α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r</a:t>
            </a:r>
            <a:r>
              <a:rPr sz="1575" b="1" spc="-15" baseline="29100" dirty="0">
                <a:latin typeface="Arial" pitchFamily="34" charset="0"/>
                <a:cs typeface="Arial" pitchFamily="34" charset="0"/>
              </a:rPr>
              <a:t>3  </a:t>
            </a:r>
            <a:r>
              <a:rPr sz="2700" b="1" baseline="-16975" dirty="0">
                <a:latin typeface="Arial" pitchFamily="34" charset="0"/>
                <a:cs typeface="Arial" pitchFamily="34" charset="0"/>
              </a:rPr>
              <a:t>T</a:t>
            </a:r>
            <a:r>
              <a:rPr sz="1050" b="1" dirty="0">
                <a:latin typeface="Arial" pitchFamily="34" charset="0"/>
                <a:cs typeface="Arial" pitchFamily="34" charset="0"/>
              </a:rPr>
              <a:t>2</a:t>
            </a:r>
            <a:endParaRPr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2530" y="2909570"/>
            <a:ext cx="25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70" y="78740"/>
            <a:ext cx="52870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Newton’s II and </a:t>
            </a:r>
            <a:r>
              <a:rPr sz="22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 Laws </a:t>
            </a:r>
            <a:r>
              <a:rPr sz="2200" i="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sz="2200" i="0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Gravitation</a:t>
            </a:r>
            <a:endParaRPr sz="2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670" y="438150"/>
            <a:ext cx="8408670" cy="526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222250">
              <a:lnSpc>
                <a:spcPct val="100000"/>
              </a:lnSpc>
              <a:spcBef>
                <a:spcPts val="100"/>
              </a:spcBef>
              <a:tabLst>
                <a:tab pos="6364605" algn="l"/>
              </a:tabLst>
            </a:pPr>
            <a:r>
              <a:rPr sz="1800" b="1" spc="-10" dirty="0">
                <a:latin typeface="Arial"/>
                <a:cs typeface="Arial"/>
              </a:rPr>
              <a:t>According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5" dirty="0">
                <a:latin typeface="Arial"/>
                <a:cs typeface="Arial"/>
              </a:rPr>
              <a:t>Newton’s </a:t>
            </a:r>
            <a:r>
              <a:rPr sz="1800" b="1" dirty="0">
                <a:latin typeface="Arial"/>
                <a:cs typeface="Arial"/>
              </a:rPr>
              <a:t>third </a:t>
            </a:r>
            <a:r>
              <a:rPr sz="1800" b="1" spc="-5" dirty="0">
                <a:latin typeface="Arial"/>
                <a:cs typeface="Arial"/>
              </a:rPr>
              <a:t>law and </a:t>
            </a:r>
            <a:r>
              <a:rPr sz="1800" b="1" spc="-10" dirty="0">
                <a:latin typeface="Arial"/>
                <a:cs typeface="Arial"/>
              </a:rPr>
              <a:t>universal </a:t>
            </a:r>
            <a:r>
              <a:rPr sz="1800" b="1" spc="-5" dirty="0">
                <a:latin typeface="Arial"/>
                <a:cs typeface="Arial"/>
              </a:rPr>
              <a:t>law of </a:t>
            </a:r>
            <a:r>
              <a:rPr sz="1800" b="1" spc="-10" dirty="0">
                <a:latin typeface="Arial"/>
                <a:cs typeface="Arial"/>
              </a:rPr>
              <a:t>gravitation, </a:t>
            </a:r>
            <a:r>
              <a:rPr sz="1800" b="1" spc="-15" dirty="0">
                <a:latin typeface="Arial"/>
                <a:cs typeface="Arial"/>
              </a:rPr>
              <a:t>every  </a:t>
            </a:r>
            <a:r>
              <a:rPr sz="1800" b="1" spc="-5" dirty="0">
                <a:latin typeface="Arial"/>
                <a:cs typeface="Arial"/>
              </a:rPr>
              <a:t>object attracts </a:t>
            </a:r>
            <a:r>
              <a:rPr sz="1800" b="1" spc="-15" dirty="0">
                <a:latin typeface="Arial"/>
                <a:cs typeface="Arial"/>
              </a:rPr>
              <a:t>every </a:t>
            </a:r>
            <a:r>
              <a:rPr sz="1800" b="1" spc="-5" dirty="0">
                <a:latin typeface="Arial"/>
                <a:cs typeface="Arial"/>
              </a:rPr>
              <a:t>other object </a:t>
            </a:r>
            <a:r>
              <a:rPr sz="1800" b="1" spc="10" dirty="0">
                <a:latin typeface="Arial"/>
                <a:cs typeface="Arial"/>
              </a:rPr>
              <a:t>with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gravitational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force.	These forces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are  </a:t>
            </a:r>
            <a:r>
              <a:rPr sz="1800" b="1" spc="-5" dirty="0">
                <a:latin typeface="Arial"/>
                <a:cs typeface="Arial"/>
              </a:rPr>
              <a:t>equal and opposite.</a:t>
            </a:r>
            <a:endParaRPr sz="18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latin typeface="Arial"/>
                <a:cs typeface="Arial"/>
              </a:rPr>
              <a:t>Therefore, both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objects must </a:t>
            </a:r>
            <a:r>
              <a:rPr sz="1800" b="1" dirty="0">
                <a:latin typeface="Arial"/>
                <a:cs typeface="Arial"/>
              </a:rPr>
              <a:t>be </a:t>
            </a:r>
            <a:r>
              <a:rPr sz="1800" b="1" spc="-15" dirty="0">
                <a:latin typeface="Arial"/>
                <a:cs typeface="Arial"/>
              </a:rPr>
              <a:t>moving </a:t>
            </a:r>
            <a:r>
              <a:rPr sz="1800" b="1" dirty="0">
                <a:latin typeface="Arial"/>
                <a:cs typeface="Arial"/>
              </a:rPr>
              <a:t>towards </a:t>
            </a:r>
            <a:r>
              <a:rPr sz="1800" b="1" spc="-10" dirty="0">
                <a:latin typeface="Arial"/>
                <a:cs typeface="Arial"/>
              </a:rPr>
              <a:t>each </a:t>
            </a:r>
            <a:r>
              <a:rPr sz="1800" b="1" spc="-5" dirty="0">
                <a:latin typeface="Arial"/>
                <a:cs typeface="Arial"/>
              </a:rPr>
              <a:t>other due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force.</a:t>
            </a:r>
            <a:endParaRPr sz="1800">
              <a:latin typeface="Arial"/>
              <a:cs typeface="Arial"/>
            </a:endParaRPr>
          </a:p>
          <a:p>
            <a:pPr marL="26034" marR="236854">
              <a:lnSpc>
                <a:spcPct val="100000"/>
              </a:lnSpc>
              <a:spcBef>
                <a:spcPts val="1130"/>
              </a:spcBef>
            </a:pPr>
            <a:r>
              <a:rPr sz="1800" b="1" spc="-5" dirty="0">
                <a:latin typeface="Arial"/>
                <a:cs typeface="Arial"/>
              </a:rPr>
              <a:t>However, </a:t>
            </a:r>
            <a:r>
              <a:rPr sz="1800" b="1" dirty="0">
                <a:latin typeface="Arial"/>
                <a:cs typeface="Arial"/>
              </a:rPr>
              <a:t>due </a:t>
            </a:r>
            <a:r>
              <a:rPr sz="1800" b="1" spc="-5" dirty="0">
                <a:latin typeface="Arial"/>
                <a:cs typeface="Arial"/>
              </a:rPr>
              <a:t>to </a:t>
            </a:r>
            <a:r>
              <a:rPr sz="1800" b="1" spc="-20" dirty="0">
                <a:latin typeface="Arial"/>
                <a:cs typeface="Arial"/>
              </a:rPr>
              <a:t>very </a:t>
            </a:r>
            <a:r>
              <a:rPr sz="1800" b="1" spc="5" dirty="0">
                <a:latin typeface="Arial"/>
                <a:cs typeface="Arial"/>
              </a:rPr>
              <a:t>weak </a:t>
            </a:r>
            <a:r>
              <a:rPr sz="1800" b="1" spc="-5" dirty="0">
                <a:latin typeface="Arial"/>
                <a:cs typeface="Arial"/>
              </a:rPr>
              <a:t>nature of force,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normal </a:t>
            </a:r>
            <a:r>
              <a:rPr sz="1800" b="1" spc="-5" dirty="0">
                <a:latin typeface="Arial"/>
                <a:cs typeface="Arial"/>
              </a:rPr>
              <a:t>sized bodies </a:t>
            </a:r>
            <a:r>
              <a:rPr sz="1800" b="1" spc="-10" dirty="0">
                <a:latin typeface="Arial"/>
                <a:cs typeface="Arial"/>
              </a:rPr>
              <a:t>are </a:t>
            </a:r>
            <a:r>
              <a:rPr sz="1800" b="1" dirty="0">
                <a:latin typeface="Arial"/>
                <a:cs typeface="Arial"/>
              </a:rPr>
              <a:t>not  </a:t>
            </a:r>
            <a:r>
              <a:rPr sz="1800" b="1" spc="-10" dirty="0">
                <a:latin typeface="Arial"/>
                <a:cs typeface="Arial"/>
              </a:rPr>
              <a:t>seen moving </a:t>
            </a:r>
            <a:r>
              <a:rPr sz="1800" b="1" spc="5" dirty="0">
                <a:latin typeface="Arial"/>
                <a:cs typeface="Arial"/>
              </a:rPr>
              <a:t>towards </a:t>
            </a:r>
            <a:r>
              <a:rPr sz="1800" b="1" spc="-10" dirty="0">
                <a:latin typeface="Arial"/>
                <a:cs typeface="Arial"/>
              </a:rPr>
              <a:t>each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other.</a:t>
            </a:r>
            <a:endParaRPr sz="1800">
              <a:latin typeface="Arial"/>
              <a:cs typeface="Arial"/>
            </a:endParaRPr>
          </a:p>
          <a:p>
            <a:pPr marL="26034" marR="972819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latin typeface="Arial"/>
                <a:cs typeface="Arial"/>
              </a:rPr>
              <a:t>What </a:t>
            </a:r>
            <a:r>
              <a:rPr sz="1800" b="1" spc="-5" dirty="0">
                <a:latin typeface="Arial"/>
                <a:cs typeface="Arial"/>
              </a:rPr>
              <a:t>happens </a:t>
            </a:r>
            <a:r>
              <a:rPr sz="1800" b="1" spc="5" dirty="0">
                <a:latin typeface="Arial"/>
                <a:cs typeface="Arial"/>
              </a:rPr>
              <a:t>when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5" dirty="0">
                <a:latin typeface="Arial"/>
                <a:cs typeface="Arial"/>
              </a:rPr>
              <a:t>ball is dropped </a:t>
            </a:r>
            <a:r>
              <a:rPr sz="1800" b="1" dirty="0">
                <a:latin typeface="Arial"/>
                <a:cs typeface="Arial"/>
              </a:rPr>
              <a:t>from a </a:t>
            </a:r>
            <a:r>
              <a:rPr sz="1800" b="1" spc="-10" dirty="0">
                <a:latin typeface="Arial"/>
                <a:cs typeface="Arial"/>
              </a:rPr>
              <a:t>certain </a:t>
            </a:r>
            <a:r>
              <a:rPr sz="1800" b="1" dirty="0">
                <a:latin typeface="Arial"/>
                <a:cs typeface="Arial"/>
              </a:rPr>
              <a:t>height from the  </a:t>
            </a:r>
            <a:r>
              <a:rPr sz="1800" b="1" spc="-5" dirty="0">
                <a:latin typeface="Arial"/>
                <a:cs typeface="Arial"/>
              </a:rPr>
              <a:t>ground?</a:t>
            </a:r>
            <a:endParaRPr sz="1800">
              <a:latin typeface="Arial"/>
              <a:cs typeface="Arial"/>
            </a:endParaRPr>
          </a:p>
          <a:p>
            <a:pPr marL="25400" marR="746125" indent="1270">
              <a:lnSpc>
                <a:spcPct val="120800"/>
              </a:lnSpc>
              <a:spcBef>
                <a:spcPts val="670"/>
              </a:spcBef>
            </a:pPr>
            <a:r>
              <a:rPr sz="1800" b="1" spc="-5" dirty="0">
                <a:latin typeface="Arial"/>
                <a:cs typeface="Arial"/>
              </a:rPr>
              <a:t>Ball </a:t>
            </a:r>
            <a:r>
              <a:rPr sz="1800" b="1" dirty="0">
                <a:latin typeface="Arial"/>
                <a:cs typeface="Arial"/>
              </a:rPr>
              <a:t>is </a:t>
            </a:r>
            <a:r>
              <a:rPr sz="1800" b="1" spc="-10" dirty="0">
                <a:latin typeface="Arial"/>
                <a:cs typeface="Arial"/>
              </a:rPr>
              <a:t>seen </a:t>
            </a:r>
            <a:r>
              <a:rPr sz="1800" b="1" spc="-5" dirty="0">
                <a:latin typeface="Arial"/>
                <a:cs typeface="Arial"/>
              </a:rPr>
              <a:t>falling </a:t>
            </a:r>
            <a:r>
              <a:rPr sz="1800" b="1" dirty="0">
                <a:latin typeface="Arial"/>
                <a:cs typeface="Arial"/>
              </a:rPr>
              <a:t>towards the </a:t>
            </a:r>
            <a:r>
              <a:rPr sz="1800" b="1" spc="-10" dirty="0">
                <a:latin typeface="Arial"/>
                <a:cs typeface="Arial"/>
              </a:rPr>
              <a:t>earth </a:t>
            </a:r>
            <a:r>
              <a:rPr sz="1800" b="1" dirty="0">
                <a:latin typeface="Arial"/>
                <a:cs typeface="Arial"/>
              </a:rPr>
              <a:t>but the </a:t>
            </a:r>
            <a:r>
              <a:rPr sz="1800" b="1" spc="-10" dirty="0">
                <a:latin typeface="Arial"/>
                <a:cs typeface="Arial"/>
              </a:rPr>
              <a:t>earth </a:t>
            </a:r>
            <a:r>
              <a:rPr sz="1800" b="1" spc="-5" dirty="0">
                <a:latin typeface="Arial"/>
                <a:cs typeface="Arial"/>
              </a:rPr>
              <a:t>is </a:t>
            </a:r>
            <a:r>
              <a:rPr sz="1800" b="1" dirty="0">
                <a:latin typeface="Arial"/>
                <a:cs typeface="Arial"/>
              </a:rPr>
              <a:t>not </a:t>
            </a:r>
            <a:r>
              <a:rPr sz="1800" b="1" spc="-10" dirty="0">
                <a:latin typeface="Arial"/>
                <a:cs typeface="Arial"/>
              </a:rPr>
              <a:t>seen </a:t>
            </a:r>
            <a:r>
              <a:rPr sz="1800" b="1" spc="-5" dirty="0">
                <a:latin typeface="Arial"/>
                <a:cs typeface="Arial"/>
              </a:rPr>
              <a:t>jumping  </a:t>
            </a:r>
            <a:r>
              <a:rPr sz="1800" b="1" spc="-350" dirty="0">
                <a:latin typeface="Arial"/>
                <a:cs typeface="Arial"/>
              </a:rPr>
              <a:t>A</a:t>
            </a:r>
            <a:r>
              <a:rPr sz="2700" b="1" spc="-525" baseline="13888" dirty="0">
                <a:latin typeface="Arial"/>
                <a:cs typeface="Arial"/>
              </a:rPr>
              <a:t>to</a:t>
            </a:r>
            <a:r>
              <a:rPr sz="1800" b="1" spc="-350" dirty="0">
                <a:latin typeface="Arial"/>
                <a:cs typeface="Arial"/>
              </a:rPr>
              <a:t>c</a:t>
            </a:r>
            <a:r>
              <a:rPr sz="2700" b="1" spc="-525" baseline="13888" dirty="0">
                <a:latin typeface="Arial"/>
                <a:cs typeface="Arial"/>
              </a:rPr>
              <a:t>w</a:t>
            </a:r>
            <a:r>
              <a:rPr sz="1800" b="1" spc="-350" dirty="0">
                <a:latin typeface="Arial"/>
                <a:cs typeface="Arial"/>
              </a:rPr>
              <a:t>c</a:t>
            </a:r>
            <a:r>
              <a:rPr sz="2700" b="1" spc="-525" baseline="13888" dirty="0">
                <a:latin typeface="Arial"/>
                <a:cs typeface="Arial"/>
              </a:rPr>
              <a:t>a</a:t>
            </a:r>
            <a:r>
              <a:rPr sz="1800" b="1" spc="-350" dirty="0">
                <a:latin typeface="Arial"/>
                <a:cs typeface="Arial"/>
              </a:rPr>
              <a:t>o</a:t>
            </a:r>
            <a:r>
              <a:rPr sz="2700" b="1" spc="-525" baseline="13888" dirty="0">
                <a:latin typeface="Arial"/>
                <a:cs typeface="Arial"/>
              </a:rPr>
              <a:t>r</a:t>
            </a:r>
            <a:r>
              <a:rPr sz="1800" b="1" spc="-350" dirty="0">
                <a:latin typeface="Arial"/>
                <a:cs typeface="Arial"/>
              </a:rPr>
              <a:t>rdin</a:t>
            </a:r>
            <a:r>
              <a:rPr sz="2700" b="1" spc="-525" baseline="13888" dirty="0">
                <a:latin typeface="Arial"/>
                <a:cs typeface="Arial"/>
              </a:rPr>
              <a:t>t</a:t>
            </a:r>
            <a:r>
              <a:rPr sz="1800" b="1" spc="-350" dirty="0">
                <a:latin typeface="Arial"/>
                <a:cs typeface="Arial"/>
              </a:rPr>
              <a:t>g</a:t>
            </a:r>
            <a:r>
              <a:rPr sz="2700" b="1" spc="-525" baseline="13888" dirty="0">
                <a:latin typeface="Arial"/>
                <a:cs typeface="Arial"/>
              </a:rPr>
              <a:t>he</a:t>
            </a:r>
            <a:r>
              <a:rPr sz="1800" b="1" spc="-350" dirty="0">
                <a:latin typeface="Arial"/>
                <a:cs typeface="Arial"/>
              </a:rPr>
              <a:t>to</a:t>
            </a:r>
            <a:r>
              <a:rPr sz="2700" b="1" spc="-525" baseline="13888" dirty="0">
                <a:latin typeface="Arial"/>
                <a:cs typeface="Arial"/>
              </a:rPr>
              <a:t>b</a:t>
            </a:r>
            <a:r>
              <a:rPr sz="1800" b="1" spc="-350" dirty="0">
                <a:latin typeface="Arial"/>
                <a:cs typeface="Arial"/>
              </a:rPr>
              <a:t>N</a:t>
            </a:r>
            <a:r>
              <a:rPr sz="2700" b="1" spc="-525" baseline="13888" dirty="0">
                <a:latin typeface="Arial"/>
                <a:cs typeface="Arial"/>
              </a:rPr>
              <a:t>al</a:t>
            </a:r>
            <a:r>
              <a:rPr sz="1800" b="1" spc="-350" dirty="0">
                <a:latin typeface="Arial"/>
                <a:cs typeface="Arial"/>
              </a:rPr>
              <a:t>e</a:t>
            </a:r>
            <a:r>
              <a:rPr sz="2700" b="1" spc="-525" baseline="13888" dirty="0">
                <a:latin typeface="Arial"/>
                <a:cs typeface="Arial"/>
              </a:rPr>
              <a:t>l.</a:t>
            </a:r>
            <a:r>
              <a:rPr sz="1800" b="1" spc="-350" dirty="0">
                <a:latin typeface="Arial"/>
                <a:cs typeface="Arial"/>
              </a:rPr>
              <a:t>w</a:t>
            </a:r>
            <a:r>
              <a:rPr sz="2700" b="1" spc="-525" baseline="13888" dirty="0">
                <a:latin typeface="Arial"/>
                <a:cs typeface="Arial"/>
              </a:rPr>
              <a:t>W</a:t>
            </a:r>
            <a:r>
              <a:rPr sz="1800" b="1" spc="-350" dirty="0">
                <a:latin typeface="Arial"/>
                <a:cs typeface="Arial"/>
              </a:rPr>
              <a:t>to</a:t>
            </a:r>
            <a:r>
              <a:rPr sz="2700" b="1" spc="-525" baseline="13888" dirty="0">
                <a:latin typeface="Arial"/>
                <a:cs typeface="Arial"/>
              </a:rPr>
              <a:t>h</a:t>
            </a:r>
            <a:r>
              <a:rPr sz="1800" b="1" spc="-350" dirty="0">
                <a:latin typeface="Arial"/>
                <a:cs typeface="Arial"/>
              </a:rPr>
              <a:t>n</a:t>
            </a:r>
            <a:r>
              <a:rPr sz="2700" b="1" spc="-525" baseline="13888" dirty="0">
                <a:latin typeface="Arial"/>
                <a:cs typeface="Arial"/>
              </a:rPr>
              <a:t>y</a:t>
            </a:r>
            <a:r>
              <a:rPr sz="1800" b="1" spc="-350" dirty="0">
                <a:latin typeface="Arial"/>
                <a:cs typeface="Arial"/>
              </a:rPr>
              <a:t>’s</a:t>
            </a:r>
            <a:r>
              <a:rPr sz="2700" b="1" spc="-525" baseline="13888" dirty="0">
                <a:latin typeface="Arial"/>
                <a:cs typeface="Arial"/>
              </a:rPr>
              <a:t>?</a:t>
            </a:r>
            <a:r>
              <a:rPr sz="1800" b="1" spc="-350" dirty="0">
                <a:latin typeface="Arial"/>
                <a:cs typeface="Arial"/>
              </a:rPr>
              <a:t>second</a:t>
            </a:r>
            <a:r>
              <a:rPr sz="1800" b="1" spc="-30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law,</a:t>
            </a:r>
            <a:endParaRPr sz="1800">
              <a:latin typeface="Arial"/>
              <a:cs typeface="Arial"/>
            </a:endParaRPr>
          </a:p>
          <a:p>
            <a:pPr marL="473709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latin typeface="Arial"/>
                <a:cs typeface="Arial"/>
              </a:rPr>
              <a:t>Force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-10" dirty="0">
                <a:latin typeface="Arial"/>
                <a:cs typeface="Arial"/>
              </a:rPr>
              <a:t>mass </a:t>
            </a:r>
            <a:r>
              <a:rPr sz="1800" b="1" dirty="0">
                <a:latin typeface="Arial"/>
                <a:cs typeface="Arial"/>
              </a:rPr>
              <a:t>x </a:t>
            </a:r>
            <a:r>
              <a:rPr sz="1800" b="1" spc="-10" dirty="0">
                <a:latin typeface="Arial"/>
                <a:cs typeface="Arial"/>
              </a:rPr>
              <a:t>acceleration</a:t>
            </a:r>
            <a:endParaRPr sz="1800">
              <a:latin typeface="Arial"/>
              <a:cs typeface="Arial"/>
            </a:endParaRPr>
          </a:p>
          <a:p>
            <a:pPr marL="537210">
              <a:lnSpc>
                <a:spcPct val="100000"/>
              </a:lnSpc>
              <a:spcBef>
                <a:spcPts val="1120"/>
              </a:spcBef>
              <a:tabLst>
                <a:tab pos="982344" algn="l"/>
              </a:tabLst>
            </a:pPr>
            <a:r>
              <a:rPr sz="1800" b="1" spc="-5" dirty="0">
                <a:latin typeface="Arial"/>
                <a:cs typeface="Arial"/>
              </a:rPr>
              <a:t>i.e.	</a:t>
            </a:r>
            <a:r>
              <a:rPr sz="1800" b="1" dirty="0">
                <a:latin typeface="Arial"/>
                <a:cs typeface="Arial"/>
              </a:rPr>
              <a:t>F =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</a:t>
            </a:r>
            <a:endParaRPr sz="1800">
              <a:latin typeface="Arial"/>
              <a:cs typeface="Arial"/>
            </a:endParaRPr>
          </a:p>
          <a:p>
            <a:pPr marL="25400" marR="95250">
              <a:lnSpc>
                <a:spcPct val="100000"/>
              </a:lnSpc>
              <a:spcBef>
                <a:spcPts val="910"/>
              </a:spcBef>
            </a:pPr>
            <a:r>
              <a:rPr sz="1800" b="1" spc="-5" dirty="0">
                <a:latin typeface="Arial"/>
                <a:cs typeface="Arial"/>
              </a:rPr>
              <a:t>Let ‘M’ and ‘m’ be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mass </a:t>
            </a:r>
            <a:r>
              <a:rPr sz="1800" b="1" dirty="0">
                <a:latin typeface="Arial"/>
                <a:cs typeface="Arial"/>
              </a:rPr>
              <a:t>of the </a:t>
            </a:r>
            <a:r>
              <a:rPr sz="1800" b="1" spc="-10" dirty="0">
                <a:latin typeface="Arial"/>
                <a:cs typeface="Arial"/>
              </a:rPr>
              <a:t>earth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ball </a:t>
            </a:r>
            <a:r>
              <a:rPr sz="1800" b="1" spc="-10" dirty="0">
                <a:latin typeface="Arial"/>
                <a:cs typeface="Arial"/>
              </a:rPr>
              <a:t>respectively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spc="-20" dirty="0">
                <a:latin typeface="Arial"/>
                <a:cs typeface="Arial"/>
              </a:rPr>
              <a:t>‘A’ </a:t>
            </a:r>
            <a:r>
              <a:rPr sz="1800" b="1" spc="-5" dirty="0">
                <a:latin typeface="Arial"/>
                <a:cs typeface="Arial"/>
              </a:rPr>
              <a:t>and  ‘a’ be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acceleration </a:t>
            </a:r>
            <a:r>
              <a:rPr sz="1800" b="1" dirty="0">
                <a:latin typeface="Arial"/>
                <a:cs typeface="Arial"/>
              </a:rPr>
              <a:t>of the </a:t>
            </a:r>
            <a:r>
              <a:rPr sz="1800" b="1" spc="-10" dirty="0">
                <a:latin typeface="Arial"/>
                <a:cs typeface="Arial"/>
              </a:rPr>
              <a:t>earth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ball</a:t>
            </a:r>
            <a:r>
              <a:rPr sz="1800" b="1" spc="-10" dirty="0">
                <a:latin typeface="Arial"/>
                <a:cs typeface="Arial"/>
              </a:rPr>
              <a:t> respectively.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1800" b="1" spc="-5" dirty="0">
                <a:latin typeface="Arial"/>
                <a:cs typeface="Arial"/>
              </a:rPr>
              <a:t>By </a:t>
            </a:r>
            <a:r>
              <a:rPr sz="1800" b="1" dirty="0">
                <a:latin typeface="Arial"/>
                <a:cs typeface="Arial"/>
              </a:rPr>
              <a:t>Newton’s third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law,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370" y="5824220"/>
            <a:ext cx="1365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F = MA =</a:t>
            </a:r>
            <a:r>
              <a:rPr sz="1800" b="1" spc="-140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5439" y="5839459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8790" y="5670550"/>
            <a:ext cx="261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898014" algn="l"/>
              </a:tabLst>
            </a:pPr>
            <a:r>
              <a:rPr sz="2700" b="1" baseline="-38580" dirty="0">
                <a:solidFill>
                  <a:srgbClr val="FF7B7F"/>
                </a:solidFill>
                <a:latin typeface="Arial"/>
                <a:cs typeface="Arial"/>
              </a:rPr>
              <a:t>a</a:t>
            </a:r>
            <a:r>
              <a:rPr sz="2700" b="1" spc="-7" baseline="-38580" dirty="0">
                <a:solidFill>
                  <a:srgbClr val="FF7B7F"/>
                </a:solidFill>
                <a:latin typeface="Arial"/>
                <a:cs typeface="Arial"/>
              </a:rPr>
              <a:t> </a:t>
            </a:r>
            <a:r>
              <a:rPr sz="2700" b="1" baseline="-38580" dirty="0">
                <a:solidFill>
                  <a:srgbClr val="FF7B7F"/>
                </a:solidFill>
                <a:latin typeface="Arial"/>
                <a:cs typeface="Arial"/>
              </a:rPr>
              <a:t>= </a:t>
            </a:r>
            <a:r>
              <a:rPr sz="2700" b="1" u="heavy" baseline="1543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150" baseline="1543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baseline="1543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F</a:t>
            </a:r>
            <a:r>
              <a:rPr sz="2700" b="1" baseline="1543" dirty="0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sz="2700" b="1" baseline="-41666" dirty="0">
                <a:solidFill>
                  <a:srgbClr val="FF7B7F"/>
                </a:solidFill>
                <a:latin typeface="Arial"/>
                <a:cs typeface="Arial"/>
              </a:rPr>
              <a:t>A =</a:t>
            </a:r>
            <a:r>
              <a:rPr sz="1800" b="1" u="heavy" spc="22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0759" y="5993129"/>
            <a:ext cx="206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9914" algn="l"/>
              </a:tabLst>
            </a:pPr>
            <a:r>
              <a:rPr sz="2700" b="1" baseline="1543" dirty="0">
                <a:solidFill>
                  <a:srgbClr val="FF6600"/>
                </a:solidFill>
                <a:latin typeface="Arial"/>
                <a:cs typeface="Arial"/>
              </a:rPr>
              <a:t>m	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7509" y="5830570"/>
            <a:ext cx="43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370" y="6206490"/>
            <a:ext cx="8769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For the </a:t>
            </a:r>
            <a:r>
              <a:rPr sz="1800" b="1" spc="-10" dirty="0">
                <a:latin typeface="Arial"/>
                <a:cs typeface="Arial"/>
              </a:rPr>
              <a:t>given </a:t>
            </a:r>
            <a:r>
              <a:rPr sz="1800" b="1" spc="-5" dirty="0">
                <a:latin typeface="Arial"/>
                <a:cs typeface="Arial"/>
              </a:rPr>
              <a:t>force F,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ball </a:t>
            </a:r>
            <a:r>
              <a:rPr sz="1800" b="1" spc="-10" dirty="0">
                <a:latin typeface="Arial"/>
                <a:cs typeface="Arial"/>
              </a:rPr>
              <a:t>experiences </a:t>
            </a:r>
            <a:r>
              <a:rPr sz="1800" b="1" spc="-5" dirty="0">
                <a:latin typeface="Arial"/>
                <a:cs typeface="Arial"/>
              </a:rPr>
              <a:t>larger </a:t>
            </a:r>
            <a:r>
              <a:rPr sz="1800" b="1" spc="-10" dirty="0">
                <a:latin typeface="Arial"/>
                <a:cs typeface="Arial"/>
              </a:rPr>
              <a:t>acceleration </a:t>
            </a:r>
            <a:r>
              <a:rPr sz="1800" b="1" dirty="0">
                <a:latin typeface="Arial"/>
                <a:cs typeface="Arial"/>
              </a:rPr>
              <a:t>due to </a:t>
            </a:r>
            <a:r>
              <a:rPr sz="1800" b="1" spc="-5" dirty="0">
                <a:latin typeface="Arial"/>
                <a:cs typeface="Arial"/>
              </a:rPr>
              <a:t>smaller  </a:t>
            </a:r>
            <a:r>
              <a:rPr sz="1800" b="1" spc="-10" dirty="0">
                <a:latin typeface="Arial"/>
                <a:cs typeface="Arial"/>
              </a:rPr>
              <a:t>mass </a:t>
            </a:r>
            <a:r>
              <a:rPr sz="1800" b="1" dirty="0">
                <a:latin typeface="Arial"/>
                <a:cs typeface="Arial"/>
              </a:rPr>
              <a:t>but the </a:t>
            </a:r>
            <a:r>
              <a:rPr sz="1800" b="1" spc="-10" dirty="0">
                <a:latin typeface="Arial"/>
                <a:cs typeface="Arial"/>
              </a:rPr>
              <a:t>earth experiences </a:t>
            </a:r>
            <a:r>
              <a:rPr sz="1800" b="1" spc="-5" dirty="0">
                <a:latin typeface="Arial"/>
                <a:cs typeface="Arial"/>
              </a:rPr>
              <a:t>negligibly </a:t>
            </a:r>
            <a:r>
              <a:rPr sz="1800" b="1" spc="-10" dirty="0">
                <a:latin typeface="Arial"/>
                <a:cs typeface="Arial"/>
              </a:rPr>
              <a:t>small acceleration </a:t>
            </a:r>
            <a:r>
              <a:rPr sz="1800" b="1" dirty="0">
                <a:latin typeface="Arial"/>
                <a:cs typeface="Arial"/>
              </a:rPr>
              <a:t>due to </a:t>
            </a:r>
            <a:r>
              <a:rPr sz="1800" b="1" spc="-10" dirty="0">
                <a:latin typeface="Arial"/>
                <a:cs typeface="Arial"/>
              </a:rPr>
              <a:t>larger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mass</a:t>
            </a:r>
            <a:r>
              <a:rPr sz="1800" b="1" spc="-10" dirty="0">
                <a:solidFill>
                  <a:srgbClr val="00FF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7983" y="168047"/>
            <a:ext cx="2764155" cy="6396990"/>
            <a:chOff x="5997983" y="168047"/>
            <a:chExt cx="2764155" cy="6396990"/>
          </a:xfrm>
        </p:grpSpPr>
        <p:sp>
          <p:nvSpPr>
            <p:cNvPr id="3" name="object 3"/>
            <p:cNvSpPr/>
            <p:nvPr/>
          </p:nvSpPr>
          <p:spPr>
            <a:xfrm>
              <a:off x="6012179" y="5956300"/>
              <a:ext cx="2735580" cy="431800"/>
            </a:xfrm>
            <a:custGeom>
              <a:avLst/>
              <a:gdLst/>
              <a:ahLst/>
              <a:cxnLst/>
              <a:rect l="l" t="t" r="r" b="b"/>
              <a:pathLst>
                <a:path w="2735579" h="431800">
                  <a:moveTo>
                    <a:pt x="1367790" y="0"/>
                  </a:moveTo>
                  <a:lnTo>
                    <a:pt x="1375211" y="0"/>
                  </a:lnTo>
                  <a:lnTo>
                    <a:pt x="1382395" y="0"/>
                  </a:lnTo>
                  <a:lnTo>
                    <a:pt x="1389578" y="0"/>
                  </a:lnTo>
                  <a:lnTo>
                    <a:pt x="1397000" y="0"/>
                  </a:lnTo>
                </a:path>
                <a:path w="2735579" h="431800">
                  <a:moveTo>
                    <a:pt x="1426210" y="0"/>
                  </a:moveTo>
                  <a:lnTo>
                    <a:pt x="1433075" y="0"/>
                  </a:lnTo>
                  <a:lnTo>
                    <a:pt x="1440180" y="0"/>
                  </a:lnTo>
                  <a:lnTo>
                    <a:pt x="1447284" y="0"/>
                  </a:lnTo>
                  <a:lnTo>
                    <a:pt x="1454150" y="0"/>
                  </a:lnTo>
                </a:path>
                <a:path w="2735579" h="431800">
                  <a:moveTo>
                    <a:pt x="1483360" y="0"/>
                  </a:moveTo>
                  <a:lnTo>
                    <a:pt x="1490225" y="198"/>
                  </a:lnTo>
                  <a:lnTo>
                    <a:pt x="1497330" y="634"/>
                  </a:lnTo>
                  <a:lnTo>
                    <a:pt x="1504434" y="1071"/>
                  </a:lnTo>
                  <a:lnTo>
                    <a:pt x="1511300" y="1269"/>
                  </a:lnTo>
                </a:path>
                <a:path w="2735579" h="431800">
                  <a:moveTo>
                    <a:pt x="1539240" y="1269"/>
                  </a:moveTo>
                  <a:lnTo>
                    <a:pt x="1546641" y="1289"/>
                  </a:lnTo>
                  <a:lnTo>
                    <a:pt x="1553686" y="1428"/>
                  </a:lnTo>
                  <a:lnTo>
                    <a:pt x="1560492" y="1805"/>
                  </a:lnTo>
                  <a:lnTo>
                    <a:pt x="1567179" y="2540"/>
                  </a:lnTo>
                </a:path>
                <a:path w="2735579" h="431800">
                  <a:moveTo>
                    <a:pt x="1595120" y="2540"/>
                  </a:moveTo>
                  <a:lnTo>
                    <a:pt x="1602541" y="2559"/>
                  </a:lnTo>
                  <a:lnTo>
                    <a:pt x="1609725" y="2698"/>
                  </a:lnTo>
                  <a:lnTo>
                    <a:pt x="1616908" y="3075"/>
                  </a:lnTo>
                  <a:lnTo>
                    <a:pt x="1624329" y="3809"/>
                  </a:lnTo>
                </a:path>
                <a:path w="2735579" h="431800">
                  <a:moveTo>
                    <a:pt x="1653540" y="3809"/>
                  </a:moveTo>
                  <a:lnTo>
                    <a:pt x="1660961" y="4544"/>
                  </a:lnTo>
                  <a:lnTo>
                    <a:pt x="1668145" y="4921"/>
                  </a:lnTo>
                  <a:lnTo>
                    <a:pt x="1675328" y="5060"/>
                  </a:lnTo>
                  <a:lnTo>
                    <a:pt x="1682750" y="5080"/>
                  </a:lnTo>
                </a:path>
                <a:path w="2735579" h="431800">
                  <a:moveTo>
                    <a:pt x="1710690" y="6350"/>
                  </a:moveTo>
                  <a:lnTo>
                    <a:pt x="1718091" y="6548"/>
                  </a:lnTo>
                  <a:lnTo>
                    <a:pt x="1725136" y="6984"/>
                  </a:lnTo>
                  <a:lnTo>
                    <a:pt x="1731942" y="7421"/>
                  </a:lnTo>
                  <a:lnTo>
                    <a:pt x="1738629" y="7619"/>
                  </a:lnTo>
                </a:path>
                <a:path w="2735579" h="431800">
                  <a:moveTo>
                    <a:pt x="1766570" y="8890"/>
                  </a:moveTo>
                  <a:lnTo>
                    <a:pt x="1773971" y="9088"/>
                  </a:lnTo>
                  <a:lnTo>
                    <a:pt x="1781016" y="9525"/>
                  </a:lnTo>
                  <a:lnTo>
                    <a:pt x="1787822" y="9961"/>
                  </a:lnTo>
                  <a:lnTo>
                    <a:pt x="1794510" y="10159"/>
                  </a:lnTo>
                </a:path>
                <a:path w="2735579" h="431800">
                  <a:moveTo>
                    <a:pt x="1823720" y="11430"/>
                  </a:moveTo>
                  <a:lnTo>
                    <a:pt x="1830605" y="11628"/>
                  </a:lnTo>
                  <a:lnTo>
                    <a:pt x="1837848" y="12065"/>
                  </a:lnTo>
                  <a:lnTo>
                    <a:pt x="1845329" y="12501"/>
                  </a:lnTo>
                  <a:lnTo>
                    <a:pt x="1852929" y="12700"/>
                  </a:lnTo>
                </a:path>
                <a:path w="2735579" h="431800">
                  <a:moveTo>
                    <a:pt x="1882140" y="15240"/>
                  </a:moveTo>
                  <a:lnTo>
                    <a:pt x="1889005" y="15259"/>
                  </a:lnTo>
                  <a:lnTo>
                    <a:pt x="1896110" y="15398"/>
                  </a:lnTo>
                  <a:lnTo>
                    <a:pt x="1903214" y="15775"/>
                  </a:lnTo>
                  <a:lnTo>
                    <a:pt x="1910079" y="16509"/>
                  </a:lnTo>
                </a:path>
                <a:path w="2735579" h="431800">
                  <a:moveTo>
                    <a:pt x="1938020" y="17780"/>
                  </a:moveTo>
                  <a:lnTo>
                    <a:pt x="1944885" y="18712"/>
                  </a:lnTo>
                  <a:lnTo>
                    <a:pt x="1951990" y="19526"/>
                  </a:lnTo>
                  <a:lnTo>
                    <a:pt x="1959094" y="20101"/>
                  </a:lnTo>
                  <a:lnTo>
                    <a:pt x="1965960" y="20319"/>
                  </a:lnTo>
                </a:path>
                <a:path w="2735579" h="431800">
                  <a:moveTo>
                    <a:pt x="1993900" y="22859"/>
                  </a:moveTo>
                  <a:lnTo>
                    <a:pt x="2000765" y="23058"/>
                  </a:lnTo>
                  <a:lnTo>
                    <a:pt x="2007870" y="23494"/>
                  </a:lnTo>
                  <a:lnTo>
                    <a:pt x="2014974" y="23931"/>
                  </a:lnTo>
                  <a:lnTo>
                    <a:pt x="2021840" y="24130"/>
                  </a:lnTo>
                </a:path>
                <a:path w="2735579" h="431800">
                  <a:moveTo>
                    <a:pt x="2051050" y="26669"/>
                  </a:moveTo>
                  <a:lnTo>
                    <a:pt x="2058471" y="27602"/>
                  </a:lnTo>
                  <a:lnTo>
                    <a:pt x="2065654" y="28416"/>
                  </a:lnTo>
                  <a:lnTo>
                    <a:pt x="2072838" y="28991"/>
                  </a:lnTo>
                  <a:lnTo>
                    <a:pt x="2080260" y="29209"/>
                  </a:lnTo>
                </a:path>
                <a:path w="2735579" h="431800">
                  <a:moveTo>
                    <a:pt x="2108200" y="33019"/>
                  </a:moveTo>
                  <a:lnTo>
                    <a:pt x="2115601" y="33238"/>
                  </a:lnTo>
                  <a:lnTo>
                    <a:pt x="2122646" y="33813"/>
                  </a:lnTo>
                  <a:lnTo>
                    <a:pt x="2129452" y="34627"/>
                  </a:lnTo>
                  <a:lnTo>
                    <a:pt x="2136140" y="35559"/>
                  </a:lnTo>
                </a:path>
                <a:path w="2735579" h="431800">
                  <a:moveTo>
                    <a:pt x="2164079" y="38100"/>
                  </a:moveTo>
                  <a:lnTo>
                    <a:pt x="2170945" y="39052"/>
                  </a:lnTo>
                  <a:lnTo>
                    <a:pt x="2178050" y="40005"/>
                  </a:lnTo>
                  <a:lnTo>
                    <a:pt x="2185154" y="40957"/>
                  </a:lnTo>
                  <a:lnTo>
                    <a:pt x="2192020" y="41909"/>
                  </a:lnTo>
                </a:path>
                <a:path w="2735579" h="431800">
                  <a:moveTo>
                    <a:pt x="2221229" y="44450"/>
                  </a:moveTo>
                  <a:lnTo>
                    <a:pt x="2228651" y="45402"/>
                  </a:lnTo>
                  <a:lnTo>
                    <a:pt x="2235834" y="46355"/>
                  </a:lnTo>
                  <a:lnTo>
                    <a:pt x="2243018" y="47307"/>
                  </a:lnTo>
                  <a:lnTo>
                    <a:pt x="2250440" y="48259"/>
                  </a:lnTo>
                </a:path>
                <a:path w="2735579" h="431800">
                  <a:moveTo>
                    <a:pt x="2278379" y="52069"/>
                  </a:moveTo>
                  <a:lnTo>
                    <a:pt x="2285245" y="53022"/>
                  </a:lnTo>
                  <a:lnTo>
                    <a:pt x="2292350" y="53975"/>
                  </a:lnTo>
                  <a:lnTo>
                    <a:pt x="2299454" y="54927"/>
                  </a:lnTo>
                  <a:lnTo>
                    <a:pt x="2306320" y="55880"/>
                  </a:lnTo>
                </a:path>
                <a:path w="2735579" h="431800">
                  <a:moveTo>
                    <a:pt x="2332990" y="60959"/>
                  </a:moveTo>
                  <a:lnTo>
                    <a:pt x="2339855" y="61912"/>
                  </a:lnTo>
                  <a:lnTo>
                    <a:pt x="2346960" y="62865"/>
                  </a:lnTo>
                  <a:lnTo>
                    <a:pt x="2354064" y="63817"/>
                  </a:lnTo>
                  <a:lnTo>
                    <a:pt x="2360929" y="64769"/>
                  </a:lnTo>
                </a:path>
                <a:path w="2735579" h="431800">
                  <a:moveTo>
                    <a:pt x="2391410" y="69850"/>
                  </a:moveTo>
                  <a:lnTo>
                    <a:pt x="2398097" y="71000"/>
                  </a:lnTo>
                  <a:lnTo>
                    <a:pt x="2404903" y="72390"/>
                  </a:lnTo>
                  <a:lnTo>
                    <a:pt x="2411948" y="73779"/>
                  </a:lnTo>
                  <a:lnTo>
                    <a:pt x="2419350" y="74930"/>
                  </a:lnTo>
                </a:path>
                <a:path w="2735579" h="431800">
                  <a:moveTo>
                    <a:pt x="2446020" y="80009"/>
                  </a:moveTo>
                  <a:lnTo>
                    <a:pt x="2452687" y="81716"/>
                  </a:lnTo>
                  <a:lnTo>
                    <a:pt x="2459354" y="83184"/>
                  </a:lnTo>
                  <a:lnTo>
                    <a:pt x="2466022" y="84653"/>
                  </a:lnTo>
                  <a:lnTo>
                    <a:pt x="2472690" y="86359"/>
                  </a:lnTo>
                </a:path>
                <a:path w="2735579" h="431800">
                  <a:moveTo>
                    <a:pt x="2501900" y="92709"/>
                  </a:moveTo>
                  <a:lnTo>
                    <a:pt x="2509301" y="93880"/>
                  </a:lnTo>
                  <a:lnTo>
                    <a:pt x="2516346" y="95408"/>
                  </a:lnTo>
                  <a:lnTo>
                    <a:pt x="2523152" y="97174"/>
                  </a:lnTo>
                  <a:lnTo>
                    <a:pt x="2529840" y="99059"/>
                  </a:lnTo>
                </a:path>
                <a:path w="2735579" h="431800">
                  <a:moveTo>
                    <a:pt x="2557779" y="106679"/>
                  </a:moveTo>
                  <a:lnTo>
                    <a:pt x="2564249" y="108584"/>
                  </a:lnTo>
                  <a:lnTo>
                    <a:pt x="2570479" y="110489"/>
                  </a:lnTo>
                  <a:lnTo>
                    <a:pt x="2576710" y="112394"/>
                  </a:lnTo>
                  <a:lnTo>
                    <a:pt x="2583179" y="114300"/>
                  </a:lnTo>
                </a:path>
                <a:path w="2735579" h="431800">
                  <a:moveTo>
                    <a:pt x="2611120" y="123190"/>
                  </a:moveTo>
                  <a:lnTo>
                    <a:pt x="2618521" y="125849"/>
                  </a:lnTo>
                  <a:lnTo>
                    <a:pt x="2625566" y="128270"/>
                  </a:lnTo>
                  <a:lnTo>
                    <a:pt x="2632372" y="130690"/>
                  </a:lnTo>
                  <a:lnTo>
                    <a:pt x="2639060" y="133350"/>
                  </a:lnTo>
                </a:path>
                <a:path w="2735579" h="431800">
                  <a:moveTo>
                    <a:pt x="2663190" y="143509"/>
                  </a:moveTo>
                  <a:lnTo>
                    <a:pt x="2670571" y="147320"/>
                  </a:lnTo>
                  <a:lnTo>
                    <a:pt x="2677477" y="151130"/>
                  </a:lnTo>
                  <a:lnTo>
                    <a:pt x="2683906" y="154940"/>
                  </a:lnTo>
                  <a:lnTo>
                    <a:pt x="2689860" y="158750"/>
                  </a:lnTo>
                </a:path>
                <a:path w="2735579" h="431800">
                  <a:moveTo>
                    <a:pt x="2712720" y="173990"/>
                  </a:moveTo>
                  <a:lnTo>
                    <a:pt x="2718177" y="179506"/>
                  </a:lnTo>
                  <a:lnTo>
                    <a:pt x="2723038" y="184784"/>
                  </a:lnTo>
                  <a:lnTo>
                    <a:pt x="2727186" y="190063"/>
                  </a:lnTo>
                  <a:lnTo>
                    <a:pt x="2730500" y="195579"/>
                  </a:lnTo>
                </a:path>
                <a:path w="2735579" h="431800">
                  <a:moveTo>
                    <a:pt x="2735579" y="222250"/>
                  </a:moveTo>
                  <a:lnTo>
                    <a:pt x="2734131" y="228719"/>
                  </a:lnTo>
                  <a:lnTo>
                    <a:pt x="2731611" y="234950"/>
                  </a:lnTo>
                  <a:lnTo>
                    <a:pt x="2727900" y="241180"/>
                  </a:lnTo>
                  <a:lnTo>
                    <a:pt x="2722879" y="247650"/>
                  </a:lnTo>
                </a:path>
                <a:path w="2735579" h="431800">
                  <a:moveTo>
                    <a:pt x="2702560" y="265430"/>
                  </a:moveTo>
                  <a:lnTo>
                    <a:pt x="2696805" y="269239"/>
                  </a:lnTo>
                  <a:lnTo>
                    <a:pt x="2690812" y="273050"/>
                  </a:lnTo>
                  <a:lnTo>
                    <a:pt x="2684343" y="276860"/>
                  </a:lnTo>
                  <a:lnTo>
                    <a:pt x="2677160" y="280670"/>
                  </a:lnTo>
                </a:path>
                <a:path w="2735579" h="431800">
                  <a:moveTo>
                    <a:pt x="2651760" y="292100"/>
                  </a:moveTo>
                  <a:lnTo>
                    <a:pt x="2646025" y="294957"/>
                  </a:lnTo>
                  <a:lnTo>
                    <a:pt x="2640171" y="297815"/>
                  </a:lnTo>
                  <a:lnTo>
                    <a:pt x="2634079" y="300672"/>
                  </a:lnTo>
                  <a:lnTo>
                    <a:pt x="2627629" y="303530"/>
                  </a:lnTo>
                </a:path>
                <a:path w="2735579" h="431800">
                  <a:moveTo>
                    <a:pt x="2598420" y="313690"/>
                  </a:moveTo>
                  <a:lnTo>
                    <a:pt x="2591752" y="315595"/>
                  </a:lnTo>
                  <a:lnTo>
                    <a:pt x="2585085" y="317500"/>
                  </a:lnTo>
                  <a:lnTo>
                    <a:pt x="2578417" y="319405"/>
                  </a:lnTo>
                  <a:lnTo>
                    <a:pt x="2571750" y="321309"/>
                  </a:lnTo>
                </a:path>
                <a:path w="2735579" h="431800">
                  <a:moveTo>
                    <a:pt x="2545079" y="328930"/>
                  </a:moveTo>
                  <a:lnTo>
                    <a:pt x="2538392" y="330636"/>
                  </a:lnTo>
                  <a:lnTo>
                    <a:pt x="2531586" y="332105"/>
                  </a:lnTo>
                  <a:lnTo>
                    <a:pt x="2524541" y="333573"/>
                  </a:lnTo>
                  <a:lnTo>
                    <a:pt x="2517140" y="335280"/>
                  </a:lnTo>
                </a:path>
                <a:path w="2735579" h="431800">
                  <a:moveTo>
                    <a:pt x="2487929" y="342900"/>
                  </a:moveTo>
                  <a:lnTo>
                    <a:pt x="2481262" y="344050"/>
                  </a:lnTo>
                  <a:lnTo>
                    <a:pt x="2474595" y="345440"/>
                  </a:lnTo>
                  <a:lnTo>
                    <a:pt x="2467927" y="346829"/>
                  </a:lnTo>
                  <a:lnTo>
                    <a:pt x="2461260" y="347980"/>
                  </a:lnTo>
                </a:path>
                <a:path w="2735579" h="431800">
                  <a:moveTo>
                    <a:pt x="2434590" y="354330"/>
                  </a:moveTo>
                  <a:lnTo>
                    <a:pt x="2427188" y="355302"/>
                  </a:lnTo>
                  <a:lnTo>
                    <a:pt x="2420143" y="356393"/>
                  </a:lnTo>
                  <a:lnTo>
                    <a:pt x="2413337" y="357723"/>
                  </a:lnTo>
                  <a:lnTo>
                    <a:pt x="2406650" y="359409"/>
                  </a:lnTo>
                </a:path>
                <a:path w="2735579" h="431800">
                  <a:moveTo>
                    <a:pt x="2377440" y="364490"/>
                  </a:moveTo>
                  <a:lnTo>
                    <a:pt x="2370018" y="365442"/>
                  </a:lnTo>
                  <a:lnTo>
                    <a:pt x="2362835" y="366394"/>
                  </a:lnTo>
                  <a:lnTo>
                    <a:pt x="2355651" y="367347"/>
                  </a:lnTo>
                  <a:lnTo>
                    <a:pt x="2348229" y="368300"/>
                  </a:lnTo>
                </a:path>
                <a:path w="2735579" h="431800">
                  <a:moveTo>
                    <a:pt x="2320290" y="373380"/>
                  </a:moveTo>
                  <a:lnTo>
                    <a:pt x="2313622" y="374332"/>
                  </a:lnTo>
                  <a:lnTo>
                    <a:pt x="2306955" y="375285"/>
                  </a:lnTo>
                  <a:lnTo>
                    <a:pt x="2300287" y="376237"/>
                  </a:lnTo>
                  <a:lnTo>
                    <a:pt x="2293620" y="377190"/>
                  </a:lnTo>
                </a:path>
                <a:path w="2735579" h="431800">
                  <a:moveTo>
                    <a:pt x="2265679" y="381000"/>
                  </a:moveTo>
                  <a:lnTo>
                    <a:pt x="2258258" y="381952"/>
                  </a:lnTo>
                  <a:lnTo>
                    <a:pt x="2251075" y="382905"/>
                  </a:lnTo>
                  <a:lnTo>
                    <a:pt x="2243891" y="383857"/>
                  </a:lnTo>
                  <a:lnTo>
                    <a:pt x="2236470" y="384809"/>
                  </a:lnTo>
                </a:path>
                <a:path w="2735579" h="431800">
                  <a:moveTo>
                    <a:pt x="2207260" y="388620"/>
                  </a:moveTo>
                  <a:lnTo>
                    <a:pt x="2200374" y="389572"/>
                  </a:lnTo>
                  <a:lnTo>
                    <a:pt x="2193131" y="390525"/>
                  </a:lnTo>
                  <a:lnTo>
                    <a:pt x="2185650" y="391477"/>
                  </a:lnTo>
                  <a:lnTo>
                    <a:pt x="2178050" y="392430"/>
                  </a:lnTo>
                </a:path>
                <a:path w="2735579" h="431800">
                  <a:moveTo>
                    <a:pt x="2151379" y="394970"/>
                  </a:moveTo>
                  <a:lnTo>
                    <a:pt x="2144692" y="395724"/>
                  </a:lnTo>
                  <a:lnTo>
                    <a:pt x="2137886" y="396240"/>
                  </a:lnTo>
                  <a:lnTo>
                    <a:pt x="2130841" y="396755"/>
                  </a:lnTo>
                  <a:lnTo>
                    <a:pt x="2123440" y="397509"/>
                  </a:lnTo>
                </a:path>
                <a:path w="2735579" h="431800">
                  <a:moveTo>
                    <a:pt x="2095500" y="400050"/>
                  </a:moveTo>
                  <a:lnTo>
                    <a:pt x="2088634" y="400982"/>
                  </a:lnTo>
                  <a:lnTo>
                    <a:pt x="2081529" y="401796"/>
                  </a:lnTo>
                  <a:lnTo>
                    <a:pt x="2074425" y="402371"/>
                  </a:lnTo>
                  <a:lnTo>
                    <a:pt x="2067560" y="402590"/>
                  </a:lnTo>
                </a:path>
                <a:path w="2735579" h="431800">
                  <a:moveTo>
                    <a:pt x="2038350" y="405130"/>
                  </a:moveTo>
                  <a:lnTo>
                    <a:pt x="2030749" y="406062"/>
                  </a:lnTo>
                  <a:lnTo>
                    <a:pt x="2023268" y="406876"/>
                  </a:lnTo>
                  <a:lnTo>
                    <a:pt x="2016025" y="407451"/>
                  </a:lnTo>
                  <a:lnTo>
                    <a:pt x="2009140" y="407670"/>
                  </a:lnTo>
                </a:path>
                <a:path w="2735579" h="431800">
                  <a:moveTo>
                    <a:pt x="1981200" y="410209"/>
                  </a:moveTo>
                  <a:lnTo>
                    <a:pt x="1974334" y="410964"/>
                  </a:lnTo>
                  <a:lnTo>
                    <a:pt x="1967229" y="411480"/>
                  </a:lnTo>
                  <a:lnTo>
                    <a:pt x="1960125" y="411995"/>
                  </a:lnTo>
                  <a:lnTo>
                    <a:pt x="1953260" y="412750"/>
                  </a:lnTo>
                </a:path>
                <a:path w="2735579" h="431800">
                  <a:moveTo>
                    <a:pt x="1925320" y="414020"/>
                  </a:moveTo>
                  <a:lnTo>
                    <a:pt x="1917918" y="414774"/>
                  </a:lnTo>
                  <a:lnTo>
                    <a:pt x="1910873" y="415290"/>
                  </a:lnTo>
                  <a:lnTo>
                    <a:pt x="1904067" y="415805"/>
                  </a:lnTo>
                  <a:lnTo>
                    <a:pt x="1897379" y="416559"/>
                  </a:lnTo>
                </a:path>
                <a:path w="2735579" h="431800">
                  <a:moveTo>
                    <a:pt x="1868170" y="417830"/>
                  </a:moveTo>
                  <a:lnTo>
                    <a:pt x="1860748" y="418564"/>
                  </a:lnTo>
                  <a:lnTo>
                    <a:pt x="1853565" y="418941"/>
                  </a:lnTo>
                  <a:lnTo>
                    <a:pt x="1846381" y="419080"/>
                  </a:lnTo>
                  <a:lnTo>
                    <a:pt x="1838960" y="419100"/>
                  </a:lnTo>
                </a:path>
                <a:path w="2735579" h="431800">
                  <a:moveTo>
                    <a:pt x="1809750" y="421640"/>
                  </a:moveTo>
                  <a:lnTo>
                    <a:pt x="1802884" y="421659"/>
                  </a:lnTo>
                  <a:lnTo>
                    <a:pt x="1795779" y="421798"/>
                  </a:lnTo>
                  <a:lnTo>
                    <a:pt x="1788675" y="422175"/>
                  </a:lnTo>
                  <a:lnTo>
                    <a:pt x="1781810" y="422909"/>
                  </a:lnTo>
                </a:path>
                <a:path w="2735579" h="431800">
                  <a:moveTo>
                    <a:pt x="1753870" y="424180"/>
                  </a:moveTo>
                  <a:lnTo>
                    <a:pt x="1747182" y="424199"/>
                  </a:lnTo>
                  <a:lnTo>
                    <a:pt x="1740376" y="424338"/>
                  </a:lnTo>
                  <a:lnTo>
                    <a:pt x="1733331" y="424715"/>
                  </a:lnTo>
                  <a:lnTo>
                    <a:pt x="1725929" y="425450"/>
                  </a:lnTo>
                </a:path>
                <a:path w="2735579" h="431800">
                  <a:moveTo>
                    <a:pt x="1697990" y="426720"/>
                  </a:moveTo>
                  <a:lnTo>
                    <a:pt x="1690568" y="426720"/>
                  </a:lnTo>
                  <a:lnTo>
                    <a:pt x="1683385" y="426720"/>
                  </a:lnTo>
                  <a:lnTo>
                    <a:pt x="1676201" y="426720"/>
                  </a:lnTo>
                  <a:lnTo>
                    <a:pt x="1668779" y="426720"/>
                  </a:lnTo>
                </a:path>
                <a:path w="2735579" h="431800">
                  <a:moveTo>
                    <a:pt x="1640840" y="427990"/>
                  </a:moveTo>
                  <a:lnTo>
                    <a:pt x="1633239" y="428009"/>
                  </a:lnTo>
                  <a:lnTo>
                    <a:pt x="1625758" y="428148"/>
                  </a:lnTo>
                  <a:lnTo>
                    <a:pt x="1618515" y="428525"/>
                  </a:lnTo>
                  <a:lnTo>
                    <a:pt x="1611629" y="429259"/>
                  </a:lnTo>
                </a:path>
                <a:path w="2735579" h="431800">
                  <a:moveTo>
                    <a:pt x="1582420" y="429259"/>
                  </a:moveTo>
                  <a:lnTo>
                    <a:pt x="1575732" y="429279"/>
                  </a:lnTo>
                  <a:lnTo>
                    <a:pt x="1568926" y="429418"/>
                  </a:lnTo>
                  <a:lnTo>
                    <a:pt x="1561881" y="429795"/>
                  </a:lnTo>
                  <a:lnTo>
                    <a:pt x="1554479" y="430530"/>
                  </a:lnTo>
                </a:path>
                <a:path w="2735579" h="431800">
                  <a:moveTo>
                    <a:pt x="1526540" y="430530"/>
                  </a:moveTo>
                  <a:lnTo>
                    <a:pt x="1519674" y="430549"/>
                  </a:lnTo>
                  <a:lnTo>
                    <a:pt x="1512570" y="430688"/>
                  </a:lnTo>
                  <a:lnTo>
                    <a:pt x="1505465" y="431065"/>
                  </a:lnTo>
                  <a:lnTo>
                    <a:pt x="1498600" y="431800"/>
                  </a:lnTo>
                </a:path>
                <a:path w="2735579" h="431800">
                  <a:moveTo>
                    <a:pt x="1470660" y="431800"/>
                  </a:moveTo>
                  <a:lnTo>
                    <a:pt x="1463238" y="431800"/>
                  </a:lnTo>
                  <a:lnTo>
                    <a:pt x="1456055" y="431800"/>
                  </a:lnTo>
                  <a:lnTo>
                    <a:pt x="1448871" y="431800"/>
                  </a:lnTo>
                  <a:lnTo>
                    <a:pt x="1441450" y="431800"/>
                  </a:lnTo>
                </a:path>
                <a:path w="2735579" h="431800">
                  <a:moveTo>
                    <a:pt x="1412240" y="431800"/>
                  </a:moveTo>
                  <a:lnTo>
                    <a:pt x="1405354" y="431800"/>
                  </a:lnTo>
                  <a:lnTo>
                    <a:pt x="1398111" y="431800"/>
                  </a:lnTo>
                  <a:lnTo>
                    <a:pt x="1390630" y="431800"/>
                  </a:lnTo>
                  <a:lnTo>
                    <a:pt x="1383029" y="431800"/>
                  </a:lnTo>
                </a:path>
                <a:path w="2735579" h="431800">
                  <a:moveTo>
                    <a:pt x="1355090" y="431800"/>
                  </a:moveTo>
                  <a:lnTo>
                    <a:pt x="1347489" y="431800"/>
                  </a:lnTo>
                  <a:lnTo>
                    <a:pt x="1340008" y="431800"/>
                  </a:lnTo>
                  <a:lnTo>
                    <a:pt x="1332765" y="431800"/>
                  </a:lnTo>
                  <a:lnTo>
                    <a:pt x="1325879" y="431800"/>
                  </a:lnTo>
                </a:path>
                <a:path w="2735579" h="431800">
                  <a:moveTo>
                    <a:pt x="1296670" y="431800"/>
                  </a:moveTo>
                  <a:lnTo>
                    <a:pt x="1289804" y="431800"/>
                  </a:lnTo>
                  <a:lnTo>
                    <a:pt x="1282700" y="431800"/>
                  </a:lnTo>
                  <a:lnTo>
                    <a:pt x="1275595" y="431800"/>
                  </a:lnTo>
                  <a:lnTo>
                    <a:pt x="1268729" y="431800"/>
                  </a:lnTo>
                </a:path>
                <a:path w="2735579" h="431800">
                  <a:moveTo>
                    <a:pt x="1239520" y="431800"/>
                  </a:moveTo>
                  <a:lnTo>
                    <a:pt x="1232118" y="431065"/>
                  </a:lnTo>
                  <a:lnTo>
                    <a:pt x="1225073" y="430688"/>
                  </a:lnTo>
                  <a:lnTo>
                    <a:pt x="1218267" y="430549"/>
                  </a:lnTo>
                  <a:lnTo>
                    <a:pt x="1211579" y="430530"/>
                  </a:lnTo>
                </a:path>
                <a:path w="2735579" h="431800">
                  <a:moveTo>
                    <a:pt x="1183640" y="430530"/>
                  </a:moveTo>
                  <a:lnTo>
                    <a:pt x="1176238" y="429795"/>
                  </a:lnTo>
                  <a:lnTo>
                    <a:pt x="1169193" y="429418"/>
                  </a:lnTo>
                  <a:lnTo>
                    <a:pt x="1162387" y="429279"/>
                  </a:lnTo>
                  <a:lnTo>
                    <a:pt x="1155700" y="429259"/>
                  </a:lnTo>
                </a:path>
                <a:path w="2735579" h="431800">
                  <a:moveTo>
                    <a:pt x="1126490" y="429259"/>
                  </a:moveTo>
                  <a:lnTo>
                    <a:pt x="1119604" y="429061"/>
                  </a:lnTo>
                  <a:lnTo>
                    <a:pt x="1112361" y="428625"/>
                  </a:lnTo>
                  <a:lnTo>
                    <a:pt x="1104880" y="428188"/>
                  </a:lnTo>
                  <a:lnTo>
                    <a:pt x="1097279" y="427990"/>
                  </a:lnTo>
                </a:path>
                <a:path w="2735579" h="431800">
                  <a:moveTo>
                    <a:pt x="1069340" y="426720"/>
                  </a:moveTo>
                  <a:lnTo>
                    <a:pt x="1061739" y="426720"/>
                  </a:lnTo>
                  <a:lnTo>
                    <a:pt x="1054258" y="426720"/>
                  </a:lnTo>
                  <a:lnTo>
                    <a:pt x="1047015" y="426720"/>
                  </a:lnTo>
                  <a:lnTo>
                    <a:pt x="1040129" y="426720"/>
                  </a:lnTo>
                </a:path>
                <a:path w="2735579" h="431800">
                  <a:moveTo>
                    <a:pt x="1012190" y="425450"/>
                  </a:moveTo>
                  <a:lnTo>
                    <a:pt x="1004788" y="424715"/>
                  </a:lnTo>
                  <a:lnTo>
                    <a:pt x="997743" y="424338"/>
                  </a:lnTo>
                  <a:lnTo>
                    <a:pt x="990937" y="424199"/>
                  </a:lnTo>
                  <a:lnTo>
                    <a:pt x="984250" y="424180"/>
                  </a:lnTo>
                </a:path>
                <a:path w="2735579" h="431800">
                  <a:moveTo>
                    <a:pt x="956310" y="422909"/>
                  </a:moveTo>
                  <a:lnTo>
                    <a:pt x="948908" y="422175"/>
                  </a:lnTo>
                  <a:lnTo>
                    <a:pt x="941863" y="421798"/>
                  </a:lnTo>
                  <a:lnTo>
                    <a:pt x="935057" y="421659"/>
                  </a:lnTo>
                  <a:lnTo>
                    <a:pt x="928370" y="421640"/>
                  </a:lnTo>
                </a:path>
                <a:path w="2735579" h="431800">
                  <a:moveTo>
                    <a:pt x="899160" y="419100"/>
                  </a:moveTo>
                  <a:lnTo>
                    <a:pt x="891738" y="419080"/>
                  </a:lnTo>
                  <a:lnTo>
                    <a:pt x="884555" y="418941"/>
                  </a:lnTo>
                  <a:lnTo>
                    <a:pt x="877371" y="418564"/>
                  </a:lnTo>
                  <a:lnTo>
                    <a:pt x="869950" y="417830"/>
                  </a:lnTo>
                </a:path>
                <a:path w="2735579" h="431800">
                  <a:moveTo>
                    <a:pt x="840740" y="416559"/>
                  </a:moveTo>
                  <a:lnTo>
                    <a:pt x="833874" y="415805"/>
                  </a:lnTo>
                  <a:lnTo>
                    <a:pt x="826770" y="415290"/>
                  </a:lnTo>
                  <a:lnTo>
                    <a:pt x="819665" y="414774"/>
                  </a:lnTo>
                  <a:lnTo>
                    <a:pt x="812800" y="414020"/>
                  </a:lnTo>
                </a:path>
                <a:path w="2735579" h="431800">
                  <a:moveTo>
                    <a:pt x="784860" y="412750"/>
                  </a:moveTo>
                  <a:lnTo>
                    <a:pt x="777458" y="411995"/>
                  </a:lnTo>
                  <a:lnTo>
                    <a:pt x="770413" y="411480"/>
                  </a:lnTo>
                  <a:lnTo>
                    <a:pt x="763607" y="410964"/>
                  </a:lnTo>
                  <a:lnTo>
                    <a:pt x="756920" y="410209"/>
                  </a:lnTo>
                </a:path>
                <a:path w="2735579" h="431800">
                  <a:moveTo>
                    <a:pt x="728979" y="408940"/>
                  </a:moveTo>
                  <a:lnTo>
                    <a:pt x="722094" y="408007"/>
                  </a:lnTo>
                  <a:lnTo>
                    <a:pt x="714851" y="407193"/>
                  </a:lnTo>
                  <a:lnTo>
                    <a:pt x="707370" y="406618"/>
                  </a:lnTo>
                  <a:lnTo>
                    <a:pt x="699770" y="406400"/>
                  </a:lnTo>
                </a:path>
                <a:path w="2735579" h="431800">
                  <a:moveTo>
                    <a:pt x="670560" y="403859"/>
                  </a:moveTo>
                  <a:lnTo>
                    <a:pt x="663694" y="402907"/>
                  </a:lnTo>
                  <a:lnTo>
                    <a:pt x="656590" y="401955"/>
                  </a:lnTo>
                  <a:lnTo>
                    <a:pt x="649485" y="401002"/>
                  </a:lnTo>
                  <a:lnTo>
                    <a:pt x="642620" y="400050"/>
                  </a:lnTo>
                </a:path>
                <a:path w="2735579" h="431800">
                  <a:moveTo>
                    <a:pt x="614679" y="397509"/>
                  </a:moveTo>
                  <a:lnTo>
                    <a:pt x="607278" y="397291"/>
                  </a:lnTo>
                  <a:lnTo>
                    <a:pt x="600233" y="396716"/>
                  </a:lnTo>
                  <a:lnTo>
                    <a:pt x="593427" y="395902"/>
                  </a:lnTo>
                  <a:lnTo>
                    <a:pt x="586740" y="394970"/>
                  </a:lnTo>
                </a:path>
                <a:path w="2735579" h="431800">
                  <a:moveTo>
                    <a:pt x="558800" y="392430"/>
                  </a:moveTo>
                  <a:lnTo>
                    <a:pt x="551934" y="391477"/>
                  </a:lnTo>
                  <a:lnTo>
                    <a:pt x="544829" y="390525"/>
                  </a:lnTo>
                  <a:lnTo>
                    <a:pt x="537725" y="389572"/>
                  </a:lnTo>
                  <a:lnTo>
                    <a:pt x="530860" y="388620"/>
                  </a:lnTo>
                </a:path>
                <a:path w="2735579" h="431800">
                  <a:moveTo>
                    <a:pt x="501650" y="384809"/>
                  </a:moveTo>
                  <a:lnTo>
                    <a:pt x="494049" y="383857"/>
                  </a:lnTo>
                  <a:lnTo>
                    <a:pt x="486568" y="382905"/>
                  </a:lnTo>
                  <a:lnTo>
                    <a:pt x="479325" y="381952"/>
                  </a:lnTo>
                  <a:lnTo>
                    <a:pt x="472440" y="381000"/>
                  </a:lnTo>
                </a:path>
                <a:path w="2735579" h="431800">
                  <a:moveTo>
                    <a:pt x="444500" y="377190"/>
                  </a:moveTo>
                  <a:lnTo>
                    <a:pt x="437832" y="376237"/>
                  </a:lnTo>
                  <a:lnTo>
                    <a:pt x="431165" y="375284"/>
                  </a:lnTo>
                  <a:lnTo>
                    <a:pt x="424497" y="374332"/>
                  </a:lnTo>
                  <a:lnTo>
                    <a:pt x="417830" y="373380"/>
                  </a:lnTo>
                </a:path>
                <a:path w="2735579" h="431800">
                  <a:moveTo>
                    <a:pt x="389890" y="369570"/>
                  </a:moveTo>
                  <a:lnTo>
                    <a:pt x="382468" y="368419"/>
                  </a:lnTo>
                  <a:lnTo>
                    <a:pt x="375285" y="367030"/>
                  </a:lnTo>
                  <a:lnTo>
                    <a:pt x="368101" y="365640"/>
                  </a:lnTo>
                  <a:lnTo>
                    <a:pt x="360680" y="364490"/>
                  </a:lnTo>
                </a:path>
                <a:path w="2735579" h="431800">
                  <a:moveTo>
                    <a:pt x="331470" y="359409"/>
                  </a:moveTo>
                  <a:lnTo>
                    <a:pt x="324604" y="358259"/>
                  </a:lnTo>
                  <a:lnTo>
                    <a:pt x="317500" y="356870"/>
                  </a:lnTo>
                  <a:lnTo>
                    <a:pt x="310395" y="355480"/>
                  </a:lnTo>
                  <a:lnTo>
                    <a:pt x="303530" y="354330"/>
                  </a:lnTo>
                </a:path>
                <a:path w="2735579" h="431800">
                  <a:moveTo>
                    <a:pt x="276860" y="349250"/>
                  </a:moveTo>
                  <a:lnTo>
                    <a:pt x="270192" y="347543"/>
                  </a:lnTo>
                  <a:lnTo>
                    <a:pt x="263525" y="346075"/>
                  </a:lnTo>
                  <a:lnTo>
                    <a:pt x="256857" y="344606"/>
                  </a:lnTo>
                  <a:lnTo>
                    <a:pt x="250190" y="342900"/>
                  </a:lnTo>
                </a:path>
                <a:path w="2735579" h="431800">
                  <a:moveTo>
                    <a:pt x="220980" y="336550"/>
                  </a:moveTo>
                  <a:lnTo>
                    <a:pt x="213578" y="334645"/>
                  </a:lnTo>
                  <a:lnTo>
                    <a:pt x="206533" y="332740"/>
                  </a:lnTo>
                  <a:lnTo>
                    <a:pt x="199727" y="330835"/>
                  </a:lnTo>
                  <a:lnTo>
                    <a:pt x="193040" y="328930"/>
                  </a:lnTo>
                </a:path>
                <a:path w="2735579" h="431800">
                  <a:moveTo>
                    <a:pt x="166370" y="321309"/>
                  </a:moveTo>
                  <a:lnTo>
                    <a:pt x="159702" y="319405"/>
                  </a:lnTo>
                  <a:lnTo>
                    <a:pt x="153035" y="317500"/>
                  </a:lnTo>
                  <a:lnTo>
                    <a:pt x="146367" y="315595"/>
                  </a:lnTo>
                  <a:lnTo>
                    <a:pt x="139700" y="313690"/>
                  </a:lnTo>
                </a:path>
                <a:path w="2735579" h="431800">
                  <a:moveTo>
                    <a:pt x="110490" y="303530"/>
                  </a:moveTo>
                  <a:lnTo>
                    <a:pt x="104020" y="301406"/>
                  </a:lnTo>
                  <a:lnTo>
                    <a:pt x="97789" y="298926"/>
                  </a:lnTo>
                  <a:lnTo>
                    <a:pt x="91559" y="296207"/>
                  </a:lnTo>
                  <a:lnTo>
                    <a:pt x="85090" y="293370"/>
                  </a:lnTo>
                </a:path>
                <a:path w="2735579" h="431800">
                  <a:moveTo>
                    <a:pt x="60960" y="281940"/>
                  </a:moveTo>
                  <a:lnTo>
                    <a:pt x="53578" y="278130"/>
                  </a:lnTo>
                  <a:lnTo>
                    <a:pt x="46672" y="274319"/>
                  </a:lnTo>
                  <a:lnTo>
                    <a:pt x="40243" y="270509"/>
                  </a:lnTo>
                  <a:lnTo>
                    <a:pt x="34290" y="266700"/>
                  </a:lnTo>
                </a:path>
                <a:path w="2735579" h="431800">
                  <a:moveTo>
                    <a:pt x="15240" y="248920"/>
                  </a:moveTo>
                  <a:lnTo>
                    <a:pt x="10001" y="242986"/>
                  </a:lnTo>
                  <a:lnTo>
                    <a:pt x="5715" y="236696"/>
                  </a:lnTo>
                  <a:lnTo>
                    <a:pt x="2381" y="230167"/>
                  </a:lnTo>
                  <a:lnTo>
                    <a:pt x="0" y="223520"/>
                  </a:lnTo>
                </a:path>
                <a:path w="2735579" h="431800">
                  <a:moveTo>
                    <a:pt x="3810" y="198120"/>
                  </a:moveTo>
                  <a:lnTo>
                    <a:pt x="7143" y="192404"/>
                  </a:lnTo>
                  <a:lnTo>
                    <a:pt x="11429" y="186689"/>
                  </a:lnTo>
                  <a:lnTo>
                    <a:pt x="16668" y="180974"/>
                  </a:lnTo>
                  <a:lnTo>
                    <a:pt x="22860" y="175259"/>
                  </a:lnTo>
                </a:path>
                <a:path w="2735579" h="431800">
                  <a:moveTo>
                    <a:pt x="44450" y="158750"/>
                  </a:moveTo>
                  <a:lnTo>
                    <a:pt x="50403" y="155674"/>
                  </a:lnTo>
                  <a:lnTo>
                    <a:pt x="56832" y="152241"/>
                  </a:lnTo>
                  <a:lnTo>
                    <a:pt x="63738" y="148570"/>
                  </a:lnTo>
                  <a:lnTo>
                    <a:pt x="71120" y="144779"/>
                  </a:lnTo>
                </a:path>
                <a:path w="2735579" h="431800">
                  <a:moveTo>
                    <a:pt x="95250" y="134620"/>
                  </a:moveTo>
                  <a:lnTo>
                    <a:pt x="101381" y="131782"/>
                  </a:lnTo>
                  <a:lnTo>
                    <a:pt x="108108" y="129063"/>
                  </a:lnTo>
                  <a:lnTo>
                    <a:pt x="115073" y="126583"/>
                  </a:lnTo>
                  <a:lnTo>
                    <a:pt x="121920" y="124459"/>
                  </a:lnTo>
                </a:path>
                <a:path w="2735579" h="431800">
                  <a:moveTo>
                    <a:pt x="151130" y="114300"/>
                  </a:moveTo>
                  <a:lnTo>
                    <a:pt x="157599" y="112395"/>
                  </a:lnTo>
                  <a:lnTo>
                    <a:pt x="163830" y="110490"/>
                  </a:lnTo>
                  <a:lnTo>
                    <a:pt x="170060" y="108585"/>
                  </a:lnTo>
                  <a:lnTo>
                    <a:pt x="176530" y="106679"/>
                  </a:lnTo>
                </a:path>
                <a:path w="2735579" h="431800">
                  <a:moveTo>
                    <a:pt x="203200" y="100329"/>
                  </a:moveTo>
                  <a:lnTo>
                    <a:pt x="210621" y="98425"/>
                  </a:lnTo>
                  <a:lnTo>
                    <a:pt x="217805" y="96520"/>
                  </a:lnTo>
                  <a:lnTo>
                    <a:pt x="224988" y="94615"/>
                  </a:lnTo>
                  <a:lnTo>
                    <a:pt x="232410" y="92709"/>
                  </a:lnTo>
                </a:path>
                <a:path w="2735579" h="431800">
                  <a:moveTo>
                    <a:pt x="261620" y="86359"/>
                  </a:moveTo>
                  <a:lnTo>
                    <a:pt x="268287" y="85209"/>
                  </a:lnTo>
                  <a:lnTo>
                    <a:pt x="274954" y="83819"/>
                  </a:lnTo>
                  <a:lnTo>
                    <a:pt x="281622" y="82430"/>
                  </a:lnTo>
                  <a:lnTo>
                    <a:pt x="288290" y="81280"/>
                  </a:lnTo>
                </a:path>
                <a:path w="2735579" h="431800">
                  <a:moveTo>
                    <a:pt x="314960" y="74930"/>
                  </a:moveTo>
                  <a:lnTo>
                    <a:pt x="321825" y="73957"/>
                  </a:lnTo>
                  <a:lnTo>
                    <a:pt x="328929" y="72866"/>
                  </a:lnTo>
                  <a:lnTo>
                    <a:pt x="336034" y="71536"/>
                  </a:lnTo>
                  <a:lnTo>
                    <a:pt x="342900" y="69850"/>
                  </a:lnTo>
                </a:path>
                <a:path w="2735579" h="431800">
                  <a:moveTo>
                    <a:pt x="372110" y="66040"/>
                  </a:moveTo>
                  <a:lnTo>
                    <a:pt x="379531" y="64353"/>
                  </a:lnTo>
                  <a:lnTo>
                    <a:pt x="386715" y="63023"/>
                  </a:lnTo>
                  <a:lnTo>
                    <a:pt x="393898" y="61932"/>
                  </a:lnTo>
                  <a:lnTo>
                    <a:pt x="401320" y="60959"/>
                  </a:lnTo>
                </a:path>
                <a:path w="2735579" h="431800">
                  <a:moveTo>
                    <a:pt x="427990" y="57150"/>
                  </a:moveTo>
                  <a:lnTo>
                    <a:pt x="434677" y="56018"/>
                  </a:lnTo>
                  <a:lnTo>
                    <a:pt x="441483" y="54768"/>
                  </a:lnTo>
                  <a:lnTo>
                    <a:pt x="448528" y="53756"/>
                  </a:lnTo>
                  <a:lnTo>
                    <a:pt x="455930" y="53340"/>
                  </a:lnTo>
                </a:path>
                <a:path w="2735579" h="431800">
                  <a:moveTo>
                    <a:pt x="483870" y="48259"/>
                  </a:moveTo>
                  <a:lnTo>
                    <a:pt x="490755" y="47863"/>
                  </a:lnTo>
                  <a:lnTo>
                    <a:pt x="497998" y="46990"/>
                  </a:lnTo>
                  <a:lnTo>
                    <a:pt x="505479" y="46116"/>
                  </a:lnTo>
                  <a:lnTo>
                    <a:pt x="513079" y="45719"/>
                  </a:lnTo>
                </a:path>
                <a:path w="2735579" h="431800">
                  <a:moveTo>
                    <a:pt x="542290" y="41909"/>
                  </a:moveTo>
                  <a:lnTo>
                    <a:pt x="548977" y="40957"/>
                  </a:lnTo>
                  <a:lnTo>
                    <a:pt x="555783" y="40004"/>
                  </a:lnTo>
                  <a:lnTo>
                    <a:pt x="562828" y="39052"/>
                  </a:lnTo>
                  <a:lnTo>
                    <a:pt x="570229" y="38100"/>
                  </a:lnTo>
                </a:path>
                <a:path w="2735579" h="431800">
                  <a:moveTo>
                    <a:pt x="596900" y="35559"/>
                  </a:moveTo>
                  <a:lnTo>
                    <a:pt x="604301" y="34805"/>
                  </a:lnTo>
                  <a:lnTo>
                    <a:pt x="611346" y="34289"/>
                  </a:lnTo>
                  <a:lnTo>
                    <a:pt x="618152" y="33774"/>
                  </a:lnTo>
                  <a:lnTo>
                    <a:pt x="624840" y="33019"/>
                  </a:lnTo>
                </a:path>
                <a:path w="2735579" h="431800">
                  <a:moveTo>
                    <a:pt x="654050" y="30480"/>
                  </a:moveTo>
                  <a:lnTo>
                    <a:pt x="660915" y="29527"/>
                  </a:lnTo>
                  <a:lnTo>
                    <a:pt x="668020" y="28575"/>
                  </a:lnTo>
                  <a:lnTo>
                    <a:pt x="675124" y="27622"/>
                  </a:lnTo>
                  <a:lnTo>
                    <a:pt x="681990" y="26669"/>
                  </a:lnTo>
                </a:path>
                <a:path w="2735579" h="431800">
                  <a:moveTo>
                    <a:pt x="712470" y="25400"/>
                  </a:moveTo>
                  <a:lnTo>
                    <a:pt x="719335" y="24467"/>
                  </a:lnTo>
                  <a:lnTo>
                    <a:pt x="726440" y="23653"/>
                  </a:lnTo>
                  <a:lnTo>
                    <a:pt x="733544" y="23078"/>
                  </a:lnTo>
                  <a:lnTo>
                    <a:pt x="740410" y="22859"/>
                  </a:lnTo>
                </a:path>
                <a:path w="2735579" h="431800">
                  <a:moveTo>
                    <a:pt x="768350" y="20319"/>
                  </a:moveTo>
                  <a:lnTo>
                    <a:pt x="775037" y="20121"/>
                  </a:lnTo>
                  <a:lnTo>
                    <a:pt x="781843" y="19684"/>
                  </a:lnTo>
                  <a:lnTo>
                    <a:pt x="788888" y="19248"/>
                  </a:lnTo>
                  <a:lnTo>
                    <a:pt x="796290" y="19050"/>
                  </a:lnTo>
                </a:path>
                <a:path w="2735579" h="431800">
                  <a:moveTo>
                    <a:pt x="824229" y="16509"/>
                  </a:moveTo>
                  <a:lnTo>
                    <a:pt x="831095" y="16311"/>
                  </a:lnTo>
                  <a:lnTo>
                    <a:pt x="838200" y="15875"/>
                  </a:lnTo>
                  <a:lnTo>
                    <a:pt x="845304" y="15438"/>
                  </a:lnTo>
                  <a:lnTo>
                    <a:pt x="852170" y="15240"/>
                  </a:lnTo>
                </a:path>
                <a:path w="2735579" h="431800">
                  <a:moveTo>
                    <a:pt x="881379" y="12700"/>
                  </a:moveTo>
                  <a:lnTo>
                    <a:pt x="888801" y="12680"/>
                  </a:lnTo>
                  <a:lnTo>
                    <a:pt x="895984" y="12541"/>
                  </a:lnTo>
                  <a:lnTo>
                    <a:pt x="903168" y="12164"/>
                  </a:lnTo>
                  <a:lnTo>
                    <a:pt x="910590" y="11430"/>
                  </a:lnTo>
                </a:path>
                <a:path w="2735579" h="431800">
                  <a:moveTo>
                    <a:pt x="939800" y="10159"/>
                  </a:moveTo>
                  <a:lnTo>
                    <a:pt x="946467" y="9961"/>
                  </a:lnTo>
                  <a:lnTo>
                    <a:pt x="953134" y="9525"/>
                  </a:lnTo>
                  <a:lnTo>
                    <a:pt x="959802" y="9088"/>
                  </a:lnTo>
                  <a:lnTo>
                    <a:pt x="966470" y="8890"/>
                  </a:lnTo>
                </a:path>
                <a:path w="2735579" h="431800">
                  <a:moveTo>
                    <a:pt x="994410" y="7619"/>
                  </a:moveTo>
                  <a:lnTo>
                    <a:pt x="1001811" y="7421"/>
                  </a:lnTo>
                  <a:lnTo>
                    <a:pt x="1008856" y="6984"/>
                  </a:lnTo>
                  <a:lnTo>
                    <a:pt x="1015662" y="6548"/>
                  </a:lnTo>
                  <a:lnTo>
                    <a:pt x="1022350" y="6350"/>
                  </a:lnTo>
                </a:path>
                <a:path w="2735579" h="431800">
                  <a:moveTo>
                    <a:pt x="1051560" y="5080"/>
                  </a:moveTo>
                  <a:lnTo>
                    <a:pt x="1058981" y="5060"/>
                  </a:lnTo>
                  <a:lnTo>
                    <a:pt x="1066165" y="4921"/>
                  </a:lnTo>
                  <a:lnTo>
                    <a:pt x="1073348" y="4544"/>
                  </a:lnTo>
                  <a:lnTo>
                    <a:pt x="1080770" y="3809"/>
                  </a:lnTo>
                </a:path>
                <a:path w="2735579" h="431800">
                  <a:moveTo>
                    <a:pt x="1108710" y="3809"/>
                  </a:moveTo>
                  <a:lnTo>
                    <a:pt x="1116310" y="3075"/>
                  </a:lnTo>
                  <a:lnTo>
                    <a:pt x="1123791" y="2698"/>
                  </a:lnTo>
                  <a:lnTo>
                    <a:pt x="1131034" y="2559"/>
                  </a:lnTo>
                  <a:lnTo>
                    <a:pt x="1137920" y="2540"/>
                  </a:lnTo>
                </a:path>
                <a:path w="2735579" h="431800">
                  <a:moveTo>
                    <a:pt x="1165860" y="2540"/>
                  </a:moveTo>
                  <a:lnTo>
                    <a:pt x="1173261" y="1805"/>
                  </a:lnTo>
                  <a:lnTo>
                    <a:pt x="1180306" y="1428"/>
                  </a:lnTo>
                  <a:lnTo>
                    <a:pt x="1187112" y="1289"/>
                  </a:lnTo>
                  <a:lnTo>
                    <a:pt x="1193800" y="1269"/>
                  </a:lnTo>
                </a:path>
                <a:path w="2735579" h="431800">
                  <a:moveTo>
                    <a:pt x="1223010" y="1269"/>
                  </a:moveTo>
                  <a:lnTo>
                    <a:pt x="1229875" y="1071"/>
                  </a:lnTo>
                  <a:lnTo>
                    <a:pt x="1236980" y="634"/>
                  </a:lnTo>
                  <a:lnTo>
                    <a:pt x="1244084" y="198"/>
                  </a:lnTo>
                  <a:lnTo>
                    <a:pt x="1250950" y="0"/>
                  </a:lnTo>
                </a:path>
                <a:path w="2735579" h="431800">
                  <a:moveTo>
                    <a:pt x="1278890" y="0"/>
                  </a:moveTo>
                  <a:lnTo>
                    <a:pt x="1286311" y="0"/>
                  </a:lnTo>
                  <a:lnTo>
                    <a:pt x="1293495" y="0"/>
                  </a:lnTo>
                  <a:lnTo>
                    <a:pt x="1300678" y="0"/>
                  </a:lnTo>
                  <a:lnTo>
                    <a:pt x="1308100" y="0"/>
                  </a:lnTo>
                </a:path>
                <a:path w="2735579" h="431800">
                  <a:moveTo>
                    <a:pt x="1337310" y="0"/>
                  </a:moveTo>
                  <a:lnTo>
                    <a:pt x="1344195" y="0"/>
                  </a:lnTo>
                  <a:lnTo>
                    <a:pt x="1351438" y="0"/>
                  </a:lnTo>
                  <a:lnTo>
                    <a:pt x="1358919" y="0"/>
                  </a:lnTo>
                  <a:lnTo>
                    <a:pt x="1366520" y="0"/>
                  </a:lnTo>
                </a:path>
              </a:pathLst>
            </a:custGeom>
            <a:ln w="2794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88379" y="5356860"/>
              <a:ext cx="1978660" cy="12077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66989" y="5914389"/>
              <a:ext cx="791209" cy="394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66989" y="1738629"/>
              <a:ext cx="791209" cy="394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1559" y="514350"/>
              <a:ext cx="1797049" cy="19723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2179" y="189229"/>
              <a:ext cx="2735580" cy="6192520"/>
            </a:xfrm>
            <a:custGeom>
              <a:avLst/>
              <a:gdLst/>
              <a:ahLst/>
              <a:cxnLst/>
              <a:rect l="l" t="t" r="r" b="b"/>
              <a:pathLst>
                <a:path w="2735579" h="6192520">
                  <a:moveTo>
                    <a:pt x="1367790" y="0"/>
                  </a:moveTo>
                  <a:lnTo>
                    <a:pt x="1291007" y="332"/>
                  </a:lnTo>
                  <a:lnTo>
                    <a:pt x="1215244" y="1316"/>
                  </a:lnTo>
                  <a:lnTo>
                    <a:pt x="1140621" y="2935"/>
                  </a:lnTo>
                  <a:lnTo>
                    <a:pt x="1067261" y="5170"/>
                  </a:lnTo>
                  <a:lnTo>
                    <a:pt x="995285" y="8003"/>
                  </a:lnTo>
                  <a:lnTo>
                    <a:pt x="924816" y="11416"/>
                  </a:lnTo>
                  <a:lnTo>
                    <a:pt x="855975" y="15391"/>
                  </a:lnTo>
                  <a:lnTo>
                    <a:pt x="788883" y="19909"/>
                  </a:lnTo>
                  <a:lnTo>
                    <a:pt x="723664" y="24953"/>
                  </a:lnTo>
                  <a:lnTo>
                    <a:pt x="660438" y="30504"/>
                  </a:lnTo>
                  <a:lnTo>
                    <a:pt x="599327" y="36544"/>
                  </a:lnTo>
                  <a:lnTo>
                    <a:pt x="540454" y="43056"/>
                  </a:lnTo>
                  <a:lnTo>
                    <a:pt x="483940" y="50020"/>
                  </a:lnTo>
                  <a:lnTo>
                    <a:pt x="429907" y="57420"/>
                  </a:lnTo>
                  <a:lnTo>
                    <a:pt x="378478" y="65236"/>
                  </a:lnTo>
                  <a:lnTo>
                    <a:pt x="329772" y="73451"/>
                  </a:lnTo>
                  <a:lnTo>
                    <a:pt x="283914" y="82047"/>
                  </a:lnTo>
                  <a:lnTo>
                    <a:pt x="241024" y="91005"/>
                  </a:lnTo>
                  <a:lnTo>
                    <a:pt x="201224" y="100307"/>
                  </a:lnTo>
                  <a:lnTo>
                    <a:pt x="131383" y="119872"/>
                  </a:lnTo>
                  <a:lnTo>
                    <a:pt x="75365" y="140597"/>
                  </a:lnTo>
                  <a:lnTo>
                    <a:pt x="34145" y="162336"/>
                  </a:lnTo>
                  <a:lnTo>
                    <a:pt x="2195" y="196531"/>
                  </a:lnTo>
                  <a:lnTo>
                    <a:pt x="0" y="208280"/>
                  </a:lnTo>
                  <a:lnTo>
                    <a:pt x="0" y="5984240"/>
                  </a:lnTo>
                  <a:lnTo>
                    <a:pt x="19389" y="6018661"/>
                  </a:lnTo>
                  <a:lnTo>
                    <a:pt x="52844" y="6040721"/>
                  </a:lnTo>
                  <a:lnTo>
                    <a:pt x="101585" y="6061891"/>
                  </a:lnTo>
                  <a:lnTo>
                    <a:pt x="164636" y="6082021"/>
                  </a:lnTo>
                  <a:lnTo>
                    <a:pt x="241024" y="6100958"/>
                  </a:lnTo>
                  <a:lnTo>
                    <a:pt x="283914" y="6109931"/>
                  </a:lnTo>
                  <a:lnTo>
                    <a:pt x="329772" y="6118548"/>
                  </a:lnTo>
                  <a:lnTo>
                    <a:pt x="378478" y="6126791"/>
                  </a:lnTo>
                  <a:lnTo>
                    <a:pt x="429907" y="6134640"/>
                  </a:lnTo>
                  <a:lnTo>
                    <a:pt x="483940" y="6142076"/>
                  </a:lnTo>
                  <a:lnTo>
                    <a:pt x="540454" y="6149081"/>
                  </a:lnTo>
                  <a:lnTo>
                    <a:pt x="599327" y="6155635"/>
                  </a:lnTo>
                  <a:lnTo>
                    <a:pt x="660438" y="6161719"/>
                  </a:lnTo>
                  <a:lnTo>
                    <a:pt x="723664" y="6167313"/>
                  </a:lnTo>
                  <a:lnTo>
                    <a:pt x="788883" y="6172400"/>
                  </a:lnTo>
                  <a:lnTo>
                    <a:pt x="855975" y="6176960"/>
                  </a:lnTo>
                  <a:lnTo>
                    <a:pt x="924816" y="6180974"/>
                  </a:lnTo>
                  <a:lnTo>
                    <a:pt x="995285" y="6184422"/>
                  </a:lnTo>
                  <a:lnTo>
                    <a:pt x="1067261" y="6187286"/>
                  </a:lnTo>
                  <a:lnTo>
                    <a:pt x="1140621" y="6189547"/>
                  </a:lnTo>
                  <a:lnTo>
                    <a:pt x="1215244" y="6191186"/>
                  </a:lnTo>
                  <a:lnTo>
                    <a:pt x="1291007" y="6192183"/>
                  </a:lnTo>
                  <a:lnTo>
                    <a:pt x="1367790" y="6192520"/>
                  </a:lnTo>
                  <a:lnTo>
                    <a:pt x="1444449" y="6192183"/>
                  </a:lnTo>
                  <a:lnTo>
                    <a:pt x="1520107" y="6191186"/>
                  </a:lnTo>
                  <a:lnTo>
                    <a:pt x="1594641" y="6189547"/>
                  </a:lnTo>
                  <a:lnTo>
                    <a:pt x="1667927" y="6187286"/>
                  </a:lnTo>
                  <a:lnTo>
                    <a:pt x="1739844" y="6184422"/>
                  </a:lnTo>
                  <a:lnTo>
                    <a:pt x="1810267" y="6180974"/>
                  </a:lnTo>
                  <a:lnTo>
                    <a:pt x="1879075" y="6176960"/>
                  </a:lnTo>
                  <a:lnTo>
                    <a:pt x="1946145" y="6172400"/>
                  </a:lnTo>
                  <a:lnTo>
                    <a:pt x="2011353" y="6167313"/>
                  </a:lnTo>
                  <a:lnTo>
                    <a:pt x="2074577" y="6161719"/>
                  </a:lnTo>
                  <a:lnTo>
                    <a:pt x="2135695" y="6155635"/>
                  </a:lnTo>
                  <a:lnTo>
                    <a:pt x="2194583" y="6149081"/>
                  </a:lnTo>
                  <a:lnTo>
                    <a:pt x="2251119" y="6142076"/>
                  </a:lnTo>
                  <a:lnTo>
                    <a:pt x="2305179" y="6134640"/>
                  </a:lnTo>
                  <a:lnTo>
                    <a:pt x="2356642" y="6126791"/>
                  </a:lnTo>
                  <a:lnTo>
                    <a:pt x="2405384" y="6118548"/>
                  </a:lnTo>
                  <a:lnTo>
                    <a:pt x="2451283" y="6109931"/>
                  </a:lnTo>
                  <a:lnTo>
                    <a:pt x="2494215" y="6100958"/>
                  </a:lnTo>
                  <a:lnTo>
                    <a:pt x="2534058" y="6091648"/>
                  </a:lnTo>
                  <a:lnTo>
                    <a:pt x="2603986" y="6072096"/>
                  </a:lnTo>
                  <a:lnTo>
                    <a:pt x="2660085" y="6051427"/>
                  </a:lnTo>
                  <a:lnTo>
                    <a:pt x="2701372" y="6029792"/>
                  </a:lnTo>
                  <a:lnTo>
                    <a:pt x="2733380" y="5995866"/>
                  </a:lnTo>
                  <a:lnTo>
                    <a:pt x="2735579" y="5984240"/>
                  </a:lnTo>
                  <a:lnTo>
                    <a:pt x="2735579" y="208280"/>
                  </a:lnTo>
                  <a:lnTo>
                    <a:pt x="2716153" y="173541"/>
                  </a:lnTo>
                  <a:lnTo>
                    <a:pt x="2682641" y="151348"/>
                  </a:lnTo>
                  <a:lnTo>
                    <a:pt x="2633826" y="130098"/>
                  </a:lnTo>
                  <a:lnTo>
                    <a:pt x="2570690" y="109935"/>
                  </a:lnTo>
                  <a:lnTo>
                    <a:pt x="2494215" y="91005"/>
                  </a:lnTo>
                  <a:lnTo>
                    <a:pt x="2451283" y="82047"/>
                  </a:lnTo>
                  <a:lnTo>
                    <a:pt x="2405384" y="73451"/>
                  </a:lnTo>
                  <a:lnTo>
                    <a:pt x="2356642" y="65236"/>
                  </a:lnTo>
                  <a:lnTo>
                    <a:pt x="2305179" y="57420"/>
                  </a:lnTo>
                  <a:lnTo>
                    <a:pt x="2251119" y="50020"/>
                  </a:lnTo>
                  <a:lnTo>
                    <a:pt x="2194583" y="43056"/>
                  </a:lnTo>
                  <a:lnTo>
                    <a:pt x="2135695" y="36544"/>
                  </a:lnTo>
                  <a:lnTo>
                    <a:pt x="2074577" y="30504"/>
                  </a:lnTo>
                  <a:lnTo>
                    <a:pt x="2011353" y="24953"/>
                  </a:lnTo>
                  <a:lnTo>
                    <a:pt x="1946145" y="19909"/>
                  </a:lnTo>
                  <a:lnTo>
                    <a:pt x="1879075" y="15391"/>
                  </a:lnTo>
                  <a:lnTo>
                    <a:pt x="1810267" y="11416"/>
                  </a:lnTo>
                  <a:lnTo>
                    <a:pt x="1739844" y="8003"/>
                  </a:lnTo>
                  <a:lnTo>
                    <a:pt x="1667927" y="5170"/>
                  </a:lnTo>
                  <a:lnTo>
                    <a:pt x="1594641" y="2935"/>
                  </a:lnTo>
                  <a:lnTo>
                    <a:pt x="1520107" y="1316"/>
                  </a:lnTo>
                  <a:lnTo>
                    <a:pt x="1444449" y="332"/>
                  </a:lnTo>
                  <a:lnTo>
                    <a:pt x="1367790" y="0"/>
                  </a:lnTo>
                  <a:close/>
                </a:path>
                <a:path w="2735579" h="6192520">
                  <a:moveTo>
                    <a:pt x="0" y="0"/>
                  </a:moveTo>
                  <a:lnTo>
                    <a:pt x="0" y="0"/>
                  </a:lnTo>
                </a:path>
                <a:path w="2735579" h="6192520">
                  <a:moveTo>
                    <a:pt x="2735579" y="6192520"/>
                  </a:moveTo>
                  <a:lnTo>
                    <a:pt x="2735579" y="6192520"/>
                  </a:lnTo>
                </a:path>
                <a:path w="2735579" h="6192520">
                  <a:moveTo>
                    <a:pt x="1367790" y="0"/>
                  </a:moveTo>
                  <a:lnTo>
                    <a:pt x="1291007" y="332"/>
                  </a:lnTo>
                  <a:lnTo>
                    <a:pt x="1215244" y="1316"/>
                  </a:lnTo>
                  <a:lnTo>
                    <a:pt x="1140621" y="2935"/>
                  </a:lnTo>
                  <a:lnTo>
                    <a:pt x="1067261" y="5170"/>
                  </a:lnTo>
                  <a:lnTo>
                    <a:pt x="995285" y="8003"/>
                  </a:lnTo>
                  <a:lnTo>
                    <a:pt x="924816" y="11416"/>
                  </a:lnTo>
                  <a:lnTo>
                    <a:pt x="855975" y="15391"/>
                  </a:lnTo>
                  <a:lnTo>
                    <a:pt x="788883" y="19909"/>
                  </a:lnTo>
                  <a:lnTo>
                    <a:pt x="723664" y="24953"/>
                  </a:lnTo>
                  <a:lnTo>
                    <a:pt x="660438" y="30504"/>
                  </a:lnTo>
                  <a:lnTo>
                    <a:pt x="599327" y="36544"/>
                  </a:lnTo>
                  <a:lnTo>
                    <a:pt x="540454" y="43056"/>
                  </a:lnTo>
                  <a:lnTo>
                    <a:pt x="483940" y="50020"/>
                  </a:lnTo>
                  <a:lnTo>
                    <a:pt x="429907" y="57420"/>
                  </a:lnTo>
                  <a:lnTo>
                    <a:pt x="378478" y="65236"/>
                  </a:lnTo>
                  <a:lnTo>
                    <a:pt x="329772" y="73451"/>
                  </a:lnTo>
                  <a:lnTo>
                    <a:pt x="283914" y="82047"/>
                  </a:lnTo>
                  <a:lnTo>
                    <a:pt x="241024" y="91005"/>
                  </a:lnTo>
                  <a:lnTo>
                    <a:pt x="201224" y="100307"/>
                  </a:lnTo>
                  <a:lnTo>
                    <a:pt x="131383" y="119872"/>
                  </a:lnTo>
                  <a:lnTo>
                    <a:pt x="75365" y="140597"/>
                  </a:lnTo>
                  <a:lnTo>
                    <a:pt x="34145" y="162336"/>
                  </a:lnTo>
                  <a:lnTo>
                    <a:pt x="2195" y="196531"/>
                  </a:lnTo>
                  <a:lnTo>
                    <a:pt x="0" y="208280"/>
                  </a:lnTo>
                  <a:lnTo>
                    <a:pt x="2195" y="220028"/>
                  </a:lnTo>
                  <a:lnTo>
                    <a:pt x="34145" y="254223"/>
                  </a:lnTo>
                  <a:lnTo>
                    <a:pt x="75365" y="275962"/>
                  </a:lnTo>
                  <a:lnTo>
                    <a:pt x="131383" y="296687"/>
                  </a:lnTo>
                  <a:lnTo>
                    <a:pt x="201224" y="316252"/>
                  </a:lnTo>
                  <a:lnTo>
                    <a:pt x="241024" y="325554"/>
                  </a:lnTo>
                  <a:lnTo>
                    <a:pt x="283914" y="334512"/>
                  </a:lnTo>
                  <a:lnTo>
                    <a:pt x="329772" y="343108"/>
                  </a:lnTo>
                  <a:lnTo>
                    <a:pt x="378478" y="351323"/>
                  </a:lnTo>
                  <a:lnTo>
                    <a:pt x="429907" y="359139"/>
                  </a:lnTo>
                  <a:lnTo>
                    <a:pt x="483940" y="366539"/>
                  </a:lnTo>
                  <a:lnTo>
                    <a:pt x="540454" y="373503"/>
                  </a:lnTo>
                  <a:lnTo>
                    <a:pt x="599327" y="380015"/>
                  </a:lnTo>
                  <a:lnTo>
                    <a:pt x="660438" y="386055"/>
                  </a:lnTo>
                  <a:lnTo>
                    <a:pt x="723664" y="391606"/>
                  </a:lnTo>
                  <a:lnTo>
                    <a:pt x="788883" y="396650"/>
                  </a:lnTo>
                  <a:lnTo>
                    <a:pt x="855975" y="401168"/>
                  </a:lnTo>
                  <a:lnTo>
                    <a:pt x="924816" y="405143"/>
                  </a:lnTo>
                  <a:lnTo>
                    <a:pt x="995285" y="408556"/>
                  </a:lnTo>
                  <a:lnTo>
                    <a:pt x="1067261" y="411389"/>
                  </a:lnTo>
                  <a:lnTo>
                    <a:pt x="1140621" y="413624"/>
                  </a:lnTo>
                  <a:lnTo>
                    <a:pt x="1215244" y="415243"/>
                  </a:lnTo>
                  <a:lnTo>
                    <a:pt x="1291007" y="416227"/>
                  </a:lnTo>
                  <a:lnTo>
                    <a:pt x="1367790" y="416560"/>
                  </a:lnTo>
                  <a:lnTo>
                    <a:pt x="1444449" y="416227"/>
                  </a:lnTo>
                  <a:lnTo>
                    <a:pt x="1520107" y="415243"/>
                  </a:lnTo>
                  <a:lnTo>
                    <a:pt x="1594641" y="413624"/>
                  </a:lnTo>
                  <a:lnTo>
                    <a:pt x="1667927" y="411389"/>
                  </a:lnTo>
                  <a:lnTo>
                    <a:pt x="1739844" y="408556"/>
                  </a:lnTo>
                  <a:lnTo>
                    <a:pt x="1810267" y="405143"/>
                  </a:lnTo>
                  <a:lnTo>
                    <a:pt x="1879075" y="401168"/>
                  </a:lnTo>
                  <a:lnTo>
                    <a:pt x="1946145" y="396650"/>
                  </a:lnTo>
                  <a:lnTo>
                    <a:pt x="2011353" y="391606"/>
                  </a:lnTo>
                  <a:lnTo>
                    <a:pt x="2074577" y="386055"/>
                  </a:lnTo>
                  <a:lnTo>
                    <a:pt x="2135695" y="380015"/>
                  </a:lnTo>
                  <a:lnTo>
                    <a:pt x="2194583" y="373503"/>
                  </a:lnTo>
                  <a:lnTo>
                    <a:pt x="2251119" y="366539"/>
                  </a:lnTo>
                  <a:lnTo>
                    <a:pt x="2305179" y="359139"/>
                  </a:lnTo>
                  <a:lnTo>
                    <a:pt x="2356642" y="351323"/>
                  </a:lnTo>
                  <a:lnTo>
                    <a:pt x="2405384" y="343108"/>
                  </a:lnTo>
                  <a:lnTo>
                    <a:pt x="2451283" y="334512"/>
                  </a:lnTo>
                  <a:lnTo>
                    <a:pt x="2494215" y="325554"/>
                  </a:lnTo>
                  <a:lnTo>
                    <a:pt x="2534058" y="316252"/>
                  </a:lnTo>
                  <a:lnTo>
                    <a:pt x="2603986" y="296687"/>
                  </a:lnTo>
                  <a:lnTo>
                    <a:pt x="2660085" y="275962"/>
                  </a:lnTo>
                  <a:lnTo>
                    <a:pt x="2701372" y="254223"/>
                  </a:lnTo>
                  <a:lnTo>
                    <a:pt x="2733380" y="220028"/>
                  </a:lnTo>
                  <a:lnTo>
                    <a:pt x="2735579" y="208280"/>
                  </a:lnTo>
                  <a:lnTo>
                    <a:pt x="2733380" y="196531"/>
                  </a:lnTo>
                  <a:lnTo>
                    <a:pt x="2701372" y="162336"/>
                  </a:lnTo>
                  <a:lnTo>
                    <a:pt x="2660085" y="140597"/>
                  </a:lnTo>
                  <a:lnTo>
                    <a:pt x="2603986" y="119872"/>
                  </a:lnTo>
                  <a:lnTo>
                    <a:pt x="2534058" y="100307"/>
                  </a:lnTo>
                  <a:lnTo>
                    <a:pt x="2494215" y="91005"/>
                  </a:lnTo>
                  <a:lnTo>
                    <a:pt x="2451283" y="82047"/>
                  </a:lnTo>
                  <a:lnTo>
                    <a:pt x="2405384" y="73451"/>
                  </a:lnTo>
                  <a:lnTo>
                    <a:pt x="2356642" y="65236"/>
                  </a:lnTo>
                  <a:lnTo>
                    <a:pt x="2305179" y="57420"/>
                  </a:lnTo>
                  <a:lnTo>
                    <a:pt x="2251119" y="50020"/>
                  </a:lnTo>
                  <a:lnTo>
                    <a:pt x="2194583" y="43056"/>
                  </a:lnTo>
                  <a:lnTo>
                    <a:pt x="2135695" y="36544"/>
                  </a:lnTo>
                  <a:lnTo>
                    <a:pt x="2074577" y="30504"/>
                  </a:lnTo>
                  <a:lnTo>
                    <a:pt x="2011353" y="24953"/>
                  </a:lnTo>
                  <a:lnTo>
                    <a:pt x="1946145" y="19909"/>
                  </a:lnTo>
                  <a:lnTo>
                    <a:pt x="1879075" y="15391"/>
                  </a:lnTo>
                  <a:lnTo>
                    <a:pt x="1810267" y="11416"/>
                  </a:lnTo>
                  <a:lnTo>
                    <a:pt x="1739844" y="8003"/>
                  </a:lnTo>
                  <a:lnTo>
                    <a:pt x="1667927" y="5170"/>
                  </a:lnTo>
                  <a:lnTo>
                    <a:pt x="1594641" y="2935"/>
                  </a:lnTo>
                  <a:lnTo>
                    <a:pt x="1520107" y="1316"/>
                  </a:lnTo>
                  <a:lnTo>
                    <a:pt x="1444449" y="332"/>
                  </a:lnTo>
                  <a:lnTo>
                    <a:pt x="1367790" y="0"/>
                  </a:lnTo>
                  <a:close/>
                </a:path>
                <a:path w="2735579" h="6192520">
                  <a:moveTo>
                    <a:pt x="0" y="0"/>
                  </a:moveTo>
                  <a:lnTo>
                    <a:pt x="0" y="0"/>
                  </a:lnTo>
                </a:path>
                <a:path w="2735579" h="6192520">
                  <a:moveTo>
                    <a:pt x="2735579" y="6192520"/>
                  </a:moveTo>
                  <a:lnTo>
                    <a:pt x="2735579" y="6192520"/>
                  </a:lnTo>
                </a:path>
              </a:pathLst>
            </a:custGeom>
            <a:ln w="28393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12179" y="172719"/>
              <a:ext cx="2735580" cy="431800"/>
            </a:xfrm>
            <a:custGeom>
              <a:avLst/>
              <a:gdLst/>
              <a:ahLst/>
              <a:cxnLst/>
              <a:rect l="l" t="t" r="r" b="b"/>
              <a:pathLst>
                <a:path w="2735579" h="431800">
                  <a:moveTo>
                    <a:pt x="1367790" y="0"/>
                  </a:moveTo>
                  <a:lnTo>
                    <a:pt x="1288190" y="328"/>
                  </a:lnTo>
                  <a:lnTo>
                    <a:pt x="1210005" y="1302"/>
                  </a:lnTo>
                  <a:lnTo>
                    <a:pt x="1133335" y="2907"/>
                  </a:lnTo>
                  <a:lnTo>
                    <a:pt x="1058279" y="5128"/>
                  </a:lnTo>
                  <a:lnTo>
                    <a:pt x="984938" y="7948"/>
                  </a:lnTo>
                  <a:lnTo>
                    <a:pt x="913412" y="11354"/>
                  </a:lnTo>
                  <a:lnTo>
                    <a:pt x="843801" y="15329"/>
                  </a:lnTo>
                  <a:lnTo>
                    <a:pt x="776207" y="19859"/>
                  </a:lnTo>
                  <a:lnTo>
                    <a:pt x="710729" y="24927"/>
                  </a:lnTo>
                  <a:lnTo>
                    <a:pt x="647467" y="30519"/>
                  </a:lnTo>
                  <a:lnTo>
                    <a:pt x="586522" y="36620"/>
                  </a:lnTo>
                  <a:lnTo>
                    <a:pt x="527994" y="43213"/>
                  </a:lnTo>
                  <a:lnTo>
                    <a:pt x="471983" y="50284"/>
                  </a:lnTo>
                  <a:lnTo>
                    <a:pt x="418589" y="57818"/>
                  </a:lnTo>
                  <a:lnTo>
                    <a:pt x="367914" y="65799"/>
                  </a:lnTo>
                  <a:lnTo>
                    <a:pt x="320057" y="74211"/>
                  </a:lnTo>
                  <a:lnTo>
                    <a:pt x="275118" y="83040"/>
                  </a:lnTo>
                  <a:lnTo>
                    <a:pt x="233198" y="92270"/>
                  </a:lnTo>
                  <a:lnTo>
                    <a:pt x="194397" y="101886"/>
                  </a:lnTo>
                  <a:lnTo>
                    <a:pt x="126554" y="122214"/>
                  </a:lnTo>
                  <a:lnTo>
                    <a:pt x="72390" y="143902"/>
                  </a:lnTo>
                  <a:lnTo>
                    <a:pt x="32708" y="166827"/>
                  </a:lnTo>
                  <a:lnTo>
                    <a:pt x="2094" y="203267"/>
                  </a:lnTo>
                  <a:lnTo>
                    <a:pt x="0" y="215900"/>
                  </a:lnTo>
                  <a:lnTo>
                    <a:pt x="2094" y="228410"/>
                  </a:lnTo>
                  <a:lnTo>
                    <a:pt x="32708" y="264581"/>
                  </a:lnTo>
                  <a:lnTo>
                    <a:pt x="72390" y="287401"/>
                  </a:lnTo>
                  <a:lnTo>
                    <a:pt x="126554" y="309034"/>
                  </a:lnTo>
                  <a:lnTo>
                    <a:pt x="194397" y="329349"/>
                  </a:lnTo>
                  <a:lnTo>
                    <a:pt x="233198" y="338972"/>
                  </a:lnTo>
                  <a:lnTo>
                    <a:pt x="275118" y="348217"/>
                  </a:lnTo>
                  <a:lnTo>
                    <a:pt x="320057" y="357068"/>
                  </a:lnTo>
                  <a:lnTo>
                    <a:pt x="367914" y="365508"/>
                  </a:lnTo>
                  <a:lnTo>
                    <a:pt x="418589" y="373522"/>
                  </a:lnTo>
                  <a:lnTo>
                    <a:pt x="471983" y="381092"/>
                  </a:lnTo>
                  <a:lnTo>
                    <a:pt x="527994" y="388203"/>
                  </a:lnTo>
                  <a:lnTo>
                    <a:pt x="586522" y="394839"/>
                  </a:lnTo>
                  <a:lnTo>
                    <a:pt x="647467" y="400983"/>
                  </a:lnTo>
                  <a:lnTo>
                    <a:pt x="710729" y="406619"/>
                  </a:lnTo>
                  <a:lnTo>
                    <a:pt x="776207" y="411730"/>
                  </a:lnTo>
                  <a:lnTo>
                    <a:pt x="843801" y="416301"/>
                  </a:lnTo>
                  <a:lnTo>
                    <a:pt x="913412" y="420316"/>
                  </a:lnTo>
                  <a:lnTo>
                    <a:pt x="984938" y="423757"/>
                  </a:lnTo>
                  <a:lnTo>
                    <a:pt x="1058279" y="426609"/>
                  </a:lnTo>
                  <a:lnTo>
                    <a:pt x="1133335" y="428855"/>
                  </a:lnTo>
                  <a:lnTo>
                    <a:pt x="1210005" y="430480"/>
                  </a:lnTo>
                  <a:lnTo>
                    <a:pt x="1288190" y="431467"/>
                  </a:lnTo>
                  <a:lnTo>
                    <a:pt x="1367790" y="431800"/>
                  </a:lnTo>
                  <a:lnTo>
                    <a:pt x="1447389" y="431467"/>
                  </a:lnTo>
                  <a:lnTo>
                    <a:pt x="1525574" y="430480"/>
                  </a:lnTo>
                  <a:lnTo>
                    <a:pt x="1602244" y="428855"/>
                  </a:lnTo>
                  <a:lnTo>
                    <a:pt x="1677300" y="426609"/>
                  </a:lnTo>
                  <a:lnTo>
                    <a:pt x="1750641" y="423757"/>
                  </a:lnTo>
                  <a:lnTo>
                    <a:pt x="1822167" y="420316"/>
                  </a:lnTo>
                  <a:lnTo>
                    <a:pt x="1891778" y="416301"/>
                  </a:lnTo>
                  <a:lnTo>
                    <a:pt x="1959372" y="411730"/>
                  </a:lnTo>
                  <a:lnTo>
                    <a:pt x="2024850" y="406619"/>
                  </a:lnTo>
                  <a:lnTo>
                    <a:pt x="2088112" y="400983"/>
                  </a:lnTo>
                  <a:lnTo>
                    <a:pt x="2149057" y="394839"/>
                  </a:lnTo>
                  <a:lnTo>
                    <a:pt x="2207585" y="388203"/>
                  </a:lnTo>
                  <a:lnTo>
                    <a:pt x="2263596" y="381092"/>
                  </a:lnTo>
                  <a:lnTo>
                    <a:pt x="2316990" y="373522"/>
                  </a:lnTo>
                  <a:lnTo>
                    <a:pt x="2367665" y="365508"/>
                  </a:lnTo>
                  <a:lnTo>
                    <a:pt x="2415522" y="357068"/>
                  </a:lnTo>
                  <a:lnTo>
                    <a:pt x="2460461" y="348217"/>
                  </a:lnTo>
                  <a:lnTo>
                    <a:pt x="2502381" y="338972"/>
                  </a:lnTo>
                  <a:lnTo>
                    <a:pt x="2541182" y="329349"/>
                  </a:lnTo>
                  <a:lnTo>
                    <a:pt x="2609025" y="309034"/>
                  </a:lnTo>
                  <a:lnTo>
                    <a:pt x="2663189" y="287401"/>
                  </a:lnTo>
                  <a:lnTo>
                    <a:pt x="2702871" y="264581"/>
                  </a:lnTo>
                  <a:lnTo>
                    <a:pt x="2733485" y="228410"/>
                  </a:lnTo>
                  <a:lnTo>
                    <a:pt x="2735579" y="215900"/>
                  </a:lnTo>
                  <a:lnTo>
                    <a:pt x="2733485" y="203267"/>
                  </a:lnTo>
                  <a:lnTo>
                    <a:pt x="2702871" y="166827"/>
                  </a:lnTo>
                  <a:lnTo>
                    <a:pt x="2663189" y="143902"/>
                  </a:lnTo>
                  <a:lnTo>
                    <a:pt x="2609025" y="122214"/>
                  </a:lnTo>
                  <a:lnTo>
                    <a:pt x="2541182" y="101886"/>
                  </a:lnTo>
                  <a:lnTo>
                    <a:pt x="2502381" y="92270"/>
                  </a:lnTo>
                  <a:lnTo>
                    <a:pt x="2460461" y="83040"/>
                  </a:lnTo>
                  <a:lnTo>
                    <a:pt x="2415522" y="74211"/>
                  </a:lnTo>
                  <a:lnTo>
                    <a:pt x="2367665" y="65799"/>
                  </a:lnTo>
                  <a:lnTo>
                    <a:pt x="2316990" y="57818"/>
                  </a:lnTo>
                  <a:lnTo>
                    <a:pt x="2263596" y="50284"/>
                  </a:lnTo>
                  <a:lnTo>
                    <a:pt x="2207585" y="43213"/>
                  </a:lnTo>
                  <a:lnTo>
                    <a:pt x="2149057" y="36620"/>
                  </a:lnTo>
                  <a:lnTo>
                    <a:pt x="2088112" y="30519"/>
                  </a:lnTo>
                  <a:lnTo>
                    <a:pt x="2024850" y="24927"/>
                  </a:lnTo>
                  <a:lnTo>
                    <a:pt x="1959372" y="19859"/>
                  </a:lnTo>
                  <a:lnTo>
                    <a:pt x="1891778" y="15329"/>
                  </a:lnTo>
                  <a:lnTo>
                    <a:pt x="1822167" y="11354"/>
                  </a:lnTo>
                  <a:lnTo>
                    <a:pt x="1750641" y="7948"/>
                  </a:lnTo>
                  <a:lnTo>
                    <a:pt x="1677300" y="5128"/>
                  </a:lnTo>
                  <a:lnTo>
                    <a:pt x="1602244" y="2907"/>
                  </a:lnTo>
                  <a:lnTo>
                    <a:pt x="1525574" y="1302"/>
                  </a:lnTo>
                  <a:lnTo>
                    <a:pt x="1447389" y="328"/>
                  </a:lnTo>
                  <a:lnTo>
                    <a:pt x="1367790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12179" y="172719"/>
              <a:ext cx="2736850" cy="431800"/>
            </a:xfrm>
            <a:custGeom>
              <a:avLst/>
              <a:gdLst/>
              <a:ahLst/>
              <a:cxnLst/>
              <a:rect l="l" t="t" r="r" b="b"/>
              <a:pathLst>
                <a:path w="2736850" h="431800">
                  <a:moveTo>
                    <a:pt x="1367790" y="0"/>
                  </a:moveTo>
                  <a:lnTo>
                    <a:pt x="1447389" y="328"/>
                  </a:lnTo>
                  <a:lnTo>
                    <a:pt x="1525574" y="1302"/>
                  </a:lnTo>
                  <a:lnTo>
                    <a:pt x="1602244" y="2907"/>
                  </a:lnTo>
                  <a:lnTo>
                    <a:pt x="1677300" y="5128"/>
                  </a:lnTo>
                  <a:lnTo>
                    <a:pt x="1750641" y="7948"/>
                  </a:lnTo>
                  <a:lnTo>
                    <a:pt x="1822167" y="11354"/>
                  </a:lnTo>
                  <a:lnTo>
                    <a:pt x="1891778" y="15329"/>
                  </a:lnTo>
                  <a:lnTo>
                    <a:pt x="1959372" y="19859"/>
                  </a:lnTo>
                  <a:lnTo>
                    <a:pt x="2024850" y="24927"/>
                  </a:lnTo>
                  <a:lnTo>
                    <a:pt x="2088112" y="30519"/>
                  </a:lnTo>
                  <a:lnTo>
                    <a:pt x="2149057" y="36620"/>
                  </a:lnTo>
                  <a:lnTo>
                    <a:pt x="2207585" y="43213"/>
                  </a:lnTo>
                  <a:lnTo>
                    <a:pt x="2263596" y="50284"/>
                  </a:lnTo>
                  <a:lnTo>
                    <a:pt x="2316990" y="57818"/>
                  </a:lnTo>
                  <a:lnTo>
                    <a:pt x="2367665" y="65799"/>
                  </a:lnTo>
                  <a:lnTo>
                    <a:pt x="2415522" y="74211"/>
                  </a:lnTo>
                  <a:lnTo>
                    <a:pt x="2460461" y="83040"/>
                  </a:lnTo>
                  <a:lnTo>
                    <a:pt x="2502381" y="92270"/>
                  </a:lnTo>
                  <a:lnTo>
                    <a:pt x="2541182" y="101886"/>
                  </a:lnTo>
                  <a:lnTo>
                    <a:pt x="2609025" y="122214"/>
                  </a:lnTo>
                  <a:lnTo>
                    <a:pt x="2663189" y="143902"/>
                  </a:lnTo>
                  <a:lnTo>
                    <a:pt x="2702871" y="166827"/>
                  </a:lnTo>
                  <a:lnTo>
                    <a:pt x="2733485" y="203267"/>
                  </a:lnTo>
                  <a:lnTo>
                    <a:pt x="2735579" y="215900"/>
                  </a:lnTo>
                  <a:lnTo>
                    <a:pt x="2733485" y="228410"/>
                  </a:lnTo>
                  <a:lnTo>
                    <a:pt x="2702871" y="264581"/>
                  </a:lnTo>
                  <a:lnTo>
                    <a:pt x="2663189" y="287401"/>
                  </a:lnTo>
                  <a:lnTo>
                    <a:pt x="2609025" y="309034"/>
                  </a:lnTo>
                  <a:lnTo>
                    <a:pt x="2541182" y="329349"/>
                  </a:lnTo>
                  <a:lnTo>
                    <a:pt x="2502381" y="338972"/>
                  </a:lnTo>
                  <a:lnTo>
                    <a:pt x="2460461" y="348217"/>
                  </a:lnTo>
                  <a:lnTo>
                    <a:pt x="2415522" y="357068"/>
                  </a:lnTo>
                  <a:lnTo>
                    <a:pt x="2367665" y="365508"/>
                  </a:lnTo>
                  <a:lnTo>
                    <a:pt x="2316990" y="373522"/>
                  </a:lnTo>
                  <a:lnTo>
                    <a:pt x="2263596" y="381092"/>
                  </a:lnTo>
                  <a:lnTo>
                    <a:pt x="2207585" y="388203"/>
                  </a:lnTo>
                  <a:lnTo>
                    <a:pt x="2149057" y="394839"/>
                  </a:lnTo>
                  <a:lnTo>
                    <a:pt x="2088112" y="400983"/>
                  </a:lnTo>
                  <a:lnTo>
                    <a:pt x="2024850" y="406619"/>
                  </a:lnTo>
                  <a:lnTo>
                    <a:pt x="1959372" y="411730"/>
                  </a:lnTo>
                  <a:lnTo>
                    <a:pt x="1891778" y="416301"/>
                  </a:lnTo>
                  <a:lnTo>
                    <a:pt x="1822167" y="420316"/>
                  </a:lnTo>
                  <a:lnTo>
                    <a:pt x="1750641" y="423757"/>
                  </a:lnTo>
                  <a:lnTo>
                    <a:pt x="1677300" y="426609"/>
                  </a:lnTo>
                  <a:lnTo>
                    <a:pt x="1602244" y="428855"/>
                  </a:lnTo>
                  <a:lnTo>
                    <a:pt x="1525574" y="430480"/>
                  </a:lnTo>
                  <a:lnTo>
                    <a:pt x="1447389" y="431467"/>
                  </a:lnTo>
                  <a:lnTo>
                    <a:pt x="1367790" y="431800"/>
                  </a:lnTo>
                  <a:lnTo>
                    <a:pt x="1288190" y="431467"/>
                  </a:lnTo>
                  <a:lnTo>
                    <a:pt x="1210005" y="430480"/>
                  </a:lnTo>
                  <a:lnTo>
                    <a:pt x="1133335" y="428855"/>
                  </a:lnTo>
                  <a:lnTo>
                    <a:pt x="1058279" y="426609"/>
                  </a:lnTo>
                  <a:lnTo>
                    <a:pt x="984938" y="423757"/>
                  </a:lnTo>
                  <a:lnTo>
                    <a:pt x="913412" y="420316"/>
                  </a:lnTo>
                  <a:lnTo>
                    <a:pt x="843801" y="416301"/>
                  </a:lnTo>
                  <a:lnTo>
                    <a:pt x="776207" y="411730"/>
                  </a:lnTo>
                  <a:lnTo>
                    <a:pt x="710729" y="406619"/>
                  </a:lnTo>
                  <a:lnTo>
                    <a:pt x="647467" y="400983"/>
                  </a:lnTo>
                  <a:lnTo>
                    <a:pt x="586522" y="394839"/>
                  </a:lnTo>
                  <a:lnTo>
                    <a:pt x="527994" y="388203"/>
                  </a:lnTo>
                  <a:lnTo>
                    <a:pt x="471983" y="381092"/>
                  </a:lnTo>
                  <a:lnTo>
                    <a:pt x="418589" y="373522"/>
                  </a:lnTo>
                  <a:lnTo>
                    <a:pt x="367914" y="365508"/>
                  </a:lnTo>
                  <a:lnTo>
                    <a:pt x="320057" y="357068"/>
                  </a:lnTo>
                  <a:lnTo>
                    <a:pt x="275118" y="348217"/>
                  </a:lnTo>
                  <a:lnTo>
                    <a:pt x="233198" y="338972"/>
                  </a:lnTo>
                  <a:lnTo>
                    <a:pt x="194397" y="329349"/>
                  </a:lnTo>
                  <a:lnTo>
                    <a:pt x="126554" y="309034"/>
                  </a:lnTo>
                  <a:lnTo>
                    <a:pt x="72390" y="287401"/>
                  </a:lnTo>
                  <a:lnTo>
                    <a:pt x="32708" y="264581"/>
                  </a:lnTo>
                  <a:lnTo>
                    <a:pt x="2094" y="228410"/>
                  </a:lnTo>
                  <a:lnTo>
                    <a:pt x="0" y="215900"/>
                  </a:lnTo>
                  <a:lnTo>
                    <a:pt x="2094" y="203267"/>
                  </a:lnTo>
                  <a:lnTo>
                    <a:pt x="32708" y="166827"/>
                  </a:lnTo>
                  <a:lnTo>
                    <a:pt x="72390" y="143902"/>
                  </a:lnTo>
                  <a:lnTo>
                    <a:pt x="126554" y="122214"/>
                  </a:lnTo>
                  <a:lnTo>
                    <a:pt x="194397" y="101886"/>
                  </a:lnTo>
                  <a:lnTo>
                    <a:pt x="233198" y="92270"/>
                  </a:lnTo>
                  <a:lnTo>
                    <a:pt x="275118" y="83040"/>
                  </a:lnTo>
                  <a:lnTo>
                    <a:pt x="320057" y="74211"/>
                  </a:lnTo>
                  <a:lnTo>
                    <a:pt x="367914" y="65799"/>
                  </a:lnTo>
                  <a:lnTo>
                    <a:pt x="418589" y="57818"/>
                  </a:lnTo>
                  <a:lnTo>
                    <a:pt x="471983" y="50284"/>
                  </a:lnTo>
                  <a:lnTo>
                    <a:pt x="527994" y="43213"/>
                  </a:lnTo>
                  <a:lnTo>
                    <a:pt x="586522" y="36620"/>
                  </a:lnTo>
                  <a:lnTo>
                    <a:pt x="647467" y="30519"/>
                  </a:lnTo>
                  <a:lnTo>
                    <a:pt x="710729" y="24927"/>
                  </a:lnTo>
                  <a:lnTo>
                    <a:pt x="776207" y="19859"/>
                  </a:lnTo>
                  <a:lnTo>
                    <a:pt x="843801" y="15329"/>
                  </a:lnTo>
                  <a:lnTo>
                    <a:pt x="913412" y="11354"/>
                  </a:lnTo>
                  <a:lnTo>
                    <a:pt x="984938" y="7948"/>
                  </a:lnTo>
                  <a:lnTo>
                    <a:pt x="1058279" y="5128"/>
                  </a:lnTo>
                  <a:lnTo>
                    <a:pt x="1133335" y="2907"/>
                  </a:lnTo>
                  <a:lnTo>
                    <a:pt x="1210005" y="1302"/>
                  </a:lnTo>
                  <a:lnTo>
                    <a:pt x="1288190" y="328"/>
                  </a:lnTo>
                  <a:lnTo>
                    <a:pt x="1367790" y="0"/>
                  </a:lnTo>
                  <a:close/>
                </a:path>
                <a:path w="2736850" h="431800">
                  <a:moveTo>
                    <a:pt x="0" y="0"/>
                  </a:moveTo>
                  <a:lnTo>
                    <a:pt x="0" y="0"/>
                  </a:lnTo>
                </a:path>
                <a:path w="2736850" h="431800">
                  <a:moveTo>
                    <a:pt x="2736850" y="431800"/>
                  </a:moveTo>
                  <a:lnTo>
                    <a:pt x="2736850" y="431800"/>
                  </a:lnTo>
                </a:path>
              </a:pathLst>
            </a:custGeom>
            <a:ln w="9344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2440" y="367029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sz="2000" i="0" spc="-7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i="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FALL</a:t>
            </a:r>
            <a:endParaRPr sz="20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250" y="825500"/>
            <a:ext cx="5240020" cy="485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7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When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falls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from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height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towards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 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only under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influence of the 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gravitational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force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(with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no other forces acting  on it),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said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have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free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fall.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445134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having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free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fall 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called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‘freely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falling body’.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13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Galileo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proved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acceleration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an object  falling freely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towards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earth does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depend  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object.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2413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Imagine that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vacuum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created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by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evacuating 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air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from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glass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jar.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163195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 feather and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coin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fall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same  acceleration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reach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ground 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same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time.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78740"/>
            <a:ext cx="40379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-5" dirty="0">
                <a:solidFill>
                  <a:srgbClr val="C00000"/>
                </a:solidFill>
                <a:latin typeface="Arial"/>
                <a:cs typeface="Arial"/>
              </a:rPr>
              <a:t>Acceleration due </a:t>
            </a:r>
            <a:r>
              <a:rPr sz="2200" i="0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2200" i="0" spc="-5" dirty="0">
                <a:solidFill>
                  <a:srgbClr val="C00000"/>
                </a:solidFill>
                <a:latin typeface="Arial"/>
                <a:cs typeface="Arial"/>
              </a:rPr>
              <a:t>gravity</a:t>
            </a:r>
            <a:r>
              <a:rPr sz="2200" i="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0" spc="-5" dirty="0">
                <a:solidFill>
                  <a:srgbClr val="C00000"/>
                </a:solidFill>
                <a:latin typeface="Arial"/>
                <a:cs typeface="Arial"/>
              </a:rPr>
              <a:t>(g)</a:t>
            </a:r>
            <a:endParaRPr sz="22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609600"/>
            <a:ext cx="8502015" cy="237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6797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Acceleration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defined as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uniform acceleration produced  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freely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falling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 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gravitational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force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Acceleration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(g) =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9.8 m/s</a:t>
            </a:r>
            <a:r>
              <a:rPr sz="1575" b="1" spc="-7" baseline="29100" dirty="0">
                <a:solidFill>
                  <a:srgbClr val="C00000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980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cm/s</a:t>
            </a:r>
            <a:r>
              <a:rPr sz="1575" b="1" spc="-15" baseline="291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3655">
              <a:lnSpc>
                <a:spcPct val="100000"/>
              </a:lnSpc>
            </a:pP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Calculation of acceleration due to gravity</a:t>
            </a:r>
            <a:r>
              <a:rPr sz="2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(g)</a:t>
            </a:r>
            <a:endParaRPr sz="2200">
              <a:solidFill>
                <a:srgbClr val="C00000"/>
              </a:solidFill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68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Suppose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‘m’ is placed 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‘M’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 radius</a:t>
            </a:r>
            <a:r>
              <a:rPr sz="18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‘R’.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112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According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Newton’s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universal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law of</a:t>
            </a:r>
            <a:r>
              <a:rPr sz="1800" b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gravitation,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59" y="3097529"/>
            <a:ext cx="5478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Force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exerted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is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given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by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77050" y="2781300"/>
            <a:ext cx="1494790" cy="1295400"/>
            <a:chOff x="6877050" y="2781300"/>
            <a:chExt cx="1494790" cy="1295400"/>
          </a:xfrm>
        </p:grpSpPr>
        <p:sp>
          <p:nvSpPr>
            <p:cNvPr id="6" name="object 6"/>
            <p:cNvSpPr/>
            <p:nvPr/>
          </p:nvSpPr>
          <p:spPr>
            <a:xfrm>
              <a:off x="6877050" y="2781300"/>
              <a:ext cx="1295400" cy="129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5939" y="3300730"/>
              <a:ext cx="215900" cy="217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95869" y="3429000"/>
              <a:ext cx="505459" cy="0"/>
            </a:xfrm>
            <a:custGeom>
              <a:avLst/>
              <a:gdLst/>
              <a:ahLst/>
              <a:cxnLst/>
              <a:rect l="l" t="t" r="r" b="b"/>
              <a:pathLst>
                <a:path w="505459">
                  <a:moveTo>
                    <a:pt x="0" y="0"/>
                  </a:moveTo>
                  <a:lnTo>
                    <a:pt x="505459" y="0"/>
                  </a:lnTo>
                </a:path>
              </a:pathLst>
            </a:custGeom>
            <a:ln w="1905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24750" y="3390899"/>
              <a:ext cx="647700" cy="76200"/>
            </a:xfrm>
            <a:custGeom>
              <a:avLst/>
              <a:gdLst/>
              <a:ahLst/>
              <a:cxnLst/>
              <a:rect l="l" t="t" r="r" b="b"/>
              <a:pathLst>
                <a:path w="6477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  <a:path w="647700" h="76200">
                  <a:moveTo>
                    <a:pt x="647700" y="38100"/>
                  </a:moveTo>
                  <a:lnTo>
                    <a:pt x="571500" y="0"/>
                  </a:lnTo>
                  <a:lnTo>
                    <a:pt x="571500" y="76200"/>
                  </a:lnTo>
                  <a:lnTo>
                    <a:pt x="647700" y="3810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46059" y="342010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3430" y="3232150"/>
            <a:ext cx="22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02219" y="3672840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4589" y="3717290"/>
            <a:ext cx="60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 =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1670" y="3534409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 x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8670" y="3851909"/>
            <a:ext cx="31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15" baseline="-1697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050" b="1" spc="-1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05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31820" y="3890009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7659" y="4142740"/>
            <a:ext cx="8075930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300"/>
              </a:lnSpc>
              <a:spcBef>
                <a:spcPts val="100"/>
              </a:spcBef>
              <a:tabLst>
                <a:tab pos="2149475" algn="l"/>
                <a:tab pos="467868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This force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exerted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produces an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acceleration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body.  Therefore,	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 =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mg	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(g -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acceleration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gravity)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From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two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equations, 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we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have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3300" y="5772150"/>
            <a:ext cx="807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mg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56279" y="5590540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 x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9000" y="5943600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7" baseline="-1697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050" b="1" spc="-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05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86429" y="5944870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61179" y="5768340"/>
            <a:ext cx="25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76190" y="5589270"/>
            <a:ext cx="1224280" cy="792480"/>
          </a:xfrm>
          <a:prstGeom prst="rect">
            <a:avLst/>
          </a:prstGeom>
          <a:solidFill>
            <a:srgbClr val="000000"/>
          </a:solidFill>
          <a:ln w="9344">
            <a:solidFill>
              <a:srgbClr val="FF0066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R="203200" algn="r">
              <a:lnSpc>
                <a:spcPts val="1795"/>
              </a:lnSpc>
              <a:spcBef>
                <a:spcPts val="110"/>
              </a:spcBef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1800" b="1" spc="-10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30810">
              <a:lnSpc>
                <a:spcPts val="1250"/>
              </a:lnSpc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1800" b="1" spc="-1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  <a:p>
            <a:pPr marR="245110" algn="r">
              <a:lnSpc>
                <a:spcPts val="1614"/>
              </a:lnSpc>
            </a:pPr>
            <a:r>
              <a:rPr sz="2700" b="1" baseline="-16975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1050" b="1" spc="-10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05779" y="5949950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5310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470" y="321309"/>
            <a:ext cx="7002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spc="-15" dirty="0">
                <a:solidFill>
                  <a:srgbClr val="FF0000"/>
                </a:solidFill>
                <a:latin typeface="Arial"/>
                <a:cs typeface="Arial"/>
              </a:rPr>
              <a:t>Acceleration </a:t>
            </a:r>
            <a:r>
              <a:rPr sz="1800" i="0" dirty="0">
                <a:solidFill>
                  <a:srgbClr val="FF0000"/>
                </a:solidFill>
                <a:latin typeface="Arial"/>
                <a:cs typeface="Arial"/>
              </a:rPr>
              <a:t>due to </a:t>
            </a:r>
            <a:r>
              <a:rPr sz="1800" i="0" spc="-10" dirty="0">
                <a:solidFill>
                  <a:srgbClr val="FF0000"/>
                </a:solidFill>
                <a:latin typeface="Arial"/>
                <a:cs typeface="Arial"/>
              </a:rPr>
              <a:t>gravity </a:t>
            </a:r>
            <a:r>
              <a:rPr sz="1800" i="0" spc="-5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1800" i="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i="0" spc="-5" dirty="0">
                <a:solidFill>
                  <a:srgbClr val="FF0000"/>
                </a:solidFill>
                <a:latin typeface="Arial"/>
                <a:cs typeface="Arial"/>
              </a:rPr>
              <a:t>earth is calculated as</a:t>
            </a:r>
            <a:r>
              <a:rPr sz="1800" i="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0" dirty="0">
                <a:solidFill>
                  <a:srgbClr val="FF0000"/>
                </a:solidFill>
                <a:latin typeface="Arial"/>
                <a:cs typeface="Arial"/>
              </a:rPr>
              <a:t>follows</a:t>
            </a:r>
            <a:r>
              <a:rPr sz="1800" i="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780" y="595630"/>
            <a:ext cx="2094230" cy="8015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900"/>
              </a:lnSpc>
              <a:spcBef>
                <a:spcPts val="95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Radius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the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6266" y="595630"/>
            <a:ext cx="1442085" cy="858519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 6 x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575" b="1" spc="-7" baseline="29100" dirty="0">
                <a:solidFill>
                  <a:srgbClr val="C00000"/>
                </a:solidFill>
                <a:latin typeface="Arial"/>
                <a:cs typeface="Arial"/>
              </a:rPr>
              <a:t>24</a:t>
            </a:r>
            <a:r>
              <a:rPr sz="1575" b="1" spc="209" baseline="29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kg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6.4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x 10</a:t>
            </a:r>
            <a:r>
              <a:rPr sz="1575" b="1" baseline="29100" dirty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sz="1575" b="1" spc="187" baseline="29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2079" y="2132329"/>
            <a:ext cx="36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380" y="1469389"/>
            <a:ext cx="4906010" cy="77978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Gravitational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constant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6.67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x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575" b="1" spc="-7" baseline="29100" dirty="0">
                <a:solidFill>
                  <a:srgbClr val="C00000"/>
                </a:solidFill>
                <a:latin typeface="Arial"/>
                <a:cs typeface="Arial"/>
              </a:rPr>
              <a:t>-11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575" b="1" spc="-15" baseline="291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575" b="1" spc="172" baseline="29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kg</a:t>
            </a:r>
            <a:r>
              <a:rPr sz="1575" b="1" spc="-7" baseline="29100" dirty="0">
                <a:solidFill>
                  <a:srgbClr val="C00000"/>
                </a:solidFill>
                <a:latin typeface="Arial"/>
                <a:cs typeface="Arial"/>
              </a:rPr>
              <a:t>-2</a:t>
            </a:r>
            <a:endParaRPr sz="1575" baseline="29100">
              <a:solidFill>
                <a:srgbClr val="C00000"/>
              </a:solidFill>
              <a:latin typeface="Arial"/>
              <a:cs typeface="Arial"/>
            </a:endParaRPr>
          </a:p>
          <a:p>
            <a:pPr marL="291465" algn="ctr">
              <a:lnSpc>
                <a:spcPct val="100000"/>
              </a:lnSpc>
              <a:spcBef>
                <a:spcPts val="81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9929" y="2266950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7" baseline="-1697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050" b="1" spc="-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05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4829" y="229362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580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2259" y="2579369"/>
            <a:ext cx="5684520" cy="858519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2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Substituting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values, 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we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get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9 =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9.8</a:t>
            </a:r>
            <a:r>
              <a:rPr sz="18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m/s</a:t>
            </a:r>
            <a:r>
              <a:rPr sz="1575" b="1" spc="-7" baseline="291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75" baseline="29100">
              <a:solidFill>
                <a:srgbClr val="C00000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simplified calculations 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we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take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m/s</a:t>
            </a:r>
            <a:r>
              <a:rPr sz="1575" b="1" spc="-7" baseline="291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75" baseline="291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659" y="4005579"/>
            <a:ext cx="578167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Variation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acceleration due to </a:t>
            </a:r>
            <a:r>
              <a:rPr sz="2200" b="1" spc="-10" dirty="0">
                <a:solidFill>
                  <a:srgbClr val="C00000"/>
                </a:solidFill>
                <a:latin typeface="Arial"/>
                <a:cs typeface="Arial"/>
              </a:rPr>
              <a:t>gravity</a:t>
            </a:r>
            <a:r>
              <a:rPr sz="2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(g)</a:t>
            </a:r>
            <a:endParaRPr sz="22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  <a:tabLst>
                <a:tab pos="330835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1.	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Acceleration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gravity decrease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altitude.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30427" y="4462779"/>
            <a:ext cx="1378585" cy="1563370"/>
            <a:chOff x="7230427" y="4462779"/>
            <a:chExt cx="1378585" cy="1563370"/>
          </a:xfrm>
        </p:grpSpPr>
        <p:sp>
          <p:nvSpPr>
            <p:cNvPr id="12" name="object 12"/>
            <p:cNvSpPr/>
            <p:nvPr/>
          </p:nvSpPr>
          <p:spPr>
            <a:xfrm>
              <a:off x="7235190" y="4652009"/>
              <a:ext cx="1369060" cy="1369060"/>
            </a:xfrm>
            <a:custGeom>
              <a:avLst/>
              <a:gdLst/>
              <a:ahLst/>
              <a:cxnLst/>
              <a:rect l="l" t="t" r="r" b="b"/>
              <a:pathLst>
                <a:path w="1369059" h="1369060">
                  <a:moveTo>
                    <a:pt x="684529" y="0"/>
                  </a:moveTo>
                  <a:lnTo>
                    <a:pt x="636595" y="1532"/>
                  </a:lnTo>
                  <a:lnTo>
                    <a:pt x="589690" y="6071"/>
                  </a:lnTo>
                  <a:lnTo>
                    <a:pt x="543904" y="13525"/>
                  </a:lnTo>
                  <a:lnTo>
                    <a:pt x="499327" y="23806"/>
                  </a:lnTo>
                  <a:lnTo>
                    <a:pt x="456048" y="36823"/>
                  </a:lnTo>
                  <a:lnTo>
                    <a:pt x="414158" y="52486"/>
                  </a:lnTo>
                  <a:lnTo>
                    <a:pt x="373747" y="70706"/>
                  </a:lnTo>
                  <a:lnTo>
                    <a:pt x="334903" y="91392"/>
                  </a:lnTo>
                  <a:lnTo>
                    <a:pt x="297718" y="114456"/>
                  </a:lnTo>
                  <a:lnTo>
                    <a:pt x="262280" y="139806"/>
                  </a:lnTo>
                  <a:lnTo>
                    <a:pt x="228680" y="167354"/>
                  </a:lnTo>
                  <a:lnTo>
                    <a:pt x="197008" y="197008"/>
                  </a:lnTo>
                  <a:lnTo>
                    <a:pt x="167354" y="228680"/>
                  </a:lnTo>
                  <a:lnTo>
                    <a:pt x="139806" y="262280"/>
                  </a:lnTo>
                  <a:lnTo>
                    <a:pt x="114456" y="297718"/>
                  </a:lnTo>
                  <a:lnTo>
                    <a:pt x="91392" y="334903"/>
                  </a:lnTo>
                  <a:lnTo>
                    <a:pt x="70706" y="373747"/>
                  </a:lnTo>
                  <a:lnTo>
                    <a:pt x="52486" y="414158"/>
                  </a:lnTo>
                  <a:lnTo>
                    <a:pt x="36823" y="456048"/>
                  </a:lnTo>
                  <a:lnTo>
                    <a:pt x="23806" y="499327"/>
                  </a:lnTo>
                  <a:lnTo>
                    <a:pt x="13525" y="543904"/>
                  </a:lnTo>
                  <a:lnTo>
                    <a:pt x="6071" y="589690"/>
                  </a:lnTo>
                  <a:lnTo>
                    <a:pt x="1532" y="636595"/>
                  </a:lnTo>
                  <a:lnTo>
                    <a:pt x="0" y="684529"/>
                  </a:lnTo>
                  <a:lnTo>
                    <a:pt x="1532" y="732464"/>
                  </a:lnTo>
                  <a:lnTo>
                    <a:pt x="6071" y="779369"/>
                  </a:lnTo>
                  <a:lnTo>
                    <a:pt x="13525" y="825155"/>
                  </a:lnTo>
                  <a:lnTo>
                    <a:pt x="23806" y="869732"/>
                  </a:lnTo>
                  <a:lnTo>
                    <a:pt x="36823" y="913011"/>
                  </a:lnTo>
                  <a:lnTo>
                    <a:pt x="52486" y="954901"/>
                  </a:lnTo>
                  <a:lnTo>
                    <a:pt x="70706" y="995312"/>
                  </a:lnTo>
                  <a:lnTo>
                    <a:pt x="91392" y="1034156"/>
                  </a:lnTo>
                  <a:lnTo>
                    <a:pt x="114456" y="1071341"/>
                  </a:lnTo>
                  <a:lnTo>
                    <a:pt x="139806" y="1106779"/>
                  </a:lnTo>
                  <a:lnTo>
                    <a:pt x="167354" y="1140379"/>
                  </a:lnTo>
                  <a:lnTo>
                    <a:pt x="197008" y="1172051"/>
                  </a:lnTo>
                  <a:lnTo>
                    <a:pt x="228680" y="1201705"/>
                  </a:lnTo>
                  <a:lnTo>
                    <a:pt x="262280" y="1229253"/>
                  </a:lnTo>
                  <a:lnTo>
                    <a:pt x="297718" y="1254603"/>
                  </a:lnTo>
                  <a:lnTo>
                    <a:pt x="334903" y="1277667"/>
                  </a:lnTo>
                  <a:lnTo>
                    <a:pt x="373747" y="1298353"/>
                  </a:lnTo>
                  <a:lnTo>
                    <a:pt x="414158" y="1316573"/>
                  </a:lnTo>
                  <a:lnTo>
                    <a:pt x="456048" y="1332236"/>
                  </a:lnTo>
                  <a:lnTo>
                    <a:pt x="499327" y="1345253"/>
                  </a:lnTo>
                  <a:lnTo>
                    <a:pt x="543904" y="1355534"/>
                  </a:lnTo>
                  <a:lnTo>
                    <a:pt x="589690" y="1362988"/>
                  </a:lnTo>
                  <a:lnTo>
                    <a:pt x="636595" y="1367527"/>
                  </a:lnTo>
                  <a:lnTo>
                    <a:pt x="684529" y="1369059"/>
                  </a:lnTo>
                  <a:lnTo>
                    <a:pt x="732464" y="1367527"/>
                  </a:lnTo>
                  <a:lnTo>
                    <a:pt x="779369" y="1362988"/>
                  </a:lnTo>
                  <a:lnTo>
                    <a:pt x="825155" y="1355534"/>
                  </a:lnTo>
                  <a:lnTo>
                    <a:pt x="869732" y="1345253"/>
                  </a:lnTo>
                  <a:lnTo>
                    <a:pt x="913011" y="1332236"/>
                  </a:lnTo>
                  <a:lnTo>
                    <a:pt x="954901" y="1316573"/>
                  </a:lnTo>
                  <a:lnTo>
                    <a:pt x="995312" y="1298353"/>
                  </a:lnTo>
                  <a:lnTo>
                    <a:pt x="1034156" y="1277667"/>
                  </a:lnTo>
                  <a:lnTo>
                    <a:pt x="1071341" y="1254603"/>
                  </a:lnTo>
                  <a:lnTo>
                    <a:pt x="1106779" y="1229253"/>
                  </a:lnTo>
                  <a:lnTo>
                    <a:pt x="1140379" y="1201705"/>
                  </a:lnTo>
                  <a:lnTo>
                    <a:pt x="1172051" y="1172051"/>
                  </a:lnTo>
                  <a:lnTo>
                    <a:pt x="1201705" y="1140379"/>
                  </a:lnTo>
                  <a:lnTo>
                    <a:pt x="1229253" y="1106779"/>
                  </a:lnTo>
                  <a:lnTo>
                    <a:pt x="1254603" y="1071341"/>
                  </a:lnTo>
                  <a:lnTo>
                    <a:pt x="1277667" y="1034156"/>
                  </a:lnTo>
                  <a:lnTo>
                    <a:pt x="1298353" y="995312"/>
                  </a:lnTo>
                  <a:lnTo>
                    <a:pt x="1316573" y="954901"/>
                  </a:lnTo>
                  <a:lnTo>
                    <a:pt x="1332236" y="913011"/>
                  </a:lnTo>
                  <a:lnTo>
                    <a:pt x="1345253" y="869732"/>
                  </a:lnTo>
                  <a:lnTo>
                    <a:pt x="1355534" y="825155"/>
                  </a:lnTo>
                  <a:lnTo>
                    <a:pt x="1362988" y="779369"/>
                  </a:lnTo>
                  <a:lnTo>
                    <a:pt x="1367527" y="732464"/>
                  </a:lnTo>
                  <a:lnTo>
                    <a:pt x="1369059" y="684529"/>
                  </a:lnTo>
                  <a:lnTo>
                    <a:pt x="1367527" y="636595"/>
                  </a:lnTo>
                  <a:lnTo>
                    <a:pt x="1362988" y="589690"/>
                  </a:lnTo>
                  <a:lnTo>
                    <a:pt x="1355534" y="543904"/>
                  </a:lnTo>
                  <a:lnTo>
                    <a:pt x="1345253" y="499327"/>
                  </a:lnTo>
                  <a:lnTo>
                    <a:pt x="1332236" y="456048"/>
                  </a:lnTo>
                  <a:lnTo>
                    <a:pt x="1316573" y="414158"/>
                  </a:lnTo>
                  <a:lnTo>
                    <a:pt x="1298353" y="373747"/>
                  </a:lnTo>
                  <a:lnTo>
                    <a:pt x="1277667" y="334903"/>
                  </a:lnTo>
                  <a:lnTo>
                    <a:pt x="1254603" y="297718"/>
                  </a:lnTo>
                  <a:lnTo>
                    <a:pt x="1229253" y="262280"/>
                  </a:lnTo>
                  <a:lnTo>
                    <a:pt x="1201705" y="228680"/>
                  </a:lnTo>
                  <a:lnTo>
                    <a:pt x="1172051" y="197008"/>
                  </a:lnTo>
                  <a:lnTo>
                    <a:pt x="1140379" y="167354"/>
                  </a:lnTo>
                  <a:lnTo>
                    <a:pt x="1106779" y="139806"/>
                  </a:lnTo>
                  <a:lnTo>
                    <a:pt x="1071341" y="114456"/>
                  </a:lnTo>
                  <a:lnTo>
                    <a:pt x="1034156" y="91392"/>
                  </a:lnTo>
                  <a:lnTo>
                    <a:pt x="995312" y="70706"/>
                  </a:lnTo>
                  <a:lnTo>
                    <a:pt x="954901" y="52486"/>
                  </a:lnTo>
                  <a:lnTo>
                    <a:pt x="913011" y="36823"/>
                  </a:lnTo>
                  <a:lnTo>
                    <a:pt x="869732" y="23806"/>
                  </a:lnTo>
                  <a:lnTo>
                    <a:pt x="825155" y="13525"/>
                  </a:lnTo>
                  <a:lnTo>
                    <a:pt x="779369" y="6071"/>
                  </a:lnTo>
                  <a:lnTo>
                    <a:pt x="732464" y="1532"/>
                  </a:lnTo>
                  <a:lnTo>
                    <a:pt x="684529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5190" y="4652009"/>
              <a:ext cx="1369060" cy="1369060"/>
            </a:xfrm>
            <a:custGeom>
              <a:avLst/>
              <a:gdLst/>
              <a:ahLst/>
              <a:cxnLst/>
              <a:rect l="l" t="t" r="r" b="b"/>
              <a:pathLst>
                <a:path w="1369059" h="1369060">
                  <a:moveTo>
                    <a:pt x="684529" y="0"/>
                  </a:moveTo>
                  <a:lnTo>
                    <a:pt x="732464" y="1532"/>
                  </a:lnTo>
                  <a:lnTo>
                    <a:pt x="779369" y="6071"/>
                  </a:lnTo>
                  <a:lnTo>
                    <a:pt x="825155" y="13525"/>
                  </a:lnTo>
                  <a:lnTo>
                    <a:pt x="869732" y="23806"/>
                  </a:lnTo>
                  <a:lnTo>
                    <a:pt x="913011" y="36823"/>
                  </a:lnTo>
                  <a:lnTo>
                    <a:pt x="954901" y="52486"/>
                  </a:lnTo>
                  <a:lnTo>
                    <a:pt x="995312" y="70706"/>
                  </a:lnTo>
                  <a:lnTo>
                    <a:pt x="1034156" y="91392"/>
                  </a:lnTo>
                  <a:lnTo>
                    <a:pt x="1071341" y="114456"/>
                  </a:lnTo>
                  <a:lnTo>
                    <a:pt x="1106779" y="139806"/>
                  </a:lnTo>
                  <a:lnTo>
                    <a:pt x="1140379" y="167354"/>
                  </a:lnTo>
                  <a:lnTo>
                    <a:pt x="1172051" y="197008"/>
                  </a:lnTo>
                  <a:lnTo>
                    <a:pt x="1201705" y="228680"/>
                  </a:lnTo>
                  <a:lnTo>
                    <a:pt x="1229253" y="262280"/>
                  </a:lnTo>
                  <a:lnTo>
                    <a:pt x="1254603" y="297718"/>
                  </a:lnTo>
                  <a:lnTo>
                    <a:pt x="1277667" y="334903"/>
                  </a:lnTo>
                  <a:lnTo>
                    <a:pt x="1298353" y="373747"/>
                  </a:lnTo>
                  <a:lnTo>
                    <a:pt x="1316573" y="414158"/>
                  </a:lnTo>
                  <a:lnTo>
                    <a:pt x="1332236" y="456048"/>
                  </a:lnTo>
                  <a:lnTo>
                    <a:pt x="1345253" y="499327"/>
                  </a:lnTo>
                  <a:lnTo>
                    <a:pt x="1355534" y="543904"/>
                  </a:lnTo>
                  <a:lnTo>
                    <a:pt x="1362988" y="589690"/>
                  </a:lnTo>
                  <a:lnTo>
                    <a:pt x="1367527" y="636595"/>
                  </a:lnTo>
                  <a:lnTo>
                    <a:pt x="1369059" y="684529"/>
                  </a:lnTo>
                  <a:lnTo>
                    <a:pt x="1367527" y="732464"/>
                  </a:lnTo>
                  <a:lnTo>
                    <a:pt x="1362988" y="779369"/>
                  </a:lnTo>
                  <a:lnTo>
                    <a:pt x="1355534" y="825155"/>
                  </a:lnTo>
                  <a:lnTo>
                    <a:pt x="1345253" y="869732"/>
                  </a:lnTo>
                  <a:lnTo>
                    <a:pt x="1332236" y="913011"/>
                  </a:lnTo>
                  <a:lnTo>
                    <a:pt x="1316573" y="954901"/>
                  </a:lnTo>
                  <a:lnTo>
                    <a:pt x="1298353" y="995312"/>
                  </a:lnTo>
                  <a:lnTo>
                    <a:pt x="1277667" y="1034156"/>
                  </a:lnTo>
                  <a:lnTo>
                    <a:pt x="1254603" y="1071341"/>
                  </a:lnTo>
                  <a:lnTo>
                    <a:pt x="1229253" y="1106779"/>
                  </a:lnTo>
                  <a:lnTo>
                    <a:pt x="1201705" y="1140379"/>
                  </a:lnTo>
                  <a:lnTo>
                    <a:pt x="1172051" y="1172051"/>
                  </a:lnTo>
                  <a:lnTo>
                    <a:pt x="1140379" y="1201705"/>
                  </a:lnTo>
                  <a:lnTo>
                    <a:pt x="1106779" y="1229253"/>
                  </a:lnTo>
                  <a:lnTo>
                    <a:pt x="1071341" y="1254603"/>
                  </a:lnTo>
                  <a:lnTo>
                    <a:pt x="1034156" y="1277667"/>
                  </a:lnTo>
                  <a:lnTo>
                    <a:pt x="995312" y="1298353"/>
                  </a:lnTo>
                  <a:lnTo>
                    <a:pt x="954901" y="1316573"/>
                  </a:lnTo>
                  <a:lnTo>
                    <a:pt x="913011" y="1332236"/>
                  </a:lnTo>
                  <a:lnTo>
                    <a:pt x="869732" y="1345253"/>
                  </a:lnTo>
                  <a:lnTo>
                    <a:pt x="825155" y="1355534"/>
                  </a:lnTo>
                  <a:lnTo>
                    <a:pt x="779369" y="1362988"/>
                  </a:lnTo>
                  <a:lnTo>
                    <a:pt x="732464" y="1367527"/>
                  </a:lnTo>
                  <a:lnTo>
                    <a:pt x="684529" y="1369059"/>
                  </a:lnTo>
                  <a:lnTo>
                    <a:pt x="636595" y="1367527"/>
                  </a:lnTo>
                  <a:lnTo>
                    <a:pt x="589690" y="1362988"/>
                  </a:lnTo>
                  <a:lnTo>
                    <a:pt x="543904" y="1355534"/>
                  </a:lnTo>
                  <a:lnTo>
                    <a:pt x="499327" y="1345253"/>
                  </a:lnTo>
                  <a:lnTo>
                    <a:pt x="456048" y="1332236"/>
                  </a:lnTo>
                  <a:lnTo>
                    <a:pt x="414158" y="1316573"/>
                  </a:lnTo>
                  <a:lnTo>
                    <a:pt x="373747" y="1298353"/>
                  </a:lnTo>
                  <a:lnTo>
                    <a:pt x="334903" y="1277667"/>
                  </a:lnTo>
                  <a:lnTo>
                    <a:pt x="297718" y="1254603"/>
                  </a:lnTo>
                  <a:lnTo>
                    <a:pt x="262280" y="1229253"/>
                  </a:lnTo>
                  <a:lnTo>
                    <a:pt x="228680" y="1201705"/>
                  </a:lnTo>
                  <a:lnTo>
                    <a:pt x="197008" y="1172051"/>
                  </a:lnTo>
                  <a:lnTo>
                    <a:pt x="167354" y="1140379"/>
                  </a:lnTo>
                  <a:lnTo>
                    <a:pt x="139806" y="1106779"/>
                  </a:lnTo>
                  <a:lnTo>
                    <a:pt x="114456" y="1071341"/>
                  </a:lnTo>
                  <a:lnTo>
                    <a:pt x="91392" y="1034156"/>
                  </a:lnTo>
                  <a:lnTo>
                    <a:pt x="70706" y="995312"/>
                  </a:lnTo>
                  <a:lnTo>
                    <a:pt x="52486" y="954901"/>
                  </a:lnTo>
                  <a:lnTo>
                    <a:pt x="36823" y="913011"/>
                  </a:lnTo>
                  <a:lnTo>
                    <a:pt x="23806" y="869732"/>
                  </a:lnTo>
                  <a:lnTo>
                    <a:pt x="13525" y="825155"/>
                  </a:lnTo>
                  <a:lnTo>
                    <a:pt x="6071" y="779369"/>
                  </a:lnTo>
                  <a:lnTo>
                    <a:pt x="1532" y="732464"/>
                  </a:lnTo>
                  <a:lnTo>
                    <a:pt x="0" y="684529"/>
                  </a:lnTo>
                  <a:lnTo>
                    <a:pt x="1532" y="636595"/>
                  </a:lnTo>
                  <a:lnTo>
                    <a:pt x="6071" y="589690"/>
                  </a:lnTo>
                  <a:lnTo>
                    <a:pt x="13525" y="543904"/>
                  </a:lnTo>
                  <a:lnTo>
                    <a:pt x="23806" y="499327"/>
                  </a:lnTo>
                  <a:lnTo>
                    <a:pt x="36823" y="456048"/>
                  </a:lnTo>
                  <a:lnTo>
                    <a:pt x="52486" y="414158"/>
                  </a:lnTo>
                  <a:lnTo>
                    <a:pt x="70706" y="373747"/>
                  </a:lnTo>
                  <a:lnTo>
                    <a:pt x="91392" y="334903"/>
                  </a:lnTo>
                  <a:lnTo>
                    <a:pt x="114456" y="297718"/>
                  </a:lnTo>
                  <a:lnTo>
                    <a:pt x="139806" y="262280"/>
                  </a:lnTo>
                  <a:lnTo>
                    <a:pt x="167354" y="228680"/>
                  </a:lnTo>
                  <a:lnTo>
                    <a:pt x="197008" y="197008"/>
                  </a:lnTo>
                  <a:lnTo>
                    <a:pt x="228680" y="167354"/>
                  </a:lnTo>
                  <a:lnTo>
                    <a:pt x="262280" y="139806"/>
                  </a:lnTo>
                  <a:lnTo>
                    <a:pt x="297718" y="114456"/>
                  </a:lnTo>
                  <a:lnTo>
                    <a:pt x="334903" y="91392"/>
                  </a:lnTo>
                  <a:lnTo>
                    <a:pt x="373747" y="70706"/>
                  </a:lnTo>
                  <a:lnTo>
                    <a:pt x="414158" y="52486"/>
                  </a:lnTo>
                  <a:lnTo>
                    <a:pt x="456048" y="36823"/>
                  </a:lnTo>
                  <a:lnTo>
                    <a:pt x="499327" y="23806"/>
                  </a:lnTo>
                  <a:lnTo>
                    <a:pt x="543904" y="13525"/>
                  </a:lnTo>
                  <a:lnTo>
                    <a:pt x="589690" y="6071"/>
                  </a:lnTo>
                  <a:lnTo>
                    <a:pt x="636595" y="1532"/>
                  </a:lnTo>
                  <a:lnTo>
                    <a:pt x="684529" y="0"/>
                  </a:lnTo>
                  <a:close/>
                </a:path>
                <a:path w="1369059" h="1369060">
                  <a:moveTo>
                    <a:pt x="0" y="0"/>
                  </a:moveTo>
                  <a:lnTo>
                    <a:pt x="0" y="0"/>
                  </a:lnTo>
                </a:path>
                <a:path w="1369059" h="1369060">
                  <a:moveTo>
                    <a:pt x="1369059" y="1369059"/>
                  </a:moveTo>
                  <a:lnTo>
                    <a:pt x="1369059" y="13690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95997" y="5321707"/>
              <a:ext cx="80464" cy="817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11770" y="4462779"/>
              <a:ext cx="215900" cy="2171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34019" y="3783329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65819" y="4759959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61630" y="4384040"/>
            <a:ext cx="31686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6039" y="5340350"/>
            <a:ext cx="36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3889" y="5476240"/>
            <a:ext cx="31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15" baseline="-1697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050" b="1" spc="-1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05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47520" y="551815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80">
                <a:moveTo>
                  <a:pt x="0" y="0"/>
                </a:moveTo>
                <a:lnTo>
                  <a:pt x="576580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96309" y="5340350"/>
            <a:ext cx="426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g’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88160" y="5158740"/>
            <a:ext cx="287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0145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	G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79240" y="5544820"/>
            <a:ext cx="74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(R+h)</a:t>
            </a:r>
            <a:r>
              <a:rPr sz="1575" b="1" spc="-7" baseline="291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75" baseline="291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36059" y="5516879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869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894319" y="3213100"/>
            <a:ext cx="99060" cy="2176780"/>
            <a:chOff x="7894319" y="3213100"/>
            <a:chExt cx="99060" cy="2176780"/>
          </a:xfrm>
        </p:grpSpPr>
        <p:sp>
          <p:nvSpPr>
            <p:cNvPr id="27" name="object 27"/>
            <p:cNvSpPr/>
            <p:nvPr/>
          </p:nvSpPr>
          <p:spPr>
            <a:xfrm>
              <a:off x="7933689" y="3282950"/>
              <a:ext cx="21590" cy="1259840"/>
            </a:xfrm>
            <a:custGeom>
              <a:avLst/>
              <a:gdLst/>
              <a:ahLst/>
              <a:cxnLst/>
              <a:rect l="l" t="t" r="r" b="b"/>
              <a:pathLst>
                <a:path w="21590" h="1259839">
                  <a:moveTo>
                    <a:pt x="0" y="1259839"/>
                  </a:moveTo>
                  <a:lnTo>
                    <a:pt x="215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6860" y="3213099"/>
              <a:ext cx="96520" cy="1400810"/>
            </a:xfrm>
            <a:custGeom>
              <a:avLst/>
              <a:gdLst/>
              <a:ahLst/>
              <a:cxnLst/>
              <a:rect l="l" t="t" r="r" b="b"/>
              <a:pathLst>
                <a:path w="96520" h="1400810">
                  <a:moveTo>
                    <a:pt x="74930" y="1325880"/>
                  </a:moveTo>
                  <a:lnTo>
                    <a:pt x="0" y="1324610"/>
                  </a:lnTo>
                  <a:lnTo>
                    <a:pt x="35560" y="1400810"/>
                  </a:lnTo>
                  <a:lnTo>
                    <a:pt x="74930" y="1325880"/>
                  </a:lnTo>
                  <a:close/>
                </a:path>
                <a:path w="96520" h="1400810">
                  <a:moveTo>
                    <a:pt x="96520" y="76200"/>
                  </a:moveTo>
                  <a:lnTo>
                    <a:pt x="59690" y="0"/>
                  </a:lnTo>
                  <a:lnTo>
                    <a:pt x="20320" y="74930"/>
                  </a:lnTo>
                  <a:lnTo>
                    <a:pt x="96520" y="762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32419" y="4668519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39">
                  <a:moveTo>
                    <a:pt x="0" y="6502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94320" y="4597399"/>
              <a:ext cx="76200" cy="792480"/>
            </a:xfrm>
            <a:custGeom>
              <a:avLst/>
              <a:gdLst/>
              <a:ahLst/>
              <a:cxnLst/>
              <a:rect l="l" t="t" r="r" b="b"/>
              <a:pathLst>
                <a:path w="76200" h="792479">
                  <a:moveTo>
                    <a:pt x="76200" y="716280"/>
                  </a:moveTo>
                  <a:lnTo>
                    <a:pt x="0" y="716280"/>
                  </a:lnTo>
                  <a:lnTo>
                    <a:pt x="38100" y="792480"/>
                  </a:lnTo>
                  <a:lnTo>
                    <a:pt x="76200" y="716280"/>
                  </a:lnTo>
                  <a:close/>
                </a:path>
                <a:path w="76200" h="792479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241300"/>
            <a:ext cx="5591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835" algn="l"/>
              </a:tabLst>
            </a:pPr>
            <a:r>
              <a:rPr sz="1800" i="0" spc="-5" dirty="0">
                <a:solidFill>
                  <a:srgbClr val="C00000"/>
                </a:solidFill>
                <a:latin typeface="Arial"/>
                <a:cs typeface="Arial"/>
              </a:rPr>
              <a:t>2.	</a:t>
            </a:r>
            <a:r>
              <a:rPr sz="1800" i="0" spc="-10" dirty="0">
                <a:solidFill>
                  <a:srgbClr val="C00000"/>
                </a:solidFill>
                <a:latin typeface="Arial"/>
                <a:cs typeface="Arial"/>
              </a:rPr>
              <a:t>Acceleration </a:t>
            </a:r>
            <a:r>
              <a:rPr sz="1800" i="0" dirty="0">
                <a:solidFill>
                  <a:srgbClr val="C00000"/>
                </a:solidFill>
                <a:latin typeface="Arial"/>
                <a:cs typeface="Arial"/>
              </a:rPr>
              <a:t>due to </a:t>
            </a:r>
            <a:r>
              <a:rPr sz="1800" i="0" spc="-10" dirty="0">
                <a:solidFill>
                  <a:srgbClr val="C00000"/>
                </a:solidFill>
                <a:latin typeface="Arial"/>
                <a:cs typeface="Arial"/>
              </a:rPr>
              <a:t>gravity decrease </a:t>
            </a:r>
            <a:r>
              <a:rPr sz="1800" i="0" spc="5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1800" i="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i="0" spc="-5" dirty="0">
                <a:solidFill>
                  <a:srgbClr val="C00000"/>
                </a:solidFill>
                <a:latin typeface="Arial"/>
                <a:cs typeface="Arial"/>
              </a:rPr>
              <a:t>depth.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6039" y="1021079"/>
            <a:ext cx="36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1800" b="1" spc="-8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3889" y="1155700"/>
            <a:ext cx="31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15" baseline="-16975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1050" b="1" spc="-10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7520" y="119888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80">
                <a:moveTo>
                  <a:pt x="0" y="0"/>
                </a:moveTo>
                <a:lnTo>
                  <a:pt x="576580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6309" y="1021079"/>
            <a:ext cx="426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g’</a:t>
            </a:r>
            <a:r>
              <a:rPr sz="1800" b="1" spc="-7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8160" y="838200"/>
            <a:ext cx="294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0145" algn="l"/>
              </a:tabLst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M	G</a:t>
            </a:r>
            <a:r>
              <a:rPr sz="1800" b="1" spc="-8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M’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9240" y="1224279"/>
            <a:ext cx="68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(R-h)</a:t>
            </a:r>
            <a:r>
              <a:rPr sz="1575" b="1" spc="-7" baseline="29100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575" baseline="29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36059" y="1197610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869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086917" y="524509"/>
            <a:ext cx="1520825" cy="1670050"/>
            <a:chOff x="7086917" y="524509"/>
            <a:chExt cx="1520825" cy="1670050"/>
          </a:xfrm>
        </p:grpSpPr>
        <p:sp>
          <p:nvSpPr>
            <p:cNvPr id="11" name="object 11"/>
            <p:cNvSpPr/>
            <p:nvPr/>
          </p:nvSpPr>
          <p:spPr>
            <a:xfrm>
              <a:off x="7091680" y="717549"/>
              <a:ext cx="1511300" cy="1471930"/>
            </a:xfrm>
            <a:custGeom>
              <a:avLst/>
              <a:gdLst/>
              <a:ahLst/>
              <a:cxnLst/>
              <a:rect l="l" t="t" r="r" b="b"/>
              <a:pathLst>
                <a:path w="1511300" h="1471930">
                  <a:moveTo>
                    <a:pt x="755650" y="0"/>
                  </a:moveTo>
                  <a:lnTo>
                    <a:pt x="706589" y="1402"/>
                  </a:lnTo>
                  <a:lnTo>
                    <a:pt x="658517" y="5558"/>
                  </a:lnTo>
                  <a:lnTo>
                    <a:pt x="611512" y="12392"/>
                  </a:lnTo>
                  <a:lnTo>
                    <a:pt x="565648" y="21829"/>
                  </a:lnTo>
                  <a:lnTo>
                    <a:pt x="521002" y="33794"/>
                  </a:lnTo>
                  <a:lnTo>
                    <a:pt x="477651" y="48212"/>
                  </a:lnTo>
                  <a:lnTo>
                    <a:pt x="435671" y="65005"/>
                  </a:lnTo>
                  <a:lnTo>
                    <a:pt x="395138" y="84100"/>
                  </a:lnTo>
                  <a:lnTo>
                    <a:pt x="356129" y="105421"/>
                  </a:lnTo>
                  <a:lnTo>
                    <a:pt x="318719" y="128893"/>
                  </a:lnTo>
                  <a:lnTo>
                    <a:pt x="282986" y="154439"/>
                  </a:lnTo>
                  <a:lnTo>
                    <a:pt x="249004" y="181985"/>
                  </a:lnTo>
                  <a:lnTo>
                    <a:pt x="216852" y="211455"/>
                  </a:lnTo>
                  <a:lnTo>
                    <a:pt x="186605" y="242773"/>
                  </a:lnTo>
                  <a:lnTo>
                    <a:pt x="158338" y="275865"/>
                  </a:lnTo>
                  <a:lnTo>
                    <a:pt x="132130" y="310654"/>
                  </a:lnTo>
                  <a:lnTo>
                    <a:pt x="108055" y="347066"/>
                  </a:lnTo>
                  <a:lnTo>
                    <a:pt x="86191" y="385025"/>
                  </a:lnTo>
                  <a:lnTo>
                    <a:pt x="66613" y="424455"/>
                  </a:lnTo>
                  <a:lnTo>
                    <a:pt x="49398" y="465281"/>
                  </a:lnTo>
                  <a:lnTo>
                    <a:pt x="34622" y="507428"/>
                  </a:lnTo>
                  <a:lnTo>
                    <a:pt x="22361" y="550819"/>
                  </a:lnTo>
                  <a:lnTo>
                    <a:pt x="12692" y="595381"/>
                  </a:lnTo>
                  <a:lnTo>
                    <a:pt x="5692" y="641037"/>
                  </a:lnTo>
                  <a:lnTo>
                    <a:pt x="1435" y="687711"/>
                  </a:lnTo>
                  <a:lnTo>
                    <a:pt x="0" y="735329"/>
                  </a:lnTo>
                  <a:lnTo>
                    <a:pt x="1435" y="783089"/>
                  </a:lnTo>
                  <a:lnTo>
                    <a:pt x="5692" y="829893"/>
                  </a:lnTo>
                  <a:lnTo>
                    <a:pt x="12692" y="875669"/>
                  </a:lnTo>
                  <a:lnTo>
                    <a:pt x="22361" y="920340"/>
                  </a:lnTo>
                  <a:lnTo>
                    <a:pt x="34622" y="963832"/>
                  </a:lnTo>
                  <a:lnTo>
                    <a:pt x="49398" y="1006070"/>
                  </a:lnTo>
                  <a:lnTo>
                    <a:pt x="66613" y="1046979"/>
                  </a:lnTo>
                  <a:lnTo>
                    <a:pt x="86191" y="1086483"/>
                  </a:lnTo>
                  <a:lnTo>
                    <a:pt x="108055" y="1124508"/>
                  </a:lnTo>
                  <a:lnTo>
                    <a:pt x="132130" y="1160979"/>
                  </a:lnTo>
                  <a:lnTo>
                    <a:pt x="158338" y="1195820"/>
                  </a:lnTo>
                  <a:lnTo>
                    <a:pt x="186605" y="1228958"/>
                  </a:lnTo>
                  <a:lnTo>
                    <a:pt x="216852" y="1260316"/>
                  </a:lnTo>
                  <a:lnTo>
                    <a:pt x="249004" y="1289819"/>
                  </a:lnTo>
                  <a:lnTo>
                    <a:pt x="282986" y="1317394"/>
                  </a:lnTo>
                  <a:lnTo>
                    <a:pt x="318719" y="1342964"/>
                  </a:lnTo>
                  <a:lnTo>
                    <a:pt x="356129" y="1366455"/>
                  </a:lnTo>
                  <a:lnTo>
                    <a:pt x="395138" y="1387792"/>
                  </a:lnTo>
                  <a:lnTo>
                    <a:pt x="435671" y="1406899"/>
                  </a:lnTo>
                  <a:lnTo>
                    <a:pt x="477651" y="1423702"/>
                  </a:lnTo>
                  <a:lnTo>
                    <a:pt x="521002" y="1438126"/>
                  </a:lnTo>
                  <a:lnTo>
                    <a:pt x="565648" y="1450095"/>
                  </a:lnTo>
                  <a:lnTo>
                    <a:pt x="611512" y="1459535"/>
                  </a:lnTo>
                  <a:lnTo>
                    <a:pt x="658517" y="1466371"/>
                  </a:lnTo>
                  <a:lnTo>
                    <a:pt x="706589" y="1470527"/>
                  </a:lnTo>
                  <a:lnTo>
                    <a:pt x="755650" y="1471929"/>
                  </a:lnTo>
                  <a:lnTo>
                    <a:pt x="804575" y="1470527"/>
                  </a:lnTo>
                  <a:lnTo>
                    <a:pt x="852532" y="1466371"/>
                  </a:lnTo>
                  <a:lnTo>
                    <a:pt x="899443" y="1459535"/>
                  </a:lnTo>
                  <a:lnTo>
                    <a:pt x="945232" y="1450095"/>
                  </a:lnTo>
                  <a:lnTo>
                    <a:pt x="989819" y="1438126"/>
                  </a:lnTo>
                  <a:lnTo>
                    <a:pt x="1033127" y="1423702"/>
                  </a:lnTo>
                  <a:lnTo>
                    <a:pt x="1075080" y="1406899"/>
                  </a:lnTo>
                  <a:lnTo>
                    <a:pt x="1115599" y="1387792"/>
                  </a:lnTo>
                  <a:lnTo>
                    <a:pt x="1154606" y="1366455"/>
                  </a:lnTo>
                  <a:lnTo>
                    <a:pt x="1192025" y="1342964"/>
                  </a:lnTo>
                  <a:lnTo>
                    <a:pt x="1227777" y="1317394"/>
                  </a:lnTo>
                  <a:lnTo>
                    <a:pt x="1261785" y="1289819"/>
                  </a:lnTo>
                  <a:lnTo>
                    <a:pt x="1293971" y="1260316"/>
                  </a:lnTo>
                  <a:lnTo>
                    <a:pt x="1324257" y="1228958"/>
                  </a:lnTo>
                  <a:lnTo>
                    <a:pt x="1352567" y="1195820"/>
                  </a:lnTo>
                  <a:lnTo>
                    <a:pt x="1378822" y="1160979"/>
                  </a:lnTo>
                  <a:lnTo>
                    <a:pt x="1402945" y="1124508"/>
                  </a:lnTo>
                  <a:lnTo>
                    <a:pt x="1424859" y="1086483"/>
                  </a:lnTo>
                  <a:lnTo>
                    <a:pt x="1444484" y="1046979"/>
                  </a:lnTo>
                  <a:lnTo>
                    <a:pt x="1461745" y="1006070"/>
                  </a:lnTo>
                  <a:lnTo>
                    <a:pt x="1476563" y="963832"/>
                  </a:lnTo>
                  <a:lnTo>
                    <a:pt x="1488861" y="920340"/>
                  </a:lnTo>
                  <a:lnTo>
                    <a:pt x="1498562" y="875669"/>
                  </a:lnTo>
                  <a:lnTo>
                    <a:pt x="1505587" y="829893"/>
                  </a:lnTo>
                  <a:lnTo>
                    <a:pt x="1509858" y="783089"/>
                  </a:lnTo>
                  <a:lnTo>
                    <a:pt x="1511300" y="735329"/>
                  </a:lnTo>
                  <a:lnTo>
                    <a:pt x="1509858" y="687711"/>
                  </a:lnTo>
                  <a:lnTo>
                    <a:pt x="1505587" y="641037"/>
                  </a:lnTo>
                  <a:lnTo>
                    <a:pt x="1498562" y="595381"/>
                  </a:lnTo>
                  <a:lnTo>
                    <a:pt x="1488861" y="550819"/>
                  </a:lnTo>
                  <a:lnTo>
                    <a:pt x="1476563" y="507428"/>
                  </a:lnTo>
                  <a:lnTo>
                    <a:pt x="1461745" y="465281"/>
                  </a:lnTo>
                  <a:lnTo>
                    <a:pt x="1444484" y="424455"/>
                  </a:lnTo>
                  <a:lnTo>
                    <a:pt x="1424859" y="385025"/>
                  </a:lnTo>
                  <a:lnTo>
                    <a:pt x="1402945" y="347066"/>
                  </a:lnTo>
                  <a:lnTo>
                    <a:pt x="1378822" y="310654"/>
                  </a:lnTo>
                  <a:lnTo>
                    <a:pt x="1352567" y="275865"/>
                  </a:lnTo>
                  <a:lnTo>
                    <a:pt x="1324257" y="242773"/>
                  </a:lnTo>
                  <a:lnTo>
                    <a:pt x="1293971" y="211455"/>
                  </a:lnTo>
                  <a:lnTo>
                    <a:pt x="1261785" y="181985"/>
                  </a:lnTo>
                  <a:lnTo>
                    <a:pt x="1227777" y="154439"/>
                  </a:lnTo>
                  <a:lnTo>
                    <a:pt x="1192025" y="128893"/>
                  </a:lnTo>
                  <a:lnTo>
                    <a:pt x="1154606" y="105421"/>
                  </a:lnTo>
                  <a:lnTo>
                    <a:pt x="1115599" y="84100"/>
                  </a:lnTo>
                  <a:lnTo>
                    <a:pt x="1075080" y="65005"/>
                  </a:lnTo>
                  <a:lnTo>
                    <a:pt x="1033127" y="48212"/>
                  </a:lnTo>
                  <a:lnTo>
                    <a:pt x="989819" y="33794"/>
                  </a:lnTo>
                  <a:lnTo>
                    <a:pt x="945232" y="21829"/>
                  </a:lnTo>
                  <a:lnTo>
                    <a:pt x="899443" y="12392"/>
                  </a:lnTo>
                  <a:lnTo>
                    <a:pt x="852532" y="5558"/>
                  </a:lnTo>
                  <a:lnTo>
                    <a:pt x="804575" y="1402"/>
                  </a:lnTo>
                  <a:lnTo>
                    <a:pt x="755650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91680" y="717549"/>
              <a:ext cx="1511300" cy="1471930"/>
            </a:xfrm>
            <a:custGeom>
              <a:avLst/>
              <a:gdLst/>
              <a:ahLst/>
              <a:cxnLst/>
              <a:rect l="l" t="t" r="r" b="b"/>
              <a:pathLst>
                <a:path w="1511300" h="1471930">
                  <a:moveTo>
                    <a:pt x="755650" y="0"/>
                  </a:moveTo>
                  <a:lnTo>
                    <a:pt x="804575" y="1402"/>
                  </a:lnTo>
                  <a:lnTo>
                    <a:pt x="852532" y="5558"/>
                  </a:lnTo>
                  <a:lnTo>
                    <a:pt x="899443" y="12392"/>
                  </a:lnTo>
                  <a:lnTo>
                    <a:pt x="945232" y="21829"/>
                  </a:lnTo>
                  <a:lnTo>
                    <a:pt x="989819" y="33794"/>
                  </a:lnTo>
                  <a:lnTo>
                    <a:pt x="1033127" y="48212"/>
                  </a:lnTo>
                  <a:lnTo>
                    <a:pt x="1075080" y="65005"/>
                  </a:lnTo>
                  <a:lnTo>
                    <a:pt x="1115599" y="84100"/>
                  </a:lnTo>
                  <a:lnTo>
                    <a:pt x="1154606" y="105421"/>
                  </a:lnTo>
                  <a:lnTo>
                    <a:pt x="1192025" y="128893"/>
                  </a:lnTo>
                  <a:lnTo>
                    <a:pt x="1227777" y="154439"/>
                  </a:lnTo>
                  <a:lnTo>
                    <a:pt x="1261785" y="181985"/>
                  </a:lnTo>
                  <a:lnTo>
                    <a:pt x="1293971" y="211455"/>
                  </a:lnTo>
                  <a:lnTo>
                    <a:pt x="1324257" y="242773"/>
                  </a:lnTo>
                  <a:lnTo>
                    <a:pt x="1352567" y="275865"/>
                  </a:lnTo>
                  <a:lnTo>
                    <a:pt x="1378822" y="310654"/>
                  </a:lnTo>
                  <a:lnTo>
                    <a:pt x="1402945" y="347066"/>
                  </a:lnTo>
                  <a:lnTo>
                    <a:pt x="1424859" y="385025"/>
                  </a:lnTo>
                  <a:lnTo>
                    <a:pt x="1444484" y="424455"/>
                  </a:lnTo>
                  <a:lnTo>
                    <a:pt x="1461745" y="465281"/>
                  </a:lnTo>
                  <a:lnTo>
                    <a:pt x="1476563" y="507428"/>
                  </a:lnTo>
                  <a:lnTo>
                    <a:pt x="1488861" y="550819"/>
                  </a:lnTo>
                  <a:lnTo>
                    <a:pt x="1498562" y="595381"/>
                  </a:lnTo>
                  <a:lnTo>
                    <a:pt x="1505587" y="641037"/>
                  </a:lnTo>
                  <a:lnTo>
                    <a:pt x="1509858" y="687711"/>
                  </a:lnTo>
                  <a:lnTo>
                    <a:pt x="1511300" y="735329"/>
                  </a:lnTo>
                  <a:lnTo>
                    <a:pt x="1509858" y="783089"/>
                  </a:lnTo>
                  <a:lnTo>
                    <a:pt x="1505587" y="829893"/>
                  </a:lnTo>
                  <a:lnTo>
                    <a:pt x="1498562" y="875669"/>
                  </a:lnTo>
                  <a:lnTo>
                    <a:pt x="1488861" y="920340"/>
                  </a:lnTo>
                  <a:lnTo>
                    <a:pt x="1476563" y="963832"/>
                  </a:lnTo>
                  <a:lnTo>
                    <a:pt x="1461745" y="1006070"/>
                  </a:lnTo>
                  <a:lnTo>
                    <a:pt x="1444484" y="1046979"/>
                  </a:lnTo>
                  <a:lnTo>
                    <a:pt x="1424859" y="1086483"/>
                  </a:lnTo>
                  <a:lnTo>
                    <a:pt x="1402945" y="1124508"/>
                  </a:lnTo>
                  <a:lnTo>
                    <a:pt x="1378822" y="1160979"/>
                  </a:lnTo>
                  <a:lnTo>
                    <a:pt x="1352567" y="1195820"/>
                  </a:lnTo>
                  <a:lnTo>
                    <a:pt x="1324257" y="1228958"/>
                  </a:lnTo>
                  <a:lnTo>
                    <a:pt x="1293971" y="1260316"/>
                  </a:lnTo>
                  <a:lnTo>
                    <a:pt x="1261785" y="1289819"/>
                  </a:lnTo>
                  <a:lnTo>
                    <a:pt x="1227777" y="1317394"/>
                  </a:lnTo>
                  <a:lnTo>
                    <a:pt x="1192025" y="1342964"/>
                  </a:lnTo>
                  <a:lnTo>
                    <a:pt x="1154606" y="1366455"/>
                  </a:lnTo>
                  <a:lnTo>
                    <a:pt x="1115599" y="1387792"/>
                  </a:lnTo>
                  <a:lnTo>
                    <a:pt x="1075080" y="1406899"/>
                  </a:lnTo>
                  <a:lnTo>
                    <a:pt x="1033127" y="1423702"/>
                  </a:lnTo>
                  <a:lnTo>
                    <a:pt x="989819" y="1438126"/>
                  </a:lnTo>
                  <a:lnTo>
                    <a:pt x="945232" y="1450095"/>
                  </a:lnTo>
                  <a:lnTo>
                    <a:pt x="899443" y="1459535"/>
                  </a:lnTo>
                  <a:lnTo>
                    <a:pt x="852532" y="1466371"/>
                  </a:lnTo>
                  <a:lnTo>
                    <a:pt x="804575" y="1470527"/>
                  </a:lnTo>
                  <a:lnTo>
                    <a:pt x="755650" y="1471929"/>
                  </a:lnTo>
                  <a:lnTo>
                    <a:pt x="706589" y="1470527"/>
                  </a:lnTo>
                  <a:lnTo>
                    <a:pt x="658517" y="1466371"/>
                  </a:lnTo>
                  <a:lnTo>
                    <a:pt x="611512" y="1459535"/>
                  </a:lnTo>
                  <a:lnTo>
                    <a:pt x="565648" y="1450095"/>
                  </a:lnTo>
                  <a:lnTo>
                    <a:pt x="521002" y="1438126"/>
                  </a:lnTo>
                  <a:lnTo>
                    <a:pt x="477651" y="1423702"/>
                  </a:lnTo>
                  <a:lnTo>
                    <a:pt x="435671" y="1406899"/>
                  </a:lnTo>
                  <a:lnTo>
                    <a:pt x="395138" y="1387792"/>
                  </a:lnTo>
                  <a:lnTo>
                    <a:pt x="356129" y="1366455"/>
                  </a:lnTo>
                  <a:lnTo>
                    <a:pt x="318719" y="1342964"/>
                  </a:lnTo>
                  <a:lnTo>
                    <a:pt x="282986" y="1317394"/>
                  </a:lnTo>
                  <a:lnTo>
                    <a:pt x="249004" y="1289819"/>
                  </a:lnTo>
                  <a:lnTo>
                    <a:pt x="216852" y="1260316"/>
                  </a:lnTo>
                  <a:lnTo>
                    <a:pt x="186605" y="1228958"/>
                  </a:lnTo>
                  <a:lnTo>
                    <a:pt x="158338" y="1195820"/>
                  </a:lnTo>
                  <a:lnTo>
                    <a:pt x="132130" y="1160979"/>
                  </a:lnTo>
                  <a:lnTo>
                    <a:pt x="108055" y="1124508"/>
                  </a:lnTo>
                  <a:lnTo>
                    <a:pt x="86191" y="1086483"/>
                  </a:lnTo>
                  <a:lnTo>
                    <a:pt x="66613" y="1046979"/>
                  </a:lnTo>
                  <a:lnTo>
                    <a:pt x="49398" y="1006070"/>
                  </a:lnTo>
                  <a:lnTo>
                    <a:pt x="34622" y="963832"/>
                  </a:lnTo>
                  <a:lnTo>
                    <a:pt x="22361" y="920340"/>
                  </a:lnTo>
                  <a:lnTo>
                    <a:pt x="12692" y="875669"/>
                  </a:lnTo>
                  <a:lnTo>
                    <a:pt x="5692" y="829893"/>
                  </a:lnTo>
                  <a:lnTo>
                    <a:pt x="1435" y="783089"/>
                  </a:lnTo>
                  <a:lnTo>
                    <a:pt x="0" y="735329"/>
                  </a:lnTo>
                  <a:lnTo>
                    <a:pt x="1435" y="687711"/>
                  </a:lnTo>
                  <a:lnTo>
                    <a:pt x="5692" y="641037"/>
                  </a:lnTo>
                  <a:lnTo>
                    <a:pt x="12692" y="595381"/>
                  </a:lnTo>
                  <a:lnTo>
                    <a:pt x="22361" y="550819"/>
                  </a:lnTo>
                  <a:lnTo>
                    <a:pt x="34622" y="507428"/>
                  </a:lnTo>
                  <a:lnTo>
                    <a:pt x="49398" y="465281"/>
                  </a:lnTo>
                  <a:lnTo>
                    <a:pt x="66613" y="424455"/>
                  </a:lnTo>
                  <a:lnTo>
                    <a:pt x="86191" y="385025"/>
                  </a:lnTo>
                  <a:lnTo>
                    <a:pt x="108055" y="347066"/>
                  </a:lnTo>
                  <a:lnTo>
                    <a:pt x="132130" y="310654"/>
                  </a:lnTo>
                  <a:lnTo>
                    <a:pt x="158338" y="275865"/>
                  </a:lnTo>
                  <a:lnTo>
                    <a:pt x="186605" y="242773"/>
                  </a:lnTo>
                  <a:lnTo>
                    <a:pt x="216852" y="211455"/>
                  </a:lnTo>
                  <a:lnTo>
                    <a:pt x="249004" y="181985"/>
                  </a:lnTo>
                  <a:lnTo>
                    <a:pt x="282986" y="154439"/>
                  </a:lnTo>
                  <a:lnTo>
                    <a:pt x="318719" y="128893"/>
                  </a:lnTo>
                  <a:lnTo>
                    <a:pt x="356129" y="105421"/>
                  </a:lnTo>
                  <a:lnTo>
                    <a:pt x="395138" y="84100"/>
                  </a:lnTo>
                  <a:lnTo>
                    <a:pt x="435671" y="65005"/>
                  </a:lnTo>
                  <a:lnTo>
                    <a:pt x="477651" y="48212"/>
                  </a:lnTo>
                  <a:lnTo>
                    <a:pt x="521002" y="33794"/>
                  </a:lnTo>
                  <a:lnTo>
                    <a:pt x="565648" y="21829"/>
                  </a:lnTo>
                  <a:lnTo>
                    <a:pt x="611512" y="12392"/>
                  </a:lnTo>
                  <a:lnTo>
                    <a:pt x="658517" y="5558"/>
                  </a:lnTo>
                  <a:lnTo>
                    <a:pt x="706589" y="1402"/>
                  </a:lnTo>
                  <a:lnTo>
                    <a:pt x="755650" y="0"/>
                  </a:lnTo>
                  <a:close/>
                </a:path>
                <a:path w="1511300" h="1471930">
                  <a:moveTo>
                    <a:pt x="0" y="0"/>
                  </a:moveTo>
                  <a:lnTo>
                    <a:pt x="0" y="0"/>
                  </a:lnTo>
                </a:path>
                <a:path w="1511300" h="1471930">
                  <a:moveTo>
                    <a:pt x="1511300" y="1471929"/>
                  </a:moveTo>
                  <a:lnTo>
                    <a:pt x="1511300" y="14719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8110" y="524509"/>
              <a:ext cx="215900" cy="2171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960359" y="720090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28559" y="367029"/>
            <a:ext cx="22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659" y="1733550"/>
            <a:ext cx="5686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30835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3.	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Acceleration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greater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poles  and less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equator.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8739" y="2846070"/>
            <a:ext cx="10668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FF6600"/>
                </a:solidFill>
                <a:latin typeface="Arial"/>
                <a:cs typeface="Arial"/>
              </a:rPr>
              <a:t>p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47520" y="285496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80">
                <a:moveTo>
                  <a:pt x="0" y="0"/>
                </a:moveTo>
                <a:lnTo>
                  <a:pt x="576580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06800" y="2846070"/>
            <a:ext cx="9906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FF6600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9039" y="2692400"/>
            <a:ext cx="269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6545" algn="l"/>
                <a:tab pos="2268855" algn="l"/>
                <a:tab pos="2546985" algn="l"/>
              </a:tabLst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g	=	g	=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8160" y="2494279"/>
            <a:ext cx="271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8855" algn="l"/>
              </a:tabLst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M	G</a:t>
            </a:r>
            <a:r>
              <a:rPr sz="1800" b="1" spc="-9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05329" y="3034029"/>
            <a:ext cx="235585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68855" algn="l"/>
              </a:tabLst>
            </a:pPr>
            <a:r>
              <a:rPr sz="1050" b="1" spc="-10" dirty="0">
                <a:solidFill>
                  <a:srgbClr val="FF6600"/>
                </a:solidFill>
                <a:latin typeface="Arial"/>
                <a:cs typeface="Arial"/>
              </a:rPr>
              <a:t>p	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2129" y="2811779"/>
            <a:ext cx="267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308225" algn="l"/>
              </a:tabLst>
            </a:pPr>
            <a:r>
              <a:rPr sz="2700" b="1" baseline="-16975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700" b="1" spc="195" baseline="-1697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6600"/>
                </a:solidFill>
                <a:latin typeface="Arial"/>
                <a:cs typeface="Arial"/>
              </a:rPr>
              <a:t>2	</a:t>
            </a:r>
            <a:r>
              <a:rPr sz="2700" b="1" baseline="-16975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700" b="1" spc="22" baseline="-1697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05579" y="2854960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5310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037387" y="2900679"/>
            <a:ext cx="1593215" cy="1685289"/>
            <a:chOff x="7037387" y="2900679"/>
            <a:chExt cx="1593215" cy="1685289"/>
          </a:xfrm>
        </p:grpSpPr>
        <p:sp>
          <p:nvSpPr>
            <p:cNvPr id="26" name="object 26"/>
            <p:cNvSpPr/>
            <p:nvPr/>
          </p:nvSpPr>
          <p:spPr>
            <a:xfrm>
              <a:off x="7042150" y="3110229"/>
              <a:ext cx="1582420" cy="1470660"/>
            </a:xfrm>
            <a:custGeom>
              <a:avLst/>
              <a:gdLst/>
              <a:ahLst/>
              <a:cxnLst/>
              <a:rect l="l" t="t" r="r" b="b"/>
              <a:pathLst>
                <a:path w="1582420" h="1470660">
                  <a:moveTo>
                    <a:pt x="791209" y="0"/>
                  </a:moveTo>
                  <a:lnTo>
                    <a:pt x="739963" y="1396"/>
                  </a:lnTo>
                  <a:lnTo>
                    <a:pt x="689733" y="5537"/>
                  </a:lnTo>
                  <a:lnTo>
                    <a:pt x="640600" y="12347"/>
                  </a:lnTo>
                  <a:lnTo>
                    <a:pt x="592647" y="21753"/>
                  </a:lnTo>
                  <a:lnTo>
                    <a:pt x="545953" y="33681"/>
                  </a:lnTo>
                  <a:lnTo>
                    <a:pt x="500600" y="48055"/>
                  </a:lnTo>
                  <a:lnTo>
                    <a:pt x="456670" y="64804"/>
                  </a:lnTo>
                  <a:lnTo>
                    <a:pt x="414242" y="83851"/>
                  </a:lnTo>
                  <a:lnTo>
                    <a:pt x="373399" y="105123"/>
                  </a:lnTo>
                  <a:lnTo>
                    <a:pt x="334220" y="128546"/>
                  </a:lnTo>
                  <a:lnTo>
                    <a:pt x="296789" y="154045"/>
                  </a:lnTo>
                  <a:lnTo>
                    <a:pt x="261184" y="181548"/>
                  </a:lnTo>
                  <a:lnTo>
                    <a:pt x="227488" y="210978"/>
                  </a:lnTo>
                  <a:lnTo>
                    <a:pt x="195782" y="242263"/>
                  </a:lnTo>
                  <a:lnTo>
                    <a:pt x="166146" y="275328"/>
                  </a:lnTo>
                  <a:lnTo>
                    <a:pt x="138662" y="310099"/>
                  </a:lnTo>
                  <a:lnTo>
                    <a:pt x="113411" y="346502"/>
                  </a:lnTo>
                  <a:lnTo>
                    <a:pt x="90473" y="384463"/>
                  </a:lnTo>
                  <a:lnTo>
                    <a:pt x="69930" y="423907"/>
                  </a:lnTo>
                  <a:lnTo>
                    <a:pt x="51864" y="464761"/>
                  </a:lnTo>
                  <a:lnTo>
                    <a:pt x="36354" y="506950"/>
                  </a:lnTo>
                  <a:lnTo>
                    <a:pt x="23483" y="550400"/>
                  </a:lnTo>
                  <a:lnTo>
                    <a:pt x="13330" y="595037"/>
                  </a:lnTo>
                  <a:lnTo>
                    <a:pt x="5978" y="640787"/>
                  </a:lnTo>
                  <a:lnTo>
                    <a:pt x="1508" y="687576"/>
                  </a:lnTo>
                  <a:lnTo>
                    <a:pt x="0" y="735330"/>
                  </a:lnTo>
                  <a:lnTo>
                    <a:pt x="1508" y="782948"/>
                  </a:lnTo>
                  <a:lnTo>
                    <a:pt x="5978" y="829622"/>
                  </a:lnTo>
                  <a:lnTo>
                    <a:pt x="13330" y="875278"/>
                  </a:lnTo>
                  <a:lnTo>
                    <a:pt x="23483" y="919840"/>
                  </a:lnTo>
                  <a:lnTo>
                    <a:pt x="36354" y="963231"/>
                  </a:lnTo>
                  <a:lnTo>
                    <a:pt x="51864" y="1005378"/>
                  </a:lnTo>
                  <a:lnTo>
                    <a:pt x="69930" y="1046204"/>
                  </a:lnTo>
                  <a:lnTo>
                    <a:pt x="90473" y="1085634"/>
                  </a:lnTo>
                  <a:lnTo>
                    <a:pt x="113411" y="1123593"/>
                  </a:lnTo>
                  <a:lnTo>
                    <a:pt x="138662" y="1160005"/>
                  </a:lnTo>
                  <a:lnTo>
                    <a:pt x="166146" y="1194794"/>
                  </a:lnTo>
                  <a:lnTo>
                    <a:pt x="195782" y="1227886"/>
                  </a:lnTo>
                  <a:lnTo>
                    <a:pt x="227488" y="1259204"/>
                  </a:lnTo>
                  <a:lnTo>
                    <a:pt x="261184" y="1288674"/>
                  </a:lnTo>
                  <a:lnTo>
                    <a:pt x="296789" y="1316220"/>
                  </a:lnTo>
                  <a:lnTo>
                    <a:pt x="334220" y="1341766"/>
                  </a:lnTo>
                  <a:lnTo>
                    <a:pt x="373399" y="1365238"/>
                  </a:lnTo>
                  <a:lnTo>
                    <a:pt x="414242" y="1386559"/>
                  </a:lnTo>
                  <a:lnTo>
                    <a:pt x="456670" y="1405654"/>
                  </a:lnTo>
                  <a:lnTo>
                    <a:pt x="500600" y="1422447"/>
                  </a:lnTo>
                  <a:lnTo>
                    <a:pt x="545953" y="1436865"/>
                  </a:lnTo>
                  <a:lnTo>
                    <a:pt x="592647" y="1448830"/>
                  </a:lnTo>
                  <a:lnTo>
                    <a:pt x="640600" y="1458267"/>
                  </a:lnTo>
                  <a:lnTo>
                    <a:pt x="689733" y="1465101"/>
                  </a:lnTo>
                  <a:lnTo>
                    <a:pt x="739963" y="1469257"/>
                  </a:lnTo>
                  <a:lnTo>
                    <a:pt x="791209" y="1470660"/>
                  </a:lnTo>
                  <a:lnTo>
                    <a:pt x="842456" y="1469257"/>
                  </a:lnTo>
                  <a:lnTo>
                    <a:pt x="892686" y="1465101"/>
                  </a:lnTo>
                  <a:lnTo>
                    <a:pt x="941819" y="1458267"/>
                  </a:lnTo>
                  <a:lnTo>
                    <a:pt x="989772" y="1448830"/>
                  </a:lnTo>
                  <a:lnTo>
                    <a:pt x="1036466" y="1436865"/>
                  </a:lnTo>
                  <a:lnTo>
                    <a:pt x="1081819" y="1422447"/>
                  </a:lnTo>
                  <a:lnTo>
                    <a:pt x="1125749" y="1405654"/>
                  </a:lnTo>
                  <a:lnTo>
                    <a:pt x="1168177" y="1386559"/>
                  </a:lnTo>
                  <a:lnTo>
                    <a:pt x="1209020" y="1365238"/>
                  </a:lnTo>
                  <a:lnTo>
                    <a:pt x="1248199" y="1341766"/>
                  </a:lnTo>
                  <a:lnTo>
                    <a:pt x="1285630" y="1316220"/>
                  </a:lnTo>
                  <a:lnTo>
                    <a:pt x="1321235" y="1288674"/>
                  </a:lnTo>
                  <a:lnTo>
                    <a:pt x="1354931" y="1259205"/>
                  </a:lnTo>
                  <a:lnTo>
                    <a:pt x="1386637" y="1227886"/>
                  </a:lnTo>
                  <a:lnTo>
                    <a:pt x="1416273" y="1194794"/>
                  </a:lnTo>
                  <a:lnTo>
                    <a:pt x="1443757" y="1160005"/>
                  </a:lnTo>
                  <a:lnTo>
                    <a:pt x="1469008" y="1123593"/>
                  </a:lnTo>
                  <a:lnTo>
                    <a:pt x="1491946" y="1085634"/>
                  </a:lnTo>
                  <a:lnTo>
                    <a:pt x="1512489" y="1046204"/>
                  </a:lnTo>
                  <a:lnTo>
                    <a:pt x="1530555" y="1005378"/>
                  </a:lnTo>
                  <a:lnTo>
                    <a:pt x="1546065" y="963231"/>
                  </a:lnTo>
                  <a:lnTo>
                    <a:pt x="1558936" y="919840"/>
                  </a:lnTo>
                  <a:lnTo>
                    <a:pt x="1569089" y="875278"/>
                  </a:lnTo>
                  <a:lnTo>
                    <a:pt x="1576441" y="829622"/>
                  </a:lnTo>
                  <a:lnTo>
                    <a:pt x="1580911" y="782948"/>
                  </a:lnTo>
                  <a:lnTo>
                    <a:pt x="1582420" y="735330"/>
                  </a:lnTo>
                  <a:lnTo>
                    <a:pt x="1580911" y="687576"/>
                  </a:lnTo>
                  <a:lnTo>
                    <a:pt x="1576441" y="640787"/>
                  </a:lnTo>
                  <a:lnTo>
                    <a:pt x="1569089" y="595037"/>
                  </a:lnTo>
                  <a:lnTo>
                    <a:pt x="1558936" y="550400"/>
                  </a:lnTo>
                  <a:lnTo>
                    <a:pt x="1546065" y="506950"/>
                  </a:lnTo>
                  <a:lnTo>
                    <a:pt x="1530555" y="464761"/>
                  </a:lnTo>
                  <a:lnTo>
                    <a:pt x="1512489" y="423907"/>
                  </a:lnTo>
                  <a:lnTo>
                    <a:pt x="1491946" y="384463"/>
                  </a:lnTo>
                  <a:lnTo>
                    <a:pt x="1469008" y="346502"/>
                  </a:lnTo>
                  <a:lnTo>
                    <a:pt x="1443757" y="310099"/>
                  </a:lnTo>
                  <a:lnTo>
                    <a:pt x="1416273" y="275328"/>
                  </a:lnTo>
                  <a:lnTo>
                    <a:pt x="1386637" y="242263"/>
                  </a:lnTo>
                  <a:lnTo>
                    <a:pt x="1354931" y="210978"/>
                  </a:lnTo>
                  <a:lnTo>
                    <a:pt x="1321235" y="181548"/>
                  </a:lnTo>
                  <a:lnTo>
                    <a:pt x="1285630" y="154045"/>
                  </a:lnTo>
                  <a:lnTo>
                    <a:pt x="1248199" y="128546"/>
                  </a:lnTo>
                  <a:lnTo>
                    <a:pt x="1209020" y="105123"/>
                  </a:lnTo>
                  <a:lnTo>
                    <a:pt x="1168177" y="83851"/>
                  </a:lnTo>
                  <a:lnTo>
                    <a:pt x="1125749" y="64804"/>
                  </a:lnTo>
                  <a:lnTo>
                    <a:pt x="1081819" y="48055"/>
                  </a:lnTo>
                  <a:lnTo>
                    <a:pt x="1036466" y="33681"/>
                  </a:lnTo>
                  <a:lnTo>
                    <a:pt x="989772" y="21753"/>
                  </a:lnTo>
                  <a:lnTo>
                    <a:pt x="941819" y="12347"/>
                  </a:lnTo>
                  <a:lnTo>
                    <a:pt x="892686" y="5537"/>
                  </a:lnTo>
                  <a:lnTo>
                    <a:pt x="842456" y="1396"/>
                  </a:lnTo>
                  <a:lnTo>
                    <a:pt x="791209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42150" y="3110229"/>
              <a:ext cx="1583690" cy="1470660"/>
            </a:xfrm>
            <a:custGeom>
              <a:avLst/>
              <a:gdLst/>
              <a:ahLst/>
              <a:cxnLst/>
              <a:rect l="l" t="t" r="r" b="b"/>
              <a:pathLst>
                <a:path w="1583690" h="1470660">
                  <a:moveTo>
                    <a:pt x="791209" y="0"/>
                  </a:moveTo>
                  <a:lnTo>
                    <a:pt x="842456" y="1396"/>
                  </a:lnTo>
                  <a:lnTo>
                    <a:pt x="892686" y="5537"/>
                  </a:lnTo>
                  <a:lnTo>
                    <a:pt x="941819" y="12347"/>
                  </a:lnTo>
                  <a:lnTo>
                    <a:pt x="989772" y="21753"/>
                  </a:lnTo>
                  <a:lnTo>
                    <a:pt x="1036466" y="33681"/>
                  </a:lnTo>
                  <a:lnTo>
                    <a:pt x="1081819" y="48055"/>
                  </a:lnTo>
                  <a:lnTo>
                    <a:pt x="1125749" y="64804"/>
                  </a:lnTo>
                  <a:lnTo>
                    <a:pt x="1168177" y="83851"/>
                  </a:lnTo>
                  <a:lnTo>
                    <a:pt x="1209020" y="105123"/>
                  </a:lnTo>
                  <a:lnTo>
                    <a:pt x="1248199" y="128546"/>
                  </a:lnTo>
                  <a:lnTo>
                    <a:pt x="1285630" y="154045"/>
                  </a:lnTo>
                  <a:lnTo>
                    <a:pt x="1321235" y="181548"/>
                  </a:lnTo>
                  <a:lnTo>
                    <a:pt x="1354931" y="210978"/>
                  </a:lnTo>
                  <a:lnTo>
                    <a:pt x="1386637" y="242263"/>
                  </a:lnTo>
                  <a:lnTo>
                    <a:pt x="1416273" y="275328"/>
                  </a:lnTo>
                  <a:lnTo>
                    <a:pt x="1443757" y="310099"/>
                  </a:lnTo>
                  <a:lnTo>
                    <a:pt x="1469008" y="346502"/>
                  </a:lnTo>
                  <a:lnTo>
                    <a:pt x="1491946" y="384463"/>
                  </a:lnTo>
                  <a:lnTo>
                    <a:pt x="1512489" y="423907"/>
                  </a:lnTo>
                  <a:lnTo>
                    <a:pt x="1530555" y="464761"/>
                  </a:lnTo>
                  <a:lnTo>
                    <a:pt x="1546065" y="506950"/>
                  </a:lnTo>
                  <a:lnTo>
                    <a:pt x="1558936" y="550400"/>
                  </a:lnTo>
                  <a:lnTo>
                    <a:pt x="1569089" y="595037"/>
                  </a:lnTo>
                  <a:lnTo>
                    <a:pt x="1576441" y="640787"/>
                  </a:lnTo>
                  <a:lnTo>
                    <a:pt x="1580911" y="687576"/>
                  </a:lnTo>
                  <a:lnTo>
                    <a:pt x="1582420" y="735330"/>
                  </a:lnTo>
                  <a:lnTo>
                    <a:pt x="1580911" y="782948"/>
                  </a:lnTo>
                  <a:lnTo>
                    <a:pt x="1576441" y="829622"/>
                  </a:lnTo>
                  <a:lnTo>
                    <a:pt x="1569089" y="875278"/>
                  </a:lnTo>
                  <a:lnTo>
                    <a:pt x="1558936" y="919840"/>
                  </a:lnTo>
                  <a:lnTo>
                    <a:pt x="1546065" y="963231"/>
                  </a:lnTo>
                  <a:lnTo>
                    <a:pt x="1530555" y="1005378"/>
                  </a:lnTo>
                  <a:lnTo>
                    <a:pt x="1512489" y="1046204"/>
                  </a:lnTo>
                  <a:lnTo>
                    <a:pt x="1491946" y="1085634"/>
                  </a:lnTo>
                  <a:lnTo>
                    <a:pt x="1469008" y="1123593"/>
                  </a:lnTo>
                  <a:lnTo>
                    <a:pt x="1443757" y="1160005"/>
                  </a:lnTo>
                  <a:lnTo>
                    <a:pt x="1416273" y="1194794"/>
                  </a:lnTo>
                  <a:lnTo>
                    <a:pt x="1386637" y="1227886"/>
                  </a:lnTo>
                  <a:lnTo>
                    <a:pt x="1354931" y="1259205"/>
                  </a:lnTo>
                  <a:lnTo>
                    <a:pt x="1321235" y="1288674"/>
                  </a:lnTo>
                  <a:lnTo>
                    <a:pt x="1285630" y="1316220"/>
                  </a:lnTo>
                  <a:lnTo>
                    <a:pt x="1248199" y="1341766"/>
                  </a:lnTo>
                  <a:lnTo>
                    <a:pt x="1209020" y="1365238"/>
                  </a:lnTo>
                  <a:lnTo>
                    <a:pt x="1168177" y="1386559"/>
                  </a:lnTo>
                  <a:lnTo>
                    <a:pt x="1125749" y="1405654"/>
                  </a:lnTo>
                  <a:lnTo>
                    <a:pt x="1081819" y="1422447"/>
                  </a:lnTo>
                  <a:lnTo>
                    <a:pt x="1036466" y="1436865"/>
                  </a:lnTo>
                  <a:lnTo>
                    <a:pt x="989772" y="1448830"/>
                  </a:lnTo>
                  <a:lnTo>
                    <a:pt x="941819" y="1458267"/>
                  </a:lnTo>
                  <a:lnTo>
                    <a:pt x="892686" y="1465101"/>
                  </a:lnTo>
                  <a:lnTo>
                    <a:pt x="842456" y="1469257"/>
                  </a:lnTo>
                  <a:lnTo>
                    <a:pt x="791209" y="1470660"/>
                  </a:lnTo>
                  <a:lnTo>
                    <a:pt x="739963" y="1469257"/>
                  </a:lnTo>
                  <a:lnTo>
                    <a:pt x="689733" y="1465101"/>
                  </a:lnTo>
                  <a:lnTo>
                    <a:pt x="640600" y="1458267"/>
                  </a:lnTo>
                  <a:lnTo>
                    <a:pt x="592647" y="1448830"/>
                  </a:lnTo>
                  <a:lnTo>
                    <a:pt x="545953" y="1436865"/>
                  </a:lnTo>
                  <a:lnTo>
                    <a:pt x="500600" y="1422447"/>
                  </a:lnTo>
                  <a:lnTo>
                    <a:pt x="456670" y="1405654"/>
                  </a:lnTo>
                  <a:lnTo>
                    <a:pt x="414242" y="1386559"/>
                  </a:lnTo>
                  <a:lnTo>
                    <a:pt x="373399" y="1365238"/>
                  </a:lnTo>
                  <a:lnTo>
                    <a:pt x="334220" y="1341766"/>
                  </a:lnTo>
                  <a:lnTo>
                    <a:pt x="296789" y="1316220"/>
                  </a:lnTo>
                  <a:lnTo>
                    <a:pt x="261184" y="1288674"/>
                  </a:lnTo>
                  <a:lnTo>
                    <a:pt x="227488" y="1259204"/>
                  </a:lnTo>
                  <a:lnTo>
                    <a:pt x="195782" y="1227886"/>
                  </a:lnTo>
                  <a:lnTo>
                    <a:pt x="166146" y="1194794"/>
                  </a:lnTo>
                  <a:lnTo>
                    <a:pt x="138662" y="1160005"/>
                  </a:lnTo>
                  <a:lnTo>
                    <a:pt x="113411" y="1123593"/>
                  </a:lnTo>
                  <a:lnTo>
                    <a:pt x="90473" y="1085634"/>
                  </a:lnTo>
                  <a:lnTo>
                    <a:pt x="69930" y="1046204"/>
                  </a:lnTo>
                  <a:lnTo>
                    <a:pt x="51864" y="1005378"/>
                  </a:lnTo>
                  <a:lnTo>
                    <a:pt x="36354" y="963231"/>
                  </a:lnTo>
                  <a:lnTo>
                    <a:pt x="23483" y="919840"/>
                  </a:lnTo>
                  <a:lnTo>
                    <a:pt x="13330" y="875278"/>
                  </a:lnTo>
                  <a:lnTo>
                    <a:pt x="5978" y="829622"/>
                  </a:lnTo>
                  <a:lnTo>
                    <a:pt x="1508" y="782948"/>
                  </a:lnTo>
                  <a:lnTo>
                    <a:pt x="0" y="735330"/>
                  </a:lnTo>
                  <a:lnTo>
                    <a:pt x="1508" y="687576"/>
                  </a:lnTo>
                  <a:lnTo>
                    <a:pt x="5978" y="640787"/>
                  </a:lnTo>
                  <a:lnTo>
                    <a:pt x="13330" y="595037"/>
                  </a:lnTo>
                  <a:lnTo>
                    <a:pt x="23483" y="550400"/>
                  </a:lnTo>
                  <a:lnTo>
                    <a:pt x="36354" y="506950"/>
                  </a:lnTo>
                  <a:lnTo>
                    <a:pt x="51864" y="464761"/>
                  </a:lnTo>
                  <a:lnTo>
                    <a:pt x="69930" y="423907"/>
                  </a:lnTo>
                  <a:lnTo>
                    <a:pt x="90473" y="384463"/>
                  </a:lnTo>
                  <a:lnTo>
                    <a:pt x="113411" y="346502"/>
                  </a:lnTo>
                  <a:lnTo>
                    <a:pt x="138662" y="310099"/>
                  </a:lnTo>
                  <a:lnTo>
                    <a:pt x="166146" y="275328"/>
                  </a:lnTo>
                  <a:lnTo>
                    <a:pt x="195782" y="242263"/>
                  </a:lnTo>
                  <a:lnTo>
                    <a:pt x="227488" y="210978"/>
                  </a:lnTo>
                  <a:lnTo>
                    <a:pt x="261184" y="181548"/>
                  </a:lnTo>
                  <a:lnTo>
                    <a:pt x="296789" y="154045"/>
                  </a:lnTo>
                  <a:lnTo>
                    <a:pt x="334220" y="128546"/>
                  </a:lnTo>
                  <a:lnTo>
                    <a:pt x="373399" y="105123"/>
                  </a:lnTo>
                  <a:lnTo>
                    <a:pt x="414242" y="83851"/>
                  </a:lnTo>
                  <a:lnTo>
                    <a:pt x="456670" y="64804"/>
                  </a:lnTo>
                  <a:lnTo>
                    <a:pt x="500600" y="48055"/>
                  </a:lnTo>
                  <a:lnTo>
                    <a:pt x="545953" y="33681"/>
                  </a:lnTo>
                  <a:lnTo>
                    <a:pt x="592647" y="21753"/>
                  </a:lnTo>
                  <a:lnTo>
                    <a:pt x="640600" y="12347"/>
                  </a:lnTo>
                  <a:lnTo>
                    <a:pt x="689733" y="5537"/>
                  </a:lnTo>
                  <a:lnTo>
                    <a:pt x="739963" y="1396"/>
                  </a:lnTo>
                  <a:lnTo>
                    <a:pt x="791209" y="0"/>
                  </a:lnTo>
                  <a:close/>
                </a:path>
                <a:path w="1583690" h="1470660">
                  <a:moveTo>
                    <a:pt x="0" y="0"/>
                  </a:moveTo>
                  <a:lnTo>
                    <a:pt x="0" y="0"/>
                  </a:lnTo>
                </a:path>
                <a:path w="1583690" h="1470660">
                  <a:moveTo>
                    <a:pt x="1583690" y="1470660"/>
                  </a:moveTo>
                  <a:lnTo>
                    <a:pt x="1583690" y="147066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60969" y="2900679"/>
              <a:ext cx="215900" cy="217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767319" y="2614929"/>
            <a:ext cx="22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06640" y="4038600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26019" y="3318509"/>
            <a:ext cx="321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575" b="1" spc="-15" baseline="-23809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00440" y="3732529"/>
            <a:ext cx="215900" cy="217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825230" y="3662679"/>
            <a:ext cx="22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02600" y="3893820"/>
            <a:ext cx="31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575" b="1" spc="-15" baseline="-23809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endParaRPr sz="1575" baseline="-23809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843519" y="3069589"/>
            <a:ext cx="812800" cy="829310"/>
            <a:chOff x="7843519" y="3069589"/>
            <a:chExt cx="812800" cy="829310"/>
          </a:xfrm>
        </p:grpSpPr>
        <p:sp>
          <p:nvSpPr>
            <p:cNvPr id="36" name="object 36"/>
            <p:cNvSpPr/>
            <p:nvPr/>
          </p:nvSpPr>
          <p:spPr>
            <a:xfrm>
              <a:off x="7845197" y="3793897"/>
              <a:ext cx="80464" cy="830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81619" y="3140709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39">
                  <a:moveTo>
                    <a:pt x="0" y="6502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43520" y="3069589"/>
              <a:ext cx="76200" cy="792480"/>
            </a:xfrm>
            <a:custGeom>
              <a:avLst/>
              <a:gdLst/>
              <a:ahLst/>
              <a:cxnLst/>
              <a:rect l="l" t="t" r="r" b="b"/>
              <a:pathLst>
                <a:path w="76200" h="792479">
                  <a:moveTo>
                    <a:pt x="76200" y="716280"/>
                  </a:moveTo>
                  <a:lnTo>
                    <a:pt x="0" y="716280"/>
                  </a:lnTo>
                  <a:lnTo>
                    <a:pt x="38100" y="792480"/>
                  </a:lnTo>
                  <a:lnTo>
                    <a:pt x="76200" y="716280"/>
                  </a:lnTo>
                  <a:close/>
                </a:path>
                <a:path w="76200" h="792479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36229" y="3860799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6502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66380" y="3822699"/>
              <a:ext cx="789940" cy="76200"/>
            </a:xfrm>
            <a:custGeom>
              <a:avLst/>
              <a:gdLst/>
              <a:ahLst/>
              <a:cxnLst/>
              <a:rect l="l" t="t" r="r" b="b"/>
              <a:pathLst>
                <a:path w="789940" h="76200">
                  <a:moveTo>
                    <a:pt x="74930" y="0"/>
                  </a:moveTo>
                  <a:lnTo>
                    <a:pt x="0" y="38100"/>
                  </a:lnTo>
                  <a:lnTo>
                    <a:pt x="74930" y="76200"/>
                  </a:lnTo>
                  <a:lnTo>
                    <a:pt x="74930" y="0"/>
                  </a:lnTo>
                  <a:close/>
                </a:path>
                <a:path w="789940" h="76200">
                  <a:moveTo>
                    <a:pt x="789940" y="38100"/>
                  </a:moveTo>
                  <a:lnTo>
                    <a:pt x="715010" y="0"/>
                  </a:lnTo>
                  <a:lnTo>
                    <a:pt x="715010" y="76200"/>
                  </a:lnTo>
                  <a:lnTo>
                    <a:pt x="789940" y="381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02259" y="3390900"/>
            <a:ext cx="6228080" cy="268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95885">
              <a:lnSpc>
                <a:spcPct val="100000"/>
              </a:lnSpc>
              <a:spcBef>
                <a:spcPts val="100"/>
              </a:spcBef>
              <a:tabLst>
                <a:tab pos="106680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Earth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slightly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flattened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poles and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bulging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equator.	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radius 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poles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21 km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less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that 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equator.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3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i.e.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575" b="1" baseline="-23809" dirty="0">
                <a:solidFill>
                  <a:srgbClr val="C00000"/>
                </a:solidFill>
                <a:latin typeface="Arial"/>
                <a:cs typeface="Arial"/>
              </a:rPr>
              <a:t>p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&lt;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575" b="1" spc="-15" baseline="-23809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sz="1575" baseline="-23809">
              <a:solidFill>
                <a:srgbClr val="C00000"/>
              </a:solidFill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141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Therefore,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from the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above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equations,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being 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 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inversely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proportional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square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the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radius,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294640">
              <a:lnSpc>
                <a:spcPct val="100000"/>
              </a:lnSpc>
              <a:spcBef>
                <a:spcPts val="113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575" b="1" spc="-7" baseline="-23809" dirty="0">
                <a:solidFill>
                  <a:srgbClr val="C00000"/>
                </a:solidFill>
                <a:latin typeface="Arial"/>
                <a:cs typeface="Arial"/>
              </a:rPr>
              <a:t>p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&gt;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575" b="1" spc="-7" baseline="-23809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sz="1575" baseline="-23809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6550" y="6191250"/>
            <a:ext cx="7284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749425" algn="l"/>
                <a:tab pos="1939925" algn="l"/>
                <a:tab pos="4150995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575" b="1" baseline="-23809" dirty="0">
                <a:solidFill>
                  <a:srgbClr val="C00000"/>
                </a:solidFill>
                <a:latin typeface="Arial"/>
                <a:cs typeface="Arial"/>
              </a:rPr>
              <a:t>p 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9.823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m/s</a:t>
            </a:r>
            <a:r>
              <a:rPr sz="1575" b="1" spc="-15" baseline="29100" dirty="0">
                <a:solidFill>
                  <a:srgbClr val="C00000"/>
                </a:solidFill>
                <a:latin typeface="Arial"/>
                <a:cs typeface="Arial"/>
              </a:rPr>
              <a:t>2	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,	g</a:t>
            </a:r>
            <a:r>
              <a:rPr sz="1575" b="1" baseline="-23809" dirty="0">
                <a:solidFill>
                  <a:srgbClr val="C00000"/>
                </a:solidFill>
                <a:latin typeface="Arial"/>
                <a:cs typeface="Arial"/>
              </a:rPr>
              <a:t>e 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9.789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m/s</a:t>
            </a:r>
            <a:r>
              <a:rPr sz="1575" b="1" spc="-7" baseline="29100" dirty="0">
                <a:solidFill>
                  <a:srgbClr val="C00000"/>
                </a:solidFill>
                <a:latin typeface="Arial"/>
                <a:cs typeface="Arial"/>
              </a:rPr>
              <a:t>2 </a:t>
            </a:r>
            <a:r>
              <a:rPr sz="1575" b="1" spc="322" baseline="29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	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average value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 =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9.8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m/s</a:t>
            </a:r>
            <a:r>
              <a:rPr sz="1575" b="1" baseline="291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575" baseline="291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92159" y="840740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19340" y="1021080"/>
            <a:ext cx="895350" cy="864869"/>
          </a:xfrm>
          <a:custGeom>
            <a:avLst/>
            <a:gdLst/>
            <a:ahLst/>
            <a:cxnLst/>
            <a:rect l="l" t="t" r="r" b="b"/>
            <a:pathLst>
              <a:path w="895350" h="864869">
                <a:moveTo>
                  <a:pt x="448309" y="0"/>
                </a:moveTo>
                <a:lnTo>
                  <a:pt x="398345" y="2451"/>
                </a:lnTo>
                <a:lnTo>
                  <a:pt x="350212" y="9652"/>
                </a:lnTo>
                <a:lnTo>
                  <a:pt x="304149" y="21376"/>
                </a:lnTo>
                <a:lnTo>
                  <a:pt x="260396" y="37394"/>
                </a:lnTo>
                <a:lnTo>
                  <a:pt x="219192" y="57479"/>
                </a:lnTo>
                <a:lnTo>
                  <a:pt x="180776" y="81401"/>
                </a:lnTo>
                <a:lnTo>
                  <a:pt x="145388" y="108934"/>
                </a:lnTo>
                <a:lnTo>
                  <a:pt x="113267" y="139849"/>
                </a:lnTo>
                <a:lnTo>
                  <a:pt x="84653" y="173918"/>
                </a:lnTo>
                <a:lnTo>
                  <a:pt x="59784" y="210914"/>
                </a:lnTo>
                <a:lnTo>
                  <a:pt x="38900" y="250607"/>
                </a:lnTo>
                <a:lnTo>
                  <a:pt x="22240" y="292770"/>
                </a:lnTo>
                <a:lnTo>
                  <a:pt x="10044" y="337175"/>
                </a:lnTo>
                <a:lnTo>
                  <a:pt x="2550" y="383594"/>
                </a:lnTo>
                <a:lnTo>
                  <a:pt x="0" y="431800"/>
                </a:lnTo>
                <a:lnTo>
                  <a:pt x="2550" y="480021"/>
                </a:lnTo>
                <a:lnTo>
                  <a:pt x="10044" y="526485"/>
                </a:lnTo>
                <a:lnTo>
                  <a:pt x="22240" y="570961"/>
                </a:lnTo>
                <a:lnTo>
                  <a:pt x="38900" y="613215"/>
                </a:lnTo>
                <a:lnTo>
                  <a:pt x="59784" y="653015"/>
                </a:lnTo>
                <a:lnTo>
                  <a:pt x="84653" y="690128"/>
                </a:lnTo>
                <a:lnTo>
                  <a:pt x="113267" y="724321"/>
                </a:lnTo>
                <a:lnTo>
                  <a:pt x="145388" y="755363"/>
                </a:lnTo>
                <a:lnTo>
                  <a:pt x="180776" y="783021"/>
                </a:lnTo>
                <a:lnTo>
                  <a:pt x="219192" y="807061"/>
                </a:lnTo>
                <a:lnTo>
                  <a:pt x="260396" y="827252"/>
                </a:lnTo>
                <a:lnTo>
                  <a:pt x="304149" y="843361"/>
                </a:lnTo>
                <a:lnTo>
                  <a:pt x="350212" y="855155"/>
                </a:lnTo>
                <a:lnTo>
                  <a:pt x="398345" y="862402"/>
                </a:lnTo>
                <a:lnTo>
                  <a:pt x="448309" y="864870"/>
                </a:lnTo>
                <a:lnTo>
                  <a:pt x="498036" y="862402"/>
                </a:lnTo>
                <a:lnTo>
                  <a:pt x="545964" y="855155"/>
                </a:lnTo>
                <a:lnTo>
                  <a:pt x="591850" y="843361"/>
                </a:lnTo>
                <a:lnTo>
                  <a:pt x="635454" y="827252"/>
                </a:lnTo>
                <a:lnTo>
                  <a:pt x="676533" y="807061"/>
                </a:lnTo>
                <a:lnTo>
                  <a:pt x="714847" y="783021"/>
                </a:lnTo>
                <a:lnTo>
                  <a:pt x="750153" y="755363"/>
                </a:lnTo>
                <a:lnTo>
                  <a:pt x="782211" y="724321"/>
                </a:lnTo>
                <a:lnTo>
                  <a:pt x="810778" y="690128"/>
                </a:lnTo>
                <a:lnTo>
                  <a:pt x="835612" y="653015"/>
                </a:lnTo>
                <a:lnTo>
                  <a:pt x="856474" y="613215"/>
                </a:lnTo>
                <a:lnTo>
                  <a:pt x="873119" y="570961"/>
                </a:lnTo>
                <a:lnTo>
                  <a:pt x="885308" y="526485"/>
                </a:lnTo>
                <a:lnTo>
                  <a:pt x="892799" y="480021"/>
                </a:lnTo>
                <a:lnTo>
                  <a:pt x="895350" y="431800"/>
                </a:lnTo>
                <a:lnTo>
                  <a:pt x="892799" y="383594"/>
                </a:lnTo>
                <a:lnTo>
                  <a:pt x="885308" y="337175"/>
                </a:lnTo>
                <a:lnTo>
                  <a:pt x="873119" y="292770"/>
                </a:lnTo>
                <a:lnTo>
                  <a:pt x="856474" y="250607"/>
                </a:lnTo>
                <a:lnTo>
                  <a:pt x="835612" y="210914"/>
                </a:lnTo>
                <a:lnTo>
                  <a:pt x="810778" y="173918"/>
                </a:lnTo>
                <a:lnTo>
                  <a:pt x="782211" y="139849"/>
                </a:lnTo>
                <a:lnTo>
                  <a:pt x="750153" y="108934"/>
                </a:lnTo>
                <a:lnTo>
                  <a:pt x="714847" y="81401"/>
                </a:lnTo>
                <a:lnTo>
                  <a:pt x="676533" y="57479"/>
                </a:lnTo>
                <a:lnTo>
                  <a:pt x="635454" y="37394"/>
                </a:lnTo>
                <a:lnTo>
                  <a:pt x="591850" y="21376"/>
                </a:lnTo>
                <a:lnTo>
                  <a:pt x="545964" y="9652"/>
                </a:lnTo>
                <a:lnTo>
                  <a:pt x="498036" y="2451"/>
                </a:lnTo>
                <a:lnTo>
                  <a:pt x="448309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72069" y="1517650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M’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821930" y="678180"/>
            <a:ext cx="99060" cy="806450"/>
            <a:chOff x="7821930" y="678180"/>
            <a:chExt cx="99060" cy="806450"/>
          </a:xfrm>
        </p:grpSpPr>
        <p:sp>
          <p:nvSpPr>
            <p:cNvPr id="47" name="object 47"/>
            <p:cNvSpPr/>
            <p:nvPr/>
          </p:nvSpPr>
          <p:spPr>
            <a:xfrm>
              <a:off x="7822337" y="1401217"/>
              <a:ext cx="81734" cy="830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60030" y="748030"/>
              <a:ext cx="0" cy="651510"/>
            </a:xfrm>
            <a:custGeom>
              <a:avLst/>
              <a:gdLst/>
              <a:ahLst/>
              <a:cxnLst/>
              <a:rect l="l" t="t" r="r" b="b"/>
              <a:pathLst>
                <a:path h="651510">
                  <a:moveTo>
                    <a:pt x="0" y="65151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21930" y="139446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76200" y="0"/>
                  </a:moveTo>
                  <a:lnTo>
                    <a:pt x="0" y="0"/>
                  </a:lnTo>
                  <a:lnTo>
                    <a:pt x="381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821930" y="678180"/>
              <a:ext cx="99060" cy="3746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528559" y="94360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78740"/>
            <a:ext cx="75361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EQUATIONS </a:t>
            </a: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VERTICAL MOTION (Under the influence of</a:t>
            </a:r>
            <a:r>
              <a:rPr sz="2000" i="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g)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59" y="510540"/>
            <a:ext cx="7995284" cy="138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Let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body be </a:t>
            </a:r>
            <a:r>
              <a:rPr sz="1800" b="1" spc="5" dirty="0">
                <a:solidFill>
                  <a:srgbClr val="00CC00"/>
                </a:solidFill>
                <a:latin typeface="Arial"/>
                <a:cs typeface="Arial"/>
              </a:rPr>
              <a:t>thrown </a:t>
            </a:r>
            <a:r>
              <a:rPr sz="1800" b="1" spc="-10" dirty="0">
                <a:solidFill>
                  <a:srgbClr val="00CC00"/>
                </a:solidFill>
                <a:latin typeface="Arial"/>
                <a:cs typeface="Arial"/>
              </a:rPr>
              <a:t>vertically </a:t>
            </a:r>
            <a:r>
              <a:rPr sz="1800" b="1" spc="5" dirty="0">
                <a:solidFill>
                  <a:srgbClr val="00CC00"/>
                </a:solidFill>
                <a:latin typeface="Arial"/>
                <a:cs typeface="Arial"/>
              </a:rPr>
              <a:t>downward with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initial </a:t>
            </a:r>
            <a:r>
              <a:rPr sz="1800" b="1" spc="-10" dirty="0">
                <a:solidFill>
                  <a:srgbClr val="00CC00"/>
                </a:solidFill>
                <a:latin typeface="Arial"/>
                <a:cs typeface="Arial"/>
              </a:rPr>
              <a:t>velocity </a:t>
            </a:r>
            <a:r>
              <a:rPr sz="1800" b="1" spc="15" dirty="0">
                <a:solidFill>
                  <a:srgbClr val="00CC00"/>
                </a:solidFill>
                <a:latin typeface="Arial"/>
                <a:cs typeface="Arial"/>
              </a:rPr>
              <a:t>‘</a:t>
            </a:r>
            <a:r>
              <a:rPr sz="1800" b="1" spc="15" dirty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1800" b="1" spc="15" dirty="0">
                <a:solidFill>
                  <a:srgbClr val="00CC00"/>
                </a:solidFill>
                <a:latin typeface="Arial"/>
                <a:cs typeface="Arial"/>
              </a:rPr>
              <a:t>’.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Let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final </a:t>
            </a:r>
            <a:r>
              <a:rPr sz="1800" b="1" spc="-10" dirty="0">
                <a:solidFill>
                  <a:srgbClr val="00CC00"/>
                </a:solidFill>
                <a:latin typeface="Arial"/>
                <a:cs typeface="Arial"/>
              </a:rPr>
              <a:t>velocity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the body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after time </a:t>
            </a:r>
            <a:r>
              <a:rPr sz="1800" b="1" spc="10" dirty="0">
                <a:solidFill>
                  <a:srgbClr val="00CC00"/>
                </a:solidFill>
                <a:latin typeface="Arial"/>
                <a:cs typeface="Arial"/>
              </a:rPr>
              <a:t>‘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1800" b="1" spc="10" dirty="0">
                <a:solidFill>
                  <a:srgbClr val="00CC00"/>
                </a:solidFill>
                <a:latin typeface="Arial"/>
                <a:cs typeface="Arial"/>
              </a:rPr>
              <a:t>’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be </a:t>
            </a:r>
            <a:r>
              <a:rPr sz="1800" b="1" spc="-10" dirty="0">
                <a:solidFill>
                  <a:srgbClr val="00CC00"/>
                </a:solidFill>
                <a:latin typeface="Arial"/>
                <a:cs typeface="Arial"/>
              </a:rPr>
              <a:t>‘</a:t>
            </a: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00CC00"/>
                </a:solidFill>
                <a:latin typeface="Arial"/>
                <a:cs typeface="Arial"/>
              </a:rPr>
              <a:t>’.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Let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‘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’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be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height </a:t>
            </a:r>
            <a:r>
              <a:rPr sz="1800" b="1" spc="-10" dirty="0">
                <a:solidFill>
                  <a:srgbClr val="00CC00"/>
                </a:solidFill>
                <a:latin typeface="Arial"/>
                <a:cs typeface="Arial"/>
              </a:rPr>
              <a:t>(vertical  distance) </a:t>
            </a:r>
            <a:r>
              <a:rPr sz="1800" b="1" spc="-15" dirty="0">
                <a:solidFill>
                  <a:srgbClr val="00CC00"/>
                </a:solidFill>
                <a:latin typeface="Arial"/>
                <a:cs typeface="Arial"/>
              </a:rPr>
              <a:t>covered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by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the body and </a:t>
            </a:r>
            <a:r>
              <a:rPr sz="1800" b="1" spc="10" dirty="0">
                <a:solidFill>
                  <a:srgbClr val="00CC00"/>
                </a:solidFill>
                <a:latin typeface="Arial"/>
                <a:cs typeface="Arial"/>
              </a:rPr>
              <a:t>‘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g</a:t>
            </a:r>
            <a:r>
              <a:rPr sz="1800" b="1" spc="10" dirty="0">
                <a:solidFill>
                  <a:srgbClr val="00CC00"/>
                </a:solidFill>
                <a:latin typeface="Arial"/>
                <a:cs typeface="Arial"/>
              </a:rPr>
              <a:t>’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be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CC00"/>
                </a:solidFill>
                <a:latin typeface="Arial"/>
                <a:cs typeface="Arial"/>
              </a:rPr>
              <a:t>acceleration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due to</a:t>
            </a:r>
            <a:r>
              <a:rPr sz="1800" b="1" spc="85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CC00"/>
                </a:solidFill>
                <a:latin typeface="Arial"/>
                <a:cs typeface="Arial"/>
              </a:rPr>
              <a:t>gravity.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Then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equations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motion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are: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2539" y="2139950"/>
            <a:ext cx="1502410" cy="858519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20"/>
              </a:spcBef>
              <a:tabLst>
                <a:tab pos="68897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 u	+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gt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h = ut + ½</a:t>
            </a:r>
            <a:r>
              <a:rPr sz="1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gt</a:t>
            </a:r>
            <a:r>
              <a:rPr sz="1575" b="1" baseline="29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575" baseline="291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5539" y="3048000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44" baseline="-1697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050" b="1" spc="-3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05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1145" y="3116579"/>
            <a:ext cx="1155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 u</a:t>
            </a:r>
            <a:r>
              <a:rPr sz="1575" b="1" baseline="29100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8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2gh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320" y="3318509"/>
            <a:ext cx="661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996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When 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body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dropped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freely,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equations of motion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are: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6200" y="3867150"/>
            <a:ext cx="1022350" cy="858519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 =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gt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h = ½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gt</a:t>
            </a:r>
            <a:r>
              <a:rPr sz="1575" b="1" baseline="29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575" baseline="291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7929" y="4775200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44" baseline="-1697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050" b="1" spc="-3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05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8935" y="4843779"/>
            <a:ext cx="62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2gh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320" y="5026659"/>
            <a:ext cx="78587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7139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When 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body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thrown</a:t>
            </a:r>
            <a:r>
              <a:rPr sz="1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vertically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upwards,	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equations of motion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are: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16200" y="5575300"/>
            <a:ext cx="1442720" cy="858519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 = u -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gt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h =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 ½</a:t>
            </a:r>
            <a:r>
              <a:rPr sz="1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gt</a:t>
            </a:r>
            <a:r>
              <a:rPr sz="1575" b="1" baseline="29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575" baseline="291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7929" y="6483350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44" baseline="-1697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050" b="1" spc="-3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05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3535" y="6551930"/>
            <a:ext cx="109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575" b="1" spc="-7" baseline="29100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2gh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96279" y="1916429"/>
            <a:ext cx="215900" cy="911860"/>
            <a:chOff x="5796279" y="1916429"/>
            <a:chExt cx="215900" cy="911860"/>
          </a:xfrm>
        </p:grpSpPr>
        <p:sp>
          <p:nvSpPr>
            <p:cNvPr id="16" name="object 16"/>
            <p:cNvSpPr/>
            <p:nvPr/>
          </p:nvSpPr>
          <p:spPr>
            <a:xfrm>
              <a:off x="5796279" y="1916429"/>
              <a:ext cx="215900" cy="217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24549" y="2108199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39">
                  <a:moveTo>
                    <a:pt x="0" y="0"/>
                  </a:moveTo>
                  <a:lnTo>
                    <a:pt x="0" y="650239"/>
                  </a:lnTo>
                </a:path>
              </a:pathLst>
            </a:custGeom>
            <a:ln w="889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86449" y="2753359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76200" y="0"/>
                  </a:moveTo>
                  <a:lnTo>
                    <a:pt x="0" y="0"/>
                  </a:lnTo>
                  <a:lnTo>
                    <a:pt x="381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26050" y="2311400"/>
            <a:ext cx="57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-u,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-v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7259" y="2311400"/>
            <a:ext cx="58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-g,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-h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12790" y="3789679"/>
            <a:ext cx="215900" cy="913130"/>
            <a:chOff x="5812790" y="3789679"/>
            <a:chExt cx="215900" cy="913130"/>
          </a:xfrm>
        </p:grpSpPr>
        <p:sp>
          <p:nvSpPr>
            <p:cNvPr id="22" name="object 22"/>
            <p:cNvSpPr/>
            <p:nvPr/>
          </p:nvSpPr>
          <p:spPr>
            <a:xfrm>
              <a:off x="5812790" y="3789679"/>
              <a:ext cx="215900" cy="2171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39790" y="3981449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39">
                  <a:moveTo>
                    <a:pt x="0" y="0"/>
                  </a:moveTo>
                  <a:lnTo>
                    <a:pt x="0" y="650239"/>
                  </a:lnTo>
                </a:path>
              </a:pathLst>
            </a:custGeom>
            <a:ln w="889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02960" y="462660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929" y="0"/>
                  </a:moveTo>
                  <a:lnTo>
                    <a:pt x="0" y="0"/>
                  </a:lnTo>
                  <a:lnTo>
                    <a:pt x="36829" y="7620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936490" y="4215129"/>
            <a:ext cx="8839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 =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0,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-v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33770" y="4184650"/>
            <a:ext cx="58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-g,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-h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95009" y="5660390"/>
            <a:ext cx="215900" cy="890269"/>
            <a:chOff x="5795009" y="5660390"/>
            <a:chExt cx="215900" cy="890269"/>
          </a:xfrm>
        </p:grpSpPr>
        <p:sp>
          <p:nvSpPr>
            <p:cNvPr id="28" name="object 28"/>
            <p:cNvSpPr/>
            <p:nvPr/>
          </p:nvSpPr>
          <p:spPr>
            <a:xfrm>
              <a:off x="5795009" y="6333490"/>
              <a:ext cx="215900" cy="2171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23279" y="5731510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39">
                  <a:moveTo>
                    <a:pt x="0" y="650239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85179" y="56603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080000" y="5864859"/>
            <a:ext cx="688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+u,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+v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15990" y="5864859"/>
            <a:ext cx="643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-g,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+h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223520"/>
            <a:ext cx="6276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-5" dirty="0">
                <a:solidFill>
                  <a:srgbClr val="FF0000"/>
                </a:solidFill>
                <a:latin typeface="Arial"/>
                <a:cs typeface="Arial"/>
              </a:rPr>
              <a:t>Cartesian Sign Conventions for Vertical</a:t>
            </a:r>
            <a:r>
              <a:rPr sz="2200" i="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0" spc="-5" dirty="0">
                <a:solidFill>
                  <a:srgbClr val="FF0000"/>
                </a:solidFill>
                <a:latin typeface="Arial"/>
                <a:cs typeface="Arial"/>
              </a:rPr>
              <a:t>Motion</a:t>
            </a:r>
            <a:endParaRPr sz="22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59" y="753109"/>
            <a:ext cx="8366125" cy="467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410" marR="46609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8775" algn="l"/>
                <a:tab pos="35941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physical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quantities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having vertically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upward motion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are assigned 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positive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values.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9410" marR="39243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8775" algn="l"/>
                <a:tab pos="35941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other hand,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physical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quantities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having vertically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downward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motion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are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assigned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negative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values.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9410" marR="762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8775" algn="l"/>
                <a:tab pos="359410" algn="l"/>
              </a:tabLst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Acceleration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(g) always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acts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 the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downward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direction and  hence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taken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negative.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TIPS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SOLVE 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NUMERICAL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PROBLEMS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always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taken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negative.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When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is dropped freely its initial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velocity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u =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0.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4965" marR="17780" indent="-342900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When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is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thrown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vertically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upwards,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its final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velocity becomes zero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maximum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height.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time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taken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by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rise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highest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point 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equal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the time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it  takes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fall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from 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same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height.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150" y="925830"/>
            <a:ext cx="71120" cy="791210"/>
          </a:xfrm>
          <a:custGeom>
            <a:avLst/>
            <a:gdLst/>
            <a:ahLst/>
            <a:cxnLst/>
            <a:rect l="l" t="t" r="r" b="b"/>
            <a:pathLst>
              <a:path w="71120" h="791210">
                <a:moveTo>
                  <a:pt x="71120" y="0"/>
                </a:moveTo>
                <a:lnTo>
                  <a:pt x="0" y="0"/>
                </a:lnTo>
                <a:lnTo>
                  <a:pt x="0" y="791210"/>
                </a:lnTo>
                <a:lnTo>
                  <a:pt x="71120" y="79121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3297" y="1662837"/>
            <a:ext cx="123009" cy="288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82803" y="1667917"/>
            <a:ext cx="1758314" cy="3259454"/>
            <a:chOff x="1382803" y="1667917"/>
            <a:chExt cx="1758314" cy="3259454"/>
          </a:xfrm>
        </p:grpSpPr>
        <p:sp>
          <p:nvSpPr>
            <p:cNvPr id="5" name="object 5"/>
            <p:cNvSpPr/>
            <p:nvPr/>
          </p:nvSpPr>
          <p:spPr>
            <a:xfrm>
              <a:off x="2214017" y="1667917"/>
              <a:ext cx="124279" cy="2881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96999" y="1899920"/>
              <a:ext cx="1729739" cy="2664460"/>
            </a:xfrm>
            <a:custGeom>
              <a:avLst/>
              <a:gdLst/>
              <a:ahLst/>
              <a:cxnLst/>
              <a:rect l="l" t="t" r="r" b="b"/>
              <a:pathLst>
                <a:path w="1729739" h="2664460">
                  <a:moveTo>
                    <a:pt x="0" y="2664460"/>
                  </a:moveTo>
                  <a:lnTo>
                    <a:pt x="1729739" y="2664460"/>
                  </a:lnTo>
                  <a:lnTo>
                    <a:pt x="1729739" y="548639"/>
                  </a:lnTo>
                  <a:lnTo>
                    <a:pt x="864869" y="0"/>
                  </a:lnTo>
                  <a:lnTo>
                    <a:pt x="0" y="548639"/>
                  </a:lnTo>
                  <a:lnTo>
                    <a:pt x="0" y="2664460"/>
                  </a:lnTo>
                  <a:close/>
                </a:path>
                <a:path w="1729739" h="2664460">
                  <a:moveTo>
                    <a:pt x="0" y="2664460"/>
                  </a:moveTo>
                  <a:lnTo>
                    <a:pt x="0" y="266446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26740" y="188572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393"/>
                  </a:lnTo>
                </a:path>
              </a:pathLst>
            </a:custGeom>
            <a:ln w="317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6999" y="4137660"/>
              <a:ext cx="1728470" cy="784860"/>
            </a:xfrm>
            <a:custGeom>
              <a:avLst/>
              <a:gdLst/>
              <a:ahLst/>
              <a:cxnLst/>
              <a:rect l="l" t="t" r="r" b="b"/>
              <a:pathLst>
                <a:path w="1728470" h="784860">
                  <a:moveTo>
                    <a:pt x="864869" y="0"/>
                  </a:moveTo>
                  <a:lnTo>
                    <a:pt x="798762" y="1043"/>
                  </a:lnTo>
                  <a:lnTo>
                    <a:pt x="734233" y="4130"/>
                  </a:lnTo>
                  <a:lnTo>
                    <a:pt x="671429" y="9194"/>
                  </a:lnTo>
                  <a:lnTo>
                    <a:pt x="610495" y="16167"/>
                  </a:lnTo>
                  <a:lnTo>
                    <a:pt x="551579" y="24984"/>
                  </a:lnTo>
                  <a:lnTo>
                    <a:pt x="494824" y="35578"/>
                  </a:lnTo>
                  <a:lnTo>
                    <a:pt x="440379" y="47882"/>
                  </a:lnTo>
                  <a:lnTo>
                    <a:pt x="388388" y="61830"/>
                  </a:lnTo>
                  <a:lnTo>
                    <a:pt x="338997" y="77355"/>
                  </a:lnTo>
                  <a:lnTo>
                    <a:pt x="292353" y="94391"/>
                  </a:lnTo>
                  <a:lnTo>
                    <a:pt x="248602" y="112871"/>
                  </a:lnTo>
                  <a:lnTo>
                    <a:pt x="207889" y="132728"/>
                  </a:lnTo>
                  <a:lnTo>
                    <a:pt x="170361" y="153897"/>
                  </a:lnTo>
                  <a:lnTo>
                    <a:pt x="136163" y="176310"/>
                  </a:lnTo>
                  <a:lnTo>
                    <a:pt x="105442" y="199901"/>
                  </a:lnTo>
                  <a:lnTo>
                    <a:pt x="55013" y="250351"/>
                  </a:lnTo>
                  <a:lnTo>
                    <a:pt x="20242" y="304713"/>
                  </a:lnTo>
                  <a:lnTo>
                    <a:pt x="2297" y="362457"/>
                  </a:lnTo>
                  <a:lnTo>
                    <a:pt x="0" y="392429"/>
                  </a:lnTo>
                  <a:lnTo>
                    <a:pt x="2297" y="422402"/>
                  </a:lnTo>
                  <a:lnTo>
                    <a:pt x="20242" y="480146"/>
                  </a:lnTo>
                  <a:lnTo>
                    <a:pt x="55013" y="534508"/>
                  </a:lnTo>
                  <a:lnTo>
                    <a:pt x="105442" y="584958"/>
                  </a:lnTo>
                  <a:lnTo>
                    <a:pt x="136163" y="608549"/>
                  </a:lnTo>
                  <a:lnTo>
                    <a:pt x="170361" y="630962"/>
                  </a:lnTo>
                  <a:lnTo>
                    <a:pt x="207889" y="652131"/>
                  </a:lnTo>
                  <a:lnTo>
                    <a:pt x="248602" y="671988"/>
                  </a:lnTo>
                  <a:lnTo>
                    <a:pt x="292353" y="690468"/>
                  </a:lnTo>
                  <a:lnTo>
                    <a:pt x="338997" y="707504"/>
                  </a:lnTo>
                  <a:lnTo>
                    <a:pt x="388388" y="723029"/>
                  </a:lnTo>
                  <a:lnTo>
                    <a:pt x="440379" y="736977"/>
                  </a:lnTo>
                  <a:lnTo>
                    <a:pt x="494824" y="749281"/>
                  </a:lnTo>
                  <a:lnTo>
                    <a:pt x="551579" y="759875"/>
                  </a:lnTo>
                  <a:lnTo>
                    <a:pt x="610495" y="768692"/>
                  </a:lnTo>
                  <a:lnTo>
                    <a:pt x="671429" y="775665"/>
                  </a:lnTo>
                  <a:lnTo>
                    <a:pt x="734233" y="780729"/>
                  </a:lnTo>
                  <a:lnTo>
                    <a:pt x="798762" y="783816"/>
                  </a:lnTo>
                  <a:lnTo>
                    <a:pt x="864869" y="784859"/>
                  </a:lnTo>
                  <a:lnTo>
                    <a:pt x="930969" y="783816"/>
                  </a:lnTo>
                  <a:lnTo>
                    <a:pt x="995476" y="780729"/>
                  </a:lnTo>
                  <a:lnTo>
                    <a:pt x="1058246" y="775665"/>
                  </a:lnTo>
                  <a:lnTo>
                    <a:pt x="1119133" y="768692"/>
                  </a:lnTo>
                  <a:lnTo>
                    <a:pt x="1177993" y="759875"/>
                  </a:lnTo>
                  <a:lnTo>
                    <a:pt x="1234683" y="749281"/>
                  </a:lnTo>
                  <a:lnTo>
                    <a:pt x="1289056" y="736977"/>
                  </a:lnTo>
                  <a:lnTo>
                    <a:pt x="1340970" y="723029"/>
                  </a:lnTo>
                  <a:lnTo>
                    <a:pt x="1390278" y="707504"/>
                  </a:lnTo>
                  <a:lnTo>
                    <a:pt x="1436837" y="690468"/>
                  </a:lnTo>
                  <a:lnTo>
                    <a:pt x="1480502" y="671988"/>
                  </a:lnTo>
                  <a:lnTo>
                    <a:pt x="1521128" y="652131"/>
                  </a:lnTo>
                  <a:lnTo>
                    <a:pt x="1558572" y="630962"/>
                  </a:lnTo>
                  <a:lnTo>
                    <a:pt x="1592687" y="608549"/>
                  </a:lnTo>
                  <a:lnTo>
                    <a:pt x="1623331" y="584958"/>
                  </a:lnTo>
                  <a:lnTo>
                    <a:pt x="1673623" y="534508"/>
                  </a:lnTo>
                  <a:lnTo>
                    <a:pt x="1708291" y="480146"/>
                  </a:lnTo>
                  <a:lnTo>
                    <a:pt x="1726179" y="422402"/>
                  </a:lnTo>
                  <a:lnTo>
                    <a:pt x="1728470" y="392429"/>
                  </a:lnTo>
                  <a:lnTo>
                    <a:pt x="1726179" y="362457"/>
                  </a:lnTo>
                  <a:lnTo>
                    <a:pt x="1708291" y="304713"/>
                  </a:lnTo>
                  <a:lnTo>
                    <a:pt x="1673623" y="250351"/>
                  </a:lnTo>
                  <a:lnTo>
                    <a:pt x="1623331" y="199901"/>
                  </a:lnTo>
                  <a:lnTo>
                    <a:pt x="1592687" y="176310"/>
                  </a:lnTo>
                  <a:lnTo>
                    <a:pt x="1558572" y="153897"/>
                  </a:lnTo>
                  <a:lnTo>
                    <a:pt x="1521128" y="132728"/>
                  </a:lnTo>
                  <a:lnTo>
                    <a:pt x="1480502" y="112871"/>
                  </a:lnTo>
                  <a:lnTo>
                    <a:pt x="1436837" y="94391"/>
                  </a:lnTo>
                  <a:lnTo>
                    <a:pt x="1390278" y="77355"/>
                  </a:lnTo>
                  <a:lnTo>
                    <a:pt x="1340970" y="61830"/>
                  </a:lnTo>
                  <a:lnTo>
                    <a:pt x="1289056" y="47882"/>
                  </a:lnTo>
                  <a:lnTo>
                    <a:pt x="1234683" y="35578"/>
                  </a:lnTo>
                  <a:lnTo>
                    <a:pt x="1177993" y="24984"/>
                  </a:lnTo>
                  <a:lnTo>
                    <a:pt x="1119133" y="16167"/>
                  </a:lnTo>
                  <a:lnTo>
                    <a:pt x="1058246" y="9194"/>
                  </a:lnTo>
                  <a:lnTo>
                    <a:pt x="995476" y="4130"/>
                  </a:lnTo>
                  <a:lnTo>
                    <a:pt x="930969" y="1043"/>
                  </a:lnTo>
                  <a:lnTo>
                    <a:pt x="864869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6999" y="4137660"/>
              <a:ext cx="1729739" cy="784860"/>
            </a:xfrm>
            <a:custGeom>
              <a:avLst/>
              <a:gdLst/>
              <a:ahLst/>
              <a:cxnLst/>
              <a:rect l="l" t="t" r="r" b="b"/>
              <a:pathLst>
                <a:path w="1729739" h="784860">
                  <a:moveTo>
                    <a:pt x="864869" y="0"/>
                  </a:moveTo>
                  <a:lnTo>
                    <a:pt x="930969" y="1043"/>
                  </a:lnTo>
                  <a:lnTo>
                    <a:pt x="995476" y="4130"/>
                  </a:lnTo>
                  <a:lnTo>
                    <a:pt x="1058246" y="9194"/>
                  </a:lnTo>
                  <a:lnTo>
                    <a:pt x="1119133" y="16167"/>
                  </a:lnTo>
                  <a:lnTo>
                    <a:pt x="1177993" y="24984"/>
                  </a:lnTo>
                  <a:lnTo>
                    <a:pt x="1234683" y="35578"/>
                  </a:lnTo>
                  <a:lnTo>
                    <a:pt x="1289056" y="47882"/>
                  </a:lnTo>
                  <a:lnTo>
                    <a:pt x="1340970" y="61830"/>
                  </a:lnTo>
                  <a:lnTo>
                    <a:pt x="1390278" y="77355"/>
                  </a:lnTo>
                  <a:lnTo>
                    <a:pt x="1436837" y="94391"/>
                  </a:lnTo>
                  <a:lnTo>
                    <a:pt x="1480502" y="112871"/>
                  </a:lnTo>
                  <a:lnTo>
                    <a:pt x="1521128" y="132728"/>
                  </a:lnTo>
                  <a:lnTo>
                    <a:pt x="1558572" y="153897"/>
                  </a:lnTo>
                  <a:lnTo>
                    <a:pt x="1592687" y="176310"/>
                  </a:lnTo>
                  <a:lnTo>
                    <a:pt x="1623331" y="199901"/>
                  </a:lnTo>
                  <a:lnTo>
                    <a:pt x="1673623" y="250351"/>
                  </a:lnTo>
                  <a:lnTo>
                    <a:pt x="1708291" y="304713"/>
                  </a:lnTo>
                  <a:lnTo>
                    <a:pt x="1726179" y="362457"/>
                  </a:lnTo>
                  <a:lnTo>
                    <a:pt x="1728470" y="392429"/>
                  </a:lnTo>
                  <a:lnTo>
                    <a:pt x="1726179" y="422402"/>
                  </a:lnTo>
                  <a:lnTo>
                    <a:pt x="1708291" y="480146"/>
                  </a:lnTo>
                  <a:lnTo>
                    <a:pt x="1673623" y="534508"/>
                  </a:lnTo>
                  <a:lnTo>
                    <a:pt x="1623331" y="584958"/>
                  </a:lnTo>
                  <a:lnTo>
                    <a:pt x="1592687" y="608549"/>
                  </a:lnTo>
                  <a:lnTo>
                    <a:pt x="1558572" y="630962"/>
                  </a:lnTo>
                  <a:lnTo>
                    <a:pt x="1521128" y="652131"/>
                  </a:lnTo>
                  <a:lnTo>
                    <a:pt x="1480502" y="671988"/>
                  </a:lnTo>
                  <a:lnTo>
                    <a:pt x="1436837" y="690468"/>
                  </a:lnTo>
                  <a:lnTo>
                    <a:pt x="1390278" y="707504"/>
                  </a:lnTo>
                  <a:lnTo>
                    <a:pt x="1340970" y="723029"/>
                  </a:lnTo>
                  <a:lnTo>
                    <a:pt x="1289056" y="736977"/>
                  </a:lnTo>
                  <a:lnTo>
                    <a:pt x="1234683" y="749281"/>
                  </a:lnTo>
                  <a:lnTo>
                    <a:pt x="1177993" y="759875"/>
                  </a:lnTo>
                  <a:lnTo>
                    <a:pt x="1119133" y="768692"/>
                  </a:lnTo>
                  <a:lnTo>
                    <a:pt x="1058246" y="775665"/>
                  </a:lnTo>
                  <a:lnTo>
                    <a:pt x="995476" y="780729"/>
                  </a:lnTo>
                  <a:lnTo>
                    <a:pt x="930969" y="783816"/>
                  </a:lnTo>
                  <a:lnTo>
                    <a:pt x="864869" y="784859"/>
                  </a:lnTo>
                  <a:lnTo>
                    <a:pt x="798762" y="783816"/>
                  </a:lnTo>
                  <a:lnTo>
                    <a:pt x="734233" y="780729"/>
                  </a:lnTo>
                  <a:lnTo>
                    <a:pt x="671429" y="775665"/>
                  </a:lnTo>
                  <a:lnTo>
                    <a:pt x="610495" y="768692"/>
                  </a:lnTo>
                  <a:lnTo>
                    <a:pt x="551579" y="759875"/>
                  </a:lnTo>
                  <a:lnTo>
                    <a:pt x="494824" y="749281"/>
                  </a:lnTo>
                  <a:lnTo>
                    <a:pt x="440379" y="736977"/>
                  </a:lnTo>
                  <a:lnTo>
                    <a:pt x="388388" y="723029"/>
                  </a:lnTo>
                  <a:lnTo>
                    <a:pt x="338997" y="707504"/>
                  </a:lnTo>
                  <a:lnTo>
                    <a:pt x="292353" y="690468"/>
                  </a:lnTo>
                  <a:lnTo>
                    <a:pt x="248602" y="671988"/>
                  </a:lnTo>
                  <a:lnTo>
                    <a:pt x="207889" y="652131"/>
                  </a:lnTo>
                  <a:lnTo>
                    <a:pt x="170361" y="630962"/>
                  </a:lnTo>
                  <a:lnTo>
                    <a:pt x="136163" y="608549"/>
                  </a:lnTo>
                  <a:lnTo>
                    <a:pt x="105442" y="584958"/>
                  </a:lnTo>
                  <a:lnTo>
                    <a:pt x="55013" y="534508"/>
                  </a:lnTo>
                  <a:lnTo>
                    <a:pt x="20242" y="480146"/>
                  </a:lnTo>
                  <a:lnTo>
                    <a:pt x="2297" y="422402"/>
                  </a:lnTo>
                  <a:lnTo>
                    <a:pt x="0" y="392429"/>
                  </a:lnTo>
                  <a:lnTo>
                    <a:pt x="2297" y="362457"/>
                  </a:lnTo>
                  <a:lnTo>
                    <a:pt x="20242" y="304713"/>
                  </a:lnTo>
                  <a:lnTo>
                    <a:pt x="55013" y="250351"/>
                  </a:lnTo>
                  <a:lnTo>
                    <a:pt x="105442" y="199901"/>
                  </a:lnTo>
                  <a:lnTo>
                    <a:pt x="136163" y="176310"/>
                  </a:lnTo>
                  <a:lnTo>
                    <a:pt x="170361" y="153897"/>
                  </a:lnTo>
                  <a:lnTo>
                    <a:pt x="207889" y="132728"/>
                  </a:lnTo>
                  <a:lnTo>
                    <a:pt x="248602" y="112871"/>
                  </a:lnTo>
                  <a:lnTo>
                    <a:pt x="292353" y="94391"/>
                  </a:lnTo>
                  <a:lnTo>
                    <a:pt x="338997" y="77355"/>
                  </a:lnTo>
                  <a:lnTo>
                    <a:pt x="388388" y="61830"/>
                  </a:lnTo>
                  <a:lnTo>
                    <a:pt x="440379" y="47882"/>
                  </a:lnTo>
                  <a:lnTo>
                    <a:pt x="494824" y="35578"/>
                  </a:lnTo>
                  <a:lnTo>
                    <a:pt x="551579" y="24984"/>
                  </a:lnTo>
                  <a:lnTo>
                    <a:pt x="610495" y="16167"/>
                  </a:lnTo>
                  <a:lnTo>
                    <a:pt x="671429" y="9194"/>
                  </a:lnTo>
                  <a:lnTo>
                    <a:pt x="734233" y="4130"/>
                  </a:lnTo>
                  <a:lnTo>
                    <a:pt x="798762" y="1043"/>
                  </a:lnTo>
                  <a:lnTo>
                    <a:pt x="864869" y="0"/>
                  </a:lnTo>
                  <a:close/>
                </a:path>
                <a:path w="1729739" h="784860">
                  <a:moveTo>
                    <a:pt x="0" y="0"/>
                  </a:moveTo>
                  <a:lnTo>
                    <a:pt x="0" y="0"/>
                  </a:lnTo>
                </a:path>
                <a:path w="1729739" h="784860">
                  <a:moveTo>
                    <a:pt x="1729739" y="784859"/>
                  </a:moveTo>
                  <a:lnTo>
                    <a:pt x="1729739" y="7848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2800" y="4067810"/>
              <a:ext cx="355600" cy="6350"/>
            </a:xfrm>
            <a:custGeom>
              <a:avLst/>
              <a:gdLst/>
              <a:ahLst/>
              <a:cxnLst/>
              <a:rect l="l" t="t" r="r" b="b"/>
              <a:pathLst>
                <a:path w="355600" h="6350">
                  <a:moveTo>
                    <a:pt x="177800" y="0"/>
                  </a:moveTo>
                  <a:lnTo>
                    <a:pt x="0" y="6350"/>
                  </a:lnTo>
                  <a:lnTo>
                    <a:pt x="355600" y="635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21363" y="4072890"/>
              <a:ext cx="479425" cy="8890"/>
            </a:xfrm>
            <a:custGeom>
              <a:avLst/>
              <a:gdLst/>
              <a:ahLst/>
              <a:cxnLst/>
              <a:rect l="l" t="t" r="r" b="b"/>
              <a:pathLst>
                <a:path w="479425" h="8889">
                  <a:moveTo>
                    <a:pt x="381476" y="0"/>
                  </a:moveTo>
                  <a:lnTo>
                    <a:pt x="96996" y="0"/>
                  </a:lnTo>
                  <a:lnTo>
                    <a:pt x="61436" y="1270"/>
                  </a:lnTo>
                  <a:lnTo>
                    <a:pt x="0" y="8890"/>
                  </a:lnTo>
                  <a:lnTo>
                    <a:pt x="478948" y="8890"/>
                  </a:lnTo>
                  <a:lnTo>
                    <a:pt x="417036" y="1270"/>
                  </a:lnTo>
                  <a:lnTo>
                    <a:pt x="38147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70166" y="4080510"/>
              <a:ext cx="582295" cy="7620"/>
            </a:xfrm>
            <a:custGeom>
              <a:avLst/>
              <a:gdLst/>
              <a:ahLst/>
              <a:cxnLst/>
              <a:rect l="l" t="t" r="r" b="b"/>
              <a:pathLst>
                <a:path w="582294" h="7620">
                  <a:moveTo>
                    <a:pt x="519826" y="0"/>
                  </a:moveTo>
                  <a:lnTo>
                    <a:pt x="61436" y="0"/>
                  </a:lnTo>
                  <a:lnTo>
                    <a:pt x="0" y="7619"/>
                  </a:lnTo>
                  <a:lnTo>
                    <a:pt x="581739" y="7619"/>
                  </a:lnTo>
                  <a:lnTo>
                    <a:pt x="519826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12619" y="4088130"/>
              <a:ext cx="697230" cy="7620"/>
            </a:xfrm>
            <a:custGeom>
              <a:avLst/>
              <a:gdLst/>
              <a:ahLst/>
              <a:cxnLst/>
              <a:rect l="l" t="t" r="r" b="b"/>
              <a:pathLst>
                <a:path w="697230" h="7620">
                  <a:moveTo>
                    <a:pt x="639286" y="0"/>
                  </a:moveTo>
                  <a:lnTo>
                    <a:pt x="57546" y="0"/>
                  </a:lnTo>
                  <a:lnTo>
                    <a:pt x="6349" y="6350"/>
                  </a:lnTo>
                  <a:lnTo>
                    <a:pt x="0" y="7620"/>
                  </a:lnTo>
                  <a:lnTo>
                    <a:pt x="697229" y="7620"/>
                  </a:lnTo>
                  <a:lnTo>
                    <a:pt x="690879" y="6350"/>
                  </a:lnTo>
                  <a:lnTo>
                    <a:pt x="639286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74519" y="4094480"/>
              <a:ext cx="773430" cy="8890"/>
            </a:xfrm>
            <a:custGeom>
              <a:avLst/>
              <a:gdLst/>
              <a:ahLst/>
              <a:cxnLst/>
              <a:rect l="l" t="t" r="r" b="b"/>
              <a:pathLst>
                <a:path w="773430" h="8889">
                  <a:moveTo>
                    <a:pt x="728979" y="0"/>
                  </a:moveTo>
                  <a:lnTo>
                    <a:pt x="44449" y="0"/>
                  </a:lnTo>
                  <a:lnTo>
                    <a:pt x="0" y="8890"/>
                  </a:lnTo>
                  <a:lnTo>
                    <a:pt x="773429" y="8890"/>
                  </a:lnTo>
                  <a:lnTo>
                    <a:pt x="728979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42769" y="4102100"/>
              <a:ext cx="836930" cy="7620"/>
            </a:xfrm>
            <a:custGeom>
              <a:avLst/>
              <a:gdLst/>
              <a:ahLst/>
              <a:cxnLst/>
              <a:rect l="l" t="t" r="r" b="b"/>
              <a:pathLst>
                <a:path w="836930" h="7620">
                  <a:moveTo>
                    <a:pt x="798830" y="0"/>
                  </a:moveTo>
                  <a:lnTo>
                    <a:pt x="38100" y="0"/>
                  </a:lnTo>
                  <a:lnTo>
                    <a:pt x="0" y="7619"/>
                  </a:lnTo>
                  <a:lnTo>
                    <a:pt x="836930" y="7619"/>
                  </a:lnTo>
                  <a:lnTo>
                    <a:pt x="798830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2289" y="4109720"/>
              <a:ext cx="897890" cy="7620"/>
            </a:xfrm>
            <a:custGeom>
              <a:avLst/>
              <a:gdLst/>
              <a:ahLst/>
              <a:cxnLst/>
              <a:rect l="l" t="t" r="r" b="b"/>
              <a:pathLst>
                <a:path w="897889" h="7620">
                  <a:moveTo>
                    <a:pt x="867409" y="0"/>
                  </a:moveTo>
                  <a:lnTo>
                    <a:pt x="30479" y="0"/>
                  </a:lnTo>
                  <a:lnTo>
                    <a:pt x="0" y="7619"/>
                  </a:lnTo>
                  <a:lnTo>
                    <a:pt x="897345" y="7619"/>
                  </a:lnTo>
                  <a:lnTo>
                    <a:pt x="867409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1809" y="4116070"/>
              <a:ext cx="958215" cy="8890"/>
            </a:xfrm>
            <a:custGeom>
              <a:avLst/>
              <a:gdLst/>
              <a:ahLst/>
              <a:cxnLst/>
              <a:rect l="l" t="t" r="r" b="b"/>
              <a:pathLst>
                <a:path w="958214" h="8889">
                  <a:moveTo>
                    <a:pt x="922836" y="0"/>
                  </a:moveTo>
                  <a:lnTo>
                    <a:pt x="35560" y="0"/>
                  </a:lnTo>
                  <a:lnTo>
                    <a:pt x="0" y="8889"/>
                  </a:lnTo>
                  <a:lnTo>
                    <a:pt x="957761" y="8889"/>
                  </a:lnTo>
                  <a:lnTo>
                    <a:pt x="922836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59267" y="4123690"/>
              <a:ext cx="1002665" cy="7620"/>
            </a:xfrm>
            <a:custGeom>
              <a:avLst/>
              <a:gdLst/>
              <a:ahLst/>
              <a:cxnLst/>
              <a:rect l="l" t="t" r="r" b="b"/>
              <a:pathLst>
                <a:path w="1002664" h="7620">
                  <a:moveTo>
                    <a:pt x="975314" y="0"/>
                  </a:moveTo>
                  <a:lnTo>
                    <a:pt x="27622" y="0"/>
                  </a:lnTo>
                  <a:lnTo>
                    <a:pt x="12382" y="3810"/>
                  </a:lnTo>
                  <a:lnTo>
                    <a:pt x="0" y="7620"/>
                  </a:lnTo>
                  <a:lnTo>
                    <a:pt x="1002665" y="7620"/>
                  </a:lnTo>
                  <a:lnTo>
                    <a:pt x="990282" y="3810"/>
                  </a:lnTo>
                  <a:lnTo>
                    <a:pt x="975314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34502" y="4131310"/>
              <a:ext cx="1052195" cy="7620"/>
            </a:xfrm>
            <a:custGeom>
              <a:avLst/>
              <a:gdLst/>
              <a:ahLst/>
              <a:cxnLst/>
              <a:rect l="l" t="t" r="r" b="b"/>
              <a:pathLst>
                <a:path w="1052195" h="7620">
                  <a:moveTo>
                    <a:pt x="1027430" y="0"/>
                  </a:moveTo>
                  <a:lnTo>
                    <a:pt x="24764" y="0"/>
                  </a:lnTo>
                  <a:lnTo>
                    <a:pt x="0" y="7619"/>
                  </a:lnTo>
                  <a:lnTo>
                    <a:pt x="1052195" y="7619"/>
                  </a:lnTo>
                  <a:lnTo>
                    <a:pt x="1027430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09737" y="4137660"/>
              <a:ext cx="1101725" cy="8890"/>
            </a:xfrm>
            <a:custGeom>
              <a:avLst/>
              <a:gdLst/>
              <a:ahLst/>
              <a:cxnLst/>
              <a:rect l="l" t="t" r="r" b="b"/>
              <a:pathLst>
                <a:path w="1101725" h="8889">
                  <a:moveTo>
                    <a:pt x="1072832" y="0"/>
                  </a:moveTo>
                  <a:lnTo>
                    <a:pt x="28892" y="0"/>
                  </a:lnTo>
                  <a:lnTo>
                    <a:pt x="0" y="8889"/>
                  </a:lnTo>
                  <a:lnTo>
                    <a:pt x="1101725" y="8889"/>
                  </a:lnTo>
                  <a:lnTo>
                    <a:pt x="1072832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92063" y="4145280"/>
              <a:ext cx="1137285" cy="7620"/>
            </a:xfrm>
            <a:custGeom>
              <a:avLst/>
              <a:gdLst/>
              <a:ahLst/>
              <a:cxnLst/>
              <a:rect l="l" t="t" r="r" b="b"/>
              <a:pathLst>
                <a:path w="1137285" h="7620">
                  <a:moveTo>
                    <a:pt x="1115271" y="0"/>
                  </a:moveTo>
                  <a:lnTo>
                    <a:pt x="21801" y="0"/>
                  </a:lnTo>
                  <a:lnTo>
                    <a:pt x="13546" y="2540"/>
                  </a:lnTo>
                  <a:lnTo>
                    <a:pt x="0" y="7620"/>
                  </a:lnTo>
                  <a:lnTo>
                    <a:pt x="1137073" y="7620"/>
                  </a:lnTo>
                  <a:lnTo>
                    <a:pt x="1123526" y="2540"/>
                  </a:lnTo>
                  <a:lnTo>
                    <a:pt x="1115271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71743" y="4152900"/>
              <a:ext cx="1177925" cy="7620"/>
            </a:xfrm>
            <a:custGeom>
              <a:avLst/>
              <a:gdLst/>
              <a:ahLst/>
              <a:cxnLst/>
              <a:rect l="l" t="t" r="r" b="b"/>
              <a:pathLst>
                <a:path w="1177925" h="7620">
                  <a:moveTo>
                    <a:pt x="1157393" y="0"/>
                  </a:moveTo>
                  <a:lnTo>
                    <a:pt x="20319" y="0"/>
                  </a:lnTo>
                  <a:lnTo>
                    <a:pt x="0" y="7619"/>
                  </a:lnTo>
                  <a:lnTo>
                    <a:pt x="1177713" y="7619"/>
                  </a:lnTo>
                  <a:lnTo>
                    <a:pt x="1157393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51423" y="4159250"/>
              <a:ext cx="1218565" cy="8890"/>
            </a:xfrm>
            <a:custGeom>
              <a:avLst/>
              <a:gdLst/>
              <a:ahLst/>
              <a:cxnLst/>
              <a:rect l="l" t="t" r="r" b="b"/>
              <a:pathLst>
                <a:path w="1218564" h="8889">
                  <a:moveTo>
                    <a:pt x="1194646" y="0"/>
                  </a:moveTo>
                  <a:lnTo>
                    <a:pt x="23706" y="0"/>
                  </a:lnTo>
                  <a:lnTo>
                    <a:pt x="0" y="8889"/>
                  </a:lnTo>
                  <a:lnTo>
                    <a:pt x="1218353" y="8889"/>
                  </a:lnTo>
                  <a:lnTo>
                    <a:pt x="1194646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36458" y="4166870"/>
              <a:ext cx="1249045" cy="7620"/>
            </a:xfrm>
            <a:custGeom>
              <a:avLst/>
              <a:gdLst/>
              <a:ahLst/>
              <a:cxnLst/>
              <a:rect l="l" t="t" r="r" b="b"/>
              <a:pathLst>
                <a:path w="1249045" h="7620">
                  <a:moveTo>
                    <a:pt x="1229931" y="0"/>
                  </a:moveTo>
                  <a:lnTo>
                    <a:pt x="18351" y="0"/>
                  </a:lnTo>
                  <a:lnTo>
                    <a:pt x="8191" y="3809"/>
                  </a:lnTo>
                  <a:lnTo>
                    <a:pt x="0" y="7619"/>
                  </a:lnTo>
                  <a:lnTo>
                    <a:pt x="1248663" y="7619"/>
                  </a:lnTo>
                  <a:lnTo>
                    <a:pt x="1240091" y="3809"/>
                  </a:lnTo>
                  <a:lnTo>
                    <a:pt x="1229931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20075" y="4174490"/>
              <a:ext cx="1282700" cy="7620"/>
            </a:xfrm>
            <a:custGeom>
              <a:avLst/>
              <a:gdLst/>
              <a:ahLst/>
              <a:cxnLst/>
              <a:rect l="l" t="t" r="r" b="b"/>
              <a:pathLst>
                <a:path w="1282700" h="7620">
                  <a:moveTo>
                    <a:pt x="1265046" y="0"/>
                  </a:moveTo>
                  <a:lnTo>
                    <a:pt x="16383" y="0"/>
                  </a:lnTo>
                  <a:lnTo>
                    <a:pt x="0" y="7620"/>
                  </a:lnTo>
                  <a:lnTo>
                    <a:pt x="1282192" y="7620"/>
                  </a:lnTo>
                  <a:lnTo>
                    <a:pt x="1265046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03692" y="4180840"/>
              <a:ext cx="1315720" cy="8890"/>
            </a:xfrm>
            <a:custGeom>
              <a:avLst/>
              <a:gdLst/>
              <a:ahLst/>
              <a:cxnLst/>
              <a:rect l="l" t="t" r="r" b="b"/>
              <a:pathLst>
                <a:path w="1315720" h="8889">
                  <a:moveTo>
                    <a:pt x="1295717" y="0"/>
                  </a:moveTo>
                  <a:lnTo>
                    <a:pt x="19113" y="0"/>
                  </a:lnTo>
                  <a:lnTo>
                    <a:pt x="0" y="8890"/>
                  </a:lnTo>
                  <a:lnTo>
                    <a:pt x="1315720" y="8890"/>
                  </a:lnTo>
                  <a:lnTo>
                    <a:pt x="129571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90039" y="4188460"/>
              <a:ext cx="1343660" cy="7620"/>
            </a:xfrm>
            <a:custGeom>
              <a:avLst/>
              <a:gdLst/>
              <a:ahLst/>
              <a:cxnLst/>
              <a:rect l="l" t="t" r="r" b="b"/>
              <a:pathLst>
                <a:path w="1343660" h="7620">
                  <a:moveTo>
                    <a:pt x="1326515" y="0"/>
                  </a:moveTo>
                  <a:lnTo>
                    <a:pt x="16382" y="0"/>
                  </a:lnTo>
                  <a:lnTo>
                    <a:pt x="0" y="7619"/>
                  </a:lnTo>
                  <a:lnTo>
                    <a:pt x="1343660" y="7619"/>
                  </a:lnTo>
                  <a:lnTo>
                    <a:pt x="1326515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76531" y="4196080"/>
              <a:ext cx="1370330" cy="7620"/>
            </a:xfrm>
            <a:custGeom>
              <a:avLst/>
              <a:gdLst/>
              <a:ahLst/>
              <a:cxnLst/>
              <a:rect l="l" t="t" r="r" b="b"/>
              <a:pathLst>
                <a:path w="1370330" h="7620">
                  <a:moveTo>
                    <a:pt x="1357168" y="0"/>
                  </a:moveTo>
                  <a:lnTo>
                    <a:pt x="13508" y="0"/>
                  </a:lnTo>
                  <a:lnTo>
                    <a:pt x="0" y="7620"/>
                  </a:lnTo>
                  <a:lnTo>
                    <a:pt x="1369983" y="7620"/>
                  </a:lnTo>
                  <a:lnTo>
                    <a:pt x="1357168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63023" y="4202430"/>
              <a:ext cx="1396365" cy="8890"/>
            </a:xfrm>
            <a:custGeom>
              <a:avLst/>
              <a:gdLst/>
              <a:ahLst/>
              <a:cxnLst/>
              <a:rect l="l" t="t" r="r" b="b"/>
              <a:pathLst>
                <a:path w="1396364" h="8889">
                  <a:moveTo>
                    <a:pt x="1381355" y="0"/>
                  </a:moveTo>
                  <a:lnTo>
                    <a:pt x="15759" y="0"/>
                  </a:lnTo>
                  <a:lnTo>
                    <a:pt x="0" y="8890"/>
                  </a:lnTo>
                  <a:lnTo>
                    <a:pt x="1396307" y="8890"/>
                  </a:lnTo>
                  <a:lnTo>
                    <a:pt x="1381355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38681" y="4210050"/>
              <a:ext cx="1443990" cy="15240"/>
            </a:xfrm>
            <a:custGeom>
              <a:avLst/>
              <a:gdLst/>
              <a:ahLst/>
              <a:cxnLst/>
              <a:rect l="l" t="t" r="r" b="b"/>
              <a:pathLst>
                <a:path w="1443989" h="15239">
                  <a:moveTo>
                    <a:pt x="1443875" y="15240"/>
                  </a:moveTo>
                  <a:lnTo>
                    <a:pt x="1442008" y="13970"/>
                  </a:lnTo>
                  <a:lnTo>
                    <a:pt x="1431328" y="7620"/>
                  </a:lnTo>
                  <a:lnTo>
                    <a:pt x="1418501" y="0"/>
                  </a:lnTo>
                  <a:lnTo>
                    <a:pt x="26593" y="0"/>
                  </a:lnTo>
                  <a:lnTo>
                    <a:pt x="13081" y="7620"/>
                  </a:lnTo>
                  <a:lnTo>
                    <a:pt x="1828" y="13970"/>
                  </a:lnTo>
                  <a:lnTo>
                    <a:pt x="0" y="15240"/>
                  </a:lnTo>
                  <a:lnTo>
                    <a:pt x="1443875" y="1524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27754" y="4224020"/>
              <a:ext cx="1466215" cy="8890"/>
            </a:xfrm>
            <a:custGeom>
              <a:avLst/>
              <a:gdLst/>
              <a:ahLst/>
              <a:cxnLst/>
              <a:rect l="l" t="t" r="r" b="b"/>
              <a:pathLst>
                <a:path w="1466214" h="8889">
                  <a:moveTo>
                    <a:pt x="1452935" y="0"/>
                  </a:moveTo>
                  <a:lnTo>
                    <a:pt x="12755" y="0"/>
                  </a:lnTo>
                  <a:lnTo>
                    <a:pt x="0" y="8889"/>
                  </a:lnTo>
                  <a:lnTo>
                    <a:pt x="1466076" y="8889"/>
                  </a:lnTo>
                  <a:lnTo>
                    <a:pt x="1452935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8643" y="4231640"/>
              <a:ext cx="1484630" cy="7620"/>
            </a:xfrm>
            <a:custGeom>
              <a:avLst/>
              <a:gdLst/>
              <a:ahLst/>
              <a:cxnLst/>
              <a:rect l="l" t="t" r="r" b="b"/>
              <a:pathLst>
                <a:path w="1484630" h="7620">
                  <a:moveTo>
                    <a:pt x="1473310" y="0"/>
                  </a:moveTo>
                  <a:lnTo>
                    <a:pt x="10933" y="0"/>
                  </a:lnTo>
                  <a:lnTo>
                    <a:pt x="0" y="7620"/>
                  </a:lnTo>
                  <a:lnTo>
                    <a:pt x="1484574" y="7620"/>
                  </a:lnTo>
                  <a:lnTo>
                    <a:pt x="1473310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07710" y="4239260"/>
              <a:ext cx="1506855" cy="7620"/>
            </a:xfrm>
            <a:custGeom>
              <a:avLst/>
              <a:gdLst/>
              <a:ahLst/>
              <a:cxnLst/>
              <a:rect l="l" t="t" r="r" b="b"/>
              <a:pathLst>
                <a:path w="1506855" h="7620">
                  <a:moveTo>
                    <a:pt x="1495507" y="0"/>
                  </a:moveTo>
                  <a:lnTo>
                    <a:pt x="10933" y="0"/>
                  </a:lnTo>
                  <a:lnTo>
                    <a:pt x="0" y="7619"/>
                  </a:lnTo>
                  <a:lnTo>
                    <a:pt x="1506772" y="7619"/>
                  </a:lnTo>
                  <a:lnTo>
                    <a:pt x="14955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97177" y="4245610"/>
              <a:ext cx="1528445" cy="8890"/>
            </a:xfrm>
            <a:custGeom>
              <a:avLst/>
              <a:gdLst/>
              <a:ahLst/>
              <a:cxnLst/>
              <a:rect l="l" t="t" r="r" b="b"/>
              <a:pathLst>
                <a:path w="1528445" h="8889">
                  <a:moveTo>
                    <a:pt x="1515428" y="0"/>
                  </a:moveTo>
                  <a:lnTo>
                    <a:pt x="12355" y="0"/>
                  </a:lnTo>
                  <a:lnTo>
                    <a:pt x="1422" y="7619"/>
                  </a:lnTo>
                  <a:lnTo>
                    <a:pt x="0" y="8889"/>
                  </a:lnTo>
                  <a:lnTo>
                    <a:pt x="1528165" y="8889"/>
                  </a:lnTo>
                  <a:lnTo>
                    <a:pt x="1526692" y="7619"/>
                  </a:lnTo>
                  <a:lnTo>
                    <a:pt x="1515428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90065" y="4253230"/>
              <a:ext cx="1543050" cy="7620"/>
            </a:xfrm>
            <a:custGeom>
              <a:avLst/>
              <a:gdLst/>
              <a:ahLst/>
              <a:cxnLst/>
              <a:rect l="l" t="t" r="r" b="b"/>
              <a:pathLst>
                <a:path w="1543050" h="7620">
                  <a:moveTo>
                    <a:pt x="1533804" y="0"/>
                  </a:moveTo>
                  <a:lnTo>
                    <a:pt x="8534" y="0"/>
                  </a:lnTo>
                  <a:lnTo>
                    <a:pt x="0" y="7620"/>
                  </a:lnTo>
                  <a:lnTo>
                    <a:pt x="1542643" y="7620"/>
                  </a:lnTo>
                  <a:lnTo>
                    <a:pt x="1533804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81531" y="4260850"/>
              <a:ext cx="1560195" cy="7620"/>
            </a:xfrm>
            <a:custGeom>
              <a:avLst/>
              <a:gdLst/>
              <a:ahLst/>
              <a:cxnLst/>
              <a:rect l="l" t="t" r="r" b="b"/>
              <a:pathLst>
                <a:path w="1560195" h="7620">
                  <a:moveTo>
                    <a:pt x="1551177" y="0"/>
                  </a:moveTo>
                  <a:lnTo>
                    <a:pt x="8534" y="0"/>
                  </a:lnTo>
                  <a:lnTo>
                    <a:pt x="0" y="7619"/>
                  </a:lnTo>
                  <a:lnTo>
                    <a:pt x="1560017" y="7619"/>
                  </a:lnTo>
                  <a:lnTo>
                    <a:pt x="155117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72996" y="4267200"/>
              <a:ext cx="1577975" cy="8890"/>
            </a:xfrm>
            <a:custGeom>
              <a:avLst/>
              <a:gdLst/>
              <a:ahLst/>
              <a:cxnLst/>
              <a:rect l="l" t="t" r="r" b="b"/>
              <a:pathLst>
                <a:path w="1577975" h="8889">
                  <a:moveTo>
                    <a:pt x="1567078" y="0"/>
                  </a:moveTo>
                  <a:lnTo>
                    <a:pt x="9956" y="0"/>
                  </a:lnTo>
                  <a:lnTo>
                    <a:pt x="0" y="8889"/>
                  </a:lnTo>
                  <a:lnTo>
                    <a:pt x="1577390" y="8889"/>
                  </a:lnTo>
                  <a:lnTo>
                    <a:pt x="1567078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65884" y="4274820"/>
              <a:ext cx="1591945" cy="7620"/>
            </a:xfrm>
            <a:custGeom>
              <a:avLst/>
              <a:gdLst/>
              <a:ahLst/>
              <a:cxnLst/>
              <a:rect l="l" t="t" r="r" b="b"/>
              <a:pathLst>
                <a:path w="1591945" h="7620">
                  <a:moveTo>
                    <a:pt x="1583029" y="0"/>
                  </a:moveTo>
                  <a:lnTo>
                    <a:pt x="8534" y="0"/>
                  </a:lnTo>
                  <a:lnTo>
                    <a:pt x="0" y="7619"/>
                  </a:lnTo>
                  <a:lnTo>
                    <a:pt x="1591868" y="7619"/>
                  </a:lnTo>
                  <a:lnTo>
                    <a:pt x="1583029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58741" y="4282440"/>
              <a:ext cx="1606550" cy="7620"/>
            </a:xfrm>
            <a:custGeom>
              <a:avLst/>
              <a:gdLst/>
              <a:ahLst/>
              <a:cxnLst/>
              <a:rect l="l" t="t" r="r" b="b"/>
              <a:pathLst>
                <a:path w="1606550" h="7620">
                  <a:moveTo>
                    <a:pt x="1599012" y="0"/>
                  </a:moveTo>
                  <a:lnTo>
                    <a:pt x="7143" y="0"/>
                  </a:lnTo>
                  <a:lnTo>
                    <a:pt x="4298" y="2540"/>
                  </a:lnTo>
                  <a:lnTo>
                    <a:pt x="0" y="7620"/>
                  </a:lnTo>
                  <a:lnTo>
                    <a:pt x="1606061" y="7620"/>
                  </a:lnTo>
                  <a:lnTo>
                    <a:pt x="1601958" y="2540"/>
                  </a:lnTo>
                  <a:lnTo>
                    <a:pt x="159901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52293" y="4288790"/>
              <a:ext cx="1619250" cy="8890"/>
            </a:xfrm>
            <a:custGeom>
              <a:avLst/>
              <a:gdLst/>
              <a:ahLst/>
              <a:cxnLst/>
              <a:rect l="l" t="t" r="r" b="b"/>
              <a:pathLst>
                <a:path w="1619250" h="8889">
                  <a:moveTo>
                    <a:pt x="1611483" y="0"/>
                  </a:moveTo>
                  <a:lnTo>
                    <a:pt x="7522" y="0"/>
                  </a:lnTo>
                  <a:lnTo>
                    <a:pt x="0" y="8890"/>
                  </a:lnTo>
                  <a:lnTo>
                    <a:pt x="1618663" y="8890"/>
                  </a:lnTo>
                  <a:lnTo>
                    <a:pt x="161148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46920" y="4296410"/>
              <a:ext cx="1629410" cy="7620"/>
            </a:xfrm>
            <a:custGeom>
              <a:avLst/>
              <a:gdLst/>
              <a:ahLst/>
              <a:cxnLst/>
              <a:rect l="l" t="t" r="r" b="b"/>
              <a:pathLst>
                <a:path w="1629410" h="7620">
                  <a:moveTo>
                    <a:pt x="1623011" y="0"/>
                  </a:moveTo>
                  <a:lnTo>
                    <a:pt x="6447" y="0"/>
                  </a:lnTo>
                  <a:lnTo>
                    <a:pt x="0" y="7619"/>
                  </a:lnTo>
                  <a:lnTo>
                    <a:pt x="1629165" y="7619"/>
                  </a:lnTo>
                  <a:lnTo>
                    <a:pt x="1623011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40473" y="4304030"/>
              <a:ext cx="1642110" cy="7620"/>
            </a:xfrm>
            <a:custGeom>
              <a:avLst/>
              <a:gdLst/>
              <a:ahLst/>
              <a:cxnLst/>
              <a:rect l="l" t="t" r="r" b="b"/>
              <a:pathLst>
                <a:path w="1642110" h="7620">
                  <a:moveTo>
                    <a:pt x="1635613" y="0"/>
                  </a:moveTo>
                  <a:lnTo>
                    <a:pt x="6447" y="0"/>
                  </a:lnTo>
                  <a:lnTo>
                    <a:pt x="0" y="7620"/>
                  </a:lnTo>
                  <a:lnTo>
                    <a:pt x="1641768" y="7620"/>
                  </a:lnTo>
                  <a:lnTo>
                    <a:pt x="1635613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34192" y="4310380"/>
              <a:ext cx="1654175" cy="8890"/>
            </a:xfrm>
            <a:custGeom>
              <a:avLst/>
              <a:gdLst/>
              <a:ahLst/>
              <a:cxnLst/>
              <a:rect l="l" t="t" r="r" b="b"/>
              <a:pathLst>
                <a:path w="1654175" h="8889">
                  <a:moveTo>
                    <a:pt x="1647022" y="0"/>
                  </a:moveTo>
                  <a:lnTo>
                    <a:pt x="7354" y="0"/>
                  </a:lnTo>
                  <a:lnTo>
                    <a:pt x="907" y="7620"/>
                  </a:lnTo>
                  <a:lnTo>
                    <a:pt x="0" y="8890"/>
                  </a:lnTo>
                  <a:lnTo>
                    <a:pt x="1653993" y="8890"/>
                  </a:lnTo>
                  <a:lnTo>
                    <a:pt x="1653177" y="7620"/>
                  </a:lnTo>
                  <a:lnTo>
                    <a:pt x="1647022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29657" y="4318000"/>
              <a:ext cx="1663064" cy="7620"/>
            </a:xfrm>
            <a:custGeom>
              <a:avLst/>
              <a:gdLst/>
              <a:ahLst/>
              <a:cxnLst/>
              <a:rect l="l" t="t" r="r" b="b"/>
              <a:pathLst>
                <a:path w="1663064" h="7620">
                  <a:moveTo>
                    <a:pt x="1657712" y="0"/>
                  </a:moveTo>
                  <a:lnTo>
                    <a:pt x="5442" y="0"/>
                  </a:lnTo>
                  <a:lnTo>
                    <a:pt x="0" y="7619"/>
                  </a:lnTo>
                  <a:lnTo>
                    <a:pt x="1662611" y="7619"/>
                  </a:lnTo>
                  <a:lnTo>
                    <a:pt x="1657712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24214" y="4325620"/>
              <a:ext cx="1673225" cy="7620"/>
            </a:xfrm>
            <a:custGeom>
              <a:avLst/>
              <a:gdLst/>
              <a:ahLst/>
              <a:cxnLst/>
              <a:rect l="l" t="t" r="r" b="b"/>
              <a:pathLst>
                <a:path w="1673225" h="7620">
                  <a:moveTo>
                    <a:pt x="1668054" y="0"/>
                  </a:moveTo>
                  <a:lnTo>
                    <a:pt x="5442" y="0"/>
                  </a:lnTo>
                  <a:lnTo>
                    <a:pt x="0" y="7619"/>
                  </a:lnTo>
                  <a:lnTo>
                    <a:pt x="1672952" y="7619"/>
                  </a:lnTo>
                  <a:lnTo>
                    <a:pt x="1668054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19859" y="4331970"/>
              <a:ext cx="1682114" cy="8890"/>
            </a:xfrm>
            <a:custGeom>
              <a:avLst/>
              <a:gdLst/>
              <a:ahLst/>
              <a:cxnLst/>
              <a:rect l="l" t="t" r="r" b="b"/>
              <a:pathLst>
                <a:path w="1682114" h="8889">
                  <a:moveTo>
                    <a:pt x="1676490" y="0"/>
                  </a:moveTo>
                  <a:lnTo>
                    <a:pt x="5261" y="0"/>
                  </a:lnTo>
                  <a:lnTo>
                    <a:pt x="2539" y="3809"/>
                  </a:lnTo>
                  <a:lnTo>
                    <a:pt x="0" y="8889"/>
                  </a:lnTo>
                  <a:lnTo>
                    <a:pt x="1681842" y="8889"/>
                  </a:lnTo>
                  <a:lnTo>
                    <a:pt x="1678939" y="3809"/>
                  </a:lnTo>
                  <a:lnTo>
                    <a:pt x="1676490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16684" y="4339590"/>
              <a:ext cx="1689100" cy="7620"/>
            </a:xfrm>
            <a:custGeom>
              <a:avLst/>
              <a:gdLst/>
              <a:ahLst/>
              <a:cxnLst/>
              <a:rect l="l" t="t" r="r" b="b"/>
              <a:pathLst>
                <a:path w="1689100" h="7620">
                  <a:moveTo>
                    <a:pt x="1684292" y="0"/>
                  </a:moveTo>
                  <a:lnTo>
                    <a:pt x="3809" y="0"/>
                  </a:lnTo>
                  <a:lnTo>
                    <a:pt x="0" y="7620"/>
                  </a:lnTo>
                  <a:lnTo>
                    <a:pt x="1688646" y="7620"/>
                  </a:lnTo>
                  <a:lnTo>
                    <a:pt x="1684292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12965" y="4347210"/>
              <a:ext cx="1696720" cy="7620"/>
            </a:xfrm>
            <a:custGeom>
              <a:avLst/>
              <a:gdLst/>
              <a:ahLst/>
              <a:cxnLst/>
              <a:rect l="l" t="t" r="r" b="b"/>
              <a:pathLst>
                <a:path w="1696720" h="7620">
                  <a:moveTo>
                    <a:pt x="1692365" y="0"/>
                  </a:moveTo>
                  <a:lnTo>
                    <a:pt x="3719" y="0"/>
                  </a:lnTo>
                  <a:lnTo>
                    <a:pt x="544" y="6350"/>
                  </a:lnTo>
                  <a:lnTo>
                    <a:pt x="0" y="7619"/>
                  </a:lnTo>
                  <a:lnTo>
                    <a:pt x="1696447" y="7619"/>
                  </a:lnTo>
                  <a:lnTo>
                    <a:pt x="1695994" y="6350"/>
                  </a:lnTo>
                  <a:lnTo>
                    <a:pt x="1692365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09699" y="4354830"/>
              <a:ext cx="1702435" cy="7620"/>
            </a:xfrm>
            <a:custGeom>
              <a:avLst/>
              <a:gdLst/>
              <a:ahLst/>
              <a:cxnLst/>
              <a:rect l="l" t="t" r="r" b="b"/>
              <a:pathLst>
                <a:path w="1702435" h="7620">
                  <a:moveTo>
                    <a:pt x="1699713" y="0"/>
                  </a:moveTo>
                  <a:lnTo>
                    <a:pt x="3265" y="0"/>
                  </a:lnTo>
                  <a:lnTo>
                    <a:pt x="0" y="7620"/>
                  </a:lnTo>
                  <a:lnTo>
                    <a:pt x="1702434" y="7620"/>
                  </a:lnTo>
                  <a:lnTo>
                    <a:pt x="169971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06978" y="4361180"/>
              <a:ext cx="1707514" cy="7620"/>
            </a:xfrm>
            <a:custGeom>
              <a:avLst/>
              <a:gdLst/>
              <a:ahLst/>
              <a:cxnLst/>
              <a:rect l="l" t="t" r="r" b="b"/>
              <a:pathLst>
                <a:path w="1707514" h="7620">
                  <a:moveTo>
                    <a:pt x="1704702" y="0"/>
                  </a:moveTo>
                  <a:lnTo>
                    <a:pt x="3265" y="0"/>
                  </a:lnTo>
                  <a:lnTo>
                    <a:pt x="0" y="7620"/>
                  </a:lnTo>
                  <a:lnTo>
                    <a:pt x="1707424" y="7620"/>
                  </a:lnTo>
                  <a:lnTo>
                    <a:pt x="1704702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05153" y="4368800"/>
              <a:ext cx="1711325" cy="7620"/>
            </a:xfrm>
            <a:custGeom>
              <a:avLst/>
              <a:gdLst/>
              <a:ahLst/>
              <a:cxnLst/>
              <a:rect l="l" t="t" r="r" b="b"/>
              <a:pathLst>
                <a:path w="1711325" h="7620">
                  <a:moveTo>
                    <a:pt x="1710880" y="2540"/>
                  </a:moveTo>
                  <a:lnTo>
                    <a:pt x="1709699" y="2540"/>
                  </a:lnTo>
                  <a:lnTo>
                    <a:pt x="1709699" y="0"/>
                  </a:ln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710880" y="7620"/>
                  </a:lnTo>
                  <a:lnTo>
                    <a:pt x="1710880" y="254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02261" y="4376420"/>
              <a:ext cx="1717039" cy="7620"/>
            </a:xfrm>
            <a:custGeom>
              <a:avLst/>
              <a:gdLst/>
              <a:ahLst/>
              <a:cxnLst/>
              <a:rect l="l" t="t" r="r" b="b"/>
              <a:pathLst>
                <a:path w="1717039" h="7620">
                  <a:moveTo>
                    <a:pt x="1714500" y="0"/>
                  </a:moveTo>
                  <a:lnTo>
                    <a:pt x="2177" y="0"/>
                  </a:lnTo>
                  <a:lnTo>
                    <a:pt x="0" y="7619"/>
                  </a:lnTo>
                  <a:lnTo>
                    <a:pt x="1716677" y="7619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00537" y="4382770"/>
              <a:ext cx="1720214" cy="7620"/>
            </a:xfrm>
            <a:custGeom>
              <a:avLst/>
              <a:gdLst/>
              <a:ahLst/>
              <a:cxnLst/>
              <a:rect l="l" t="t" r="r" b="b"/>
              <a:pathLst>
                <a:path w="1720214" h="7620">
                  <a:moveTo>
                    <a:pt x="1718037" y="0"/>
                  </a:moveTo>
                  <a:lnTo>
                    <a:pt x="2086" y="0"/>
                  </a:lnTo>
                  <a:lnTo>
                    <a:pt x="272" y="6349"/>
                  </a:lnTo>
                  <a:lnTo>
                    <a:pt x="0" y="7619"/>
                  </a:lnTo>
                  <a:lnTo>
                    <a:pt x="1720124" y="7619"/>
                  </a:lnTo>
                  <a:lnTo>
                    <a:pt x="1719852" y="6349"/>
                  </a:lnTo>
                  <a:lnTo>
                    <a:pt x="1718037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98904" y="4390390"/>
              <a:ext cx="1723389" cy="7620"/>
            </a:xfrm>
            <a:custGeom>
              <a:avLst/>
              <a:gdLst/>
              <a:ahLst/>
              <a:cxnLst/>
              <a:rect l="l" t="t" r="r" b="b"/>
              <a:pathLst>
                <a:path w="1723389" h="7620">
                  <a:moveTo>
                    <a:pt x="1721757" y="0"/>
                  </a:moveTo>
                  <a:lnTo>
                    <a:pt x="1632" y="0"/>
                  </a:lnTo>
                  <a:lnTo>
                    <a:pt x="0" y="7620"/>
                  </a:lnTo>
                  <a:lnTo>
                    <a:pt x="1723389" y="7620"/>
                  </a:lnTo>
                  <a:lnTo>
                    <a:pt x="1721757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97272" y="4398010"/>
              <a:ext cx="1727200" cy="7620"/>
            </a:xfrm>
            <a:custGeom>
              <a:avLst/>
              <a:gdLst/>
              <a:ahLst/>
              <a:cxnLst/>
              <a:rect l="l" t="t" r="r" b="b"/>
              <a:pathLst>
                <a:path w="1727200" h="7620">
                  <a:moveTo>
                    <a:pt x="1725022" y="0"/>
                  </a:moveTo>
                  <a:lnTo>
                    <a:pt x="1632" y="0"/>
                  </a:lnTo>
                  <a:lnTo>
                    <a:pt x="0" y="7619"/>
                  </a:lnTo>
                  <a:lnTo>
                    <a:pt x="1726655" y="7619"/>
                  </a:lnTo>
                  <a:lnTo>
                    <a:pt x="1725022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97000" y="4404360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5" h="7620">
                  <a:moveTo>
                    <a:pt x="1727352" y="2540"/>
                  </a:moveTo>
                  <a:lnTo>
                    <a:pt x="1726920" y="2540"/>
                  </a:lnTo>
                  <a:lnTo>
                    <a:pt x="1726920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727352" y="7620"/>
                  </a:lnTo>
                  <a:lnTo>
                    <a:pt x="1727352" y="254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96999" y="4411980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751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27993" y="7620"/>
                  </a:lnTo>
                  <a:lnTo>
                    <a:pt x="1727517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96999" y="4419600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7993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728470" y="7619"/>
                  </a:lnTo>
                  <a:lnTo>
                    <a:pt x="1727993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97000" y="4425950"/>
              <a:ext cx="1728470" cy="8890"/>
            </a:xfrm>
            <a:custGeom>
              <a:avLst/>
              <a:gdLst/>
              <a:ahLst/>
              <a:cxnLst/>
              <a:rect l="l" t="t" r="r" b="b"/>
              <a:pathLst>
                <a:path w="1728470" h="8889">
                  <a:moveTo>
                    <a:pt x="172841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1728190" y="8890"/>
                  </a:lnTo>
                  <a:lnTo>
                    <a:pt x="1728190" y="1270"/>
                  </a:lnTo>
                  <a:lnTo>
                    <a:pt x="1728419" y="1270"/>
                  </a:lnTo>
                  <a:lnTo>
                    <a:pt x="1728419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96999" y="4433570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801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727472" y="7619"/>
                  </a:lnTo>
                  <a:lnTo>
                    <a:pt x="1728016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97000" y="4441189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5" h="7620">
                  <a:moveTo>
                    <a:pt x="17273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81" y="3810"/>
                  </a:lnTo>
                  <a:lnTo>
                    <a:pt x="381" y="7620"/>
                  </a:lnTo>
                  <a:lnTo>
                    <a:pt x="1726819" y="7620"/>
                  </a:lnTo>
                  <a:lnTo>
                    <a:pt x="1726819" y="3810"/>
                  </a:lnTo>
                  <a:lnTo>
                    <a:pt x="1727327" y="3810"/>
                  </a:lnTo>
                  <a:lnTo>
                    <a:pt x="172732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97507" y="4447540"/>
              <a:ext cx="1726564" cy="8890"/>
            </a:xfrm>
            <a:custGeom>
              <a:avLst/>
              <a:gdLst/>
              <a:ahLst/>
              <a:cxnLst/>
              <a:rect l="l" t="t" r="r" b="b"/>
              <a:pathLst>
                <a:path w="1726564" h="8889">
                  <a:moveTo>
                    <a:pt x="1726183" y="0"/>
                  </a:moveTo>
                  <a:lnTo>
                    <a:pt x="0" y="0"/>
                  </a:lnTo>
                  <a:lnTo>
                    <a:pt x="1778" y="8890"/>
                  </a:lnTo>
                  <a:lnTo>
                    <a:pt x="1724406" y="8890"/>
                  </a:lnTo>
                  <a:lnTo>
                    <a:pt x="1726183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99031" y="4455160"/>
              <a:ext cx="1723389" cy="7620"/>
            </a:xfrm>
            <a:custGeom>
              <a:avLst/>
              <a:gdLst/>
              <a:ahLst/>
              <a:cxnLst/>
              <a:rect l="l" t="t" r="r" b="b"/>
              <a:pathLst>
                <a:path w="1723389" h="7620">
                  <a:moveTo>
                    <a:pt x="1723136" y="0"/>
                  </a:moveTo>
                  <a:lnTo>
                    <a:pt x="0" y="0"/>
                  </a:lnTo>
                  <a:lnTo>
                    <a:pt x="1524" y="7619"/>
                  </a:lnTo>
                  <a:lnTo>
                    <a:pt x="1721612" y="7619"/>
                  </a:lnTo>
                  <a:lnTo>
                    <a:pt x="1723136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00670" y="4462779"/>
              <a:ext cx="1720214" cy="7620"/>
            </a:xfrm>
            <a:custGeom>
              <a:avLst/>
              <a:gdLst/>
              <a:ahLst/>
              <a:cxnLst/>
              <a:rect l="l" t="t" r="r" b="b"/>
              <a:pathLst>
                <a:path w="1720214" h="7620">
                  <a:moveTo>
                    <a:pt x="171983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77" y="1270"/>
                  </a:lnTo>
                  <a:lnTo>
                    <a:pt x="977" y="7620"/>
                  </a:lnTo>
                  <a:lnTo>
                    <a:pt x="1718868" y="7620"/>
                  </a:lnTo>
                  <a:lnTo>
                    <a:pt x="1718868" y="1270"/>
                  </a:lnTo>
                  <a:lnTo>
                    <a:pt x="1719834" y="1270"/>
                  </a:lnTo>
                  <a:lnTo>
                    <a:pt x="1719834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02164" y="4469130"/>
              <a:ext cx="1717039" cy="8890"/>
            </a:xfrm>
            <a:custGeom>
              <a:avLst/>
              <a:gdLst/>
              <a:ahLst/>
              <a:cxnLst/>
              <a:rect l="l" t="t" r="r" b="b"/>
              <a:pathLst>
                <a:path w="1717039" h="8889">
                  <a:moveTo>
                    <a:pt x="1716870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1714500" y="8890"/>
                  </a:lnTo>
                  <a:lnTo>
                    <a:pt x="171687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04196" y="4476750"/>
              <a:ext cx="1713230" cy="7620"/>
            </a:xfrm>
            <a:custGeom>
              <a:avLst/>
              <a:gdLst/>
              <a:ahLst/>
              <a:cxnLst/>
              <a:rect l="l" t="t" r="r" b="b"/>
              <a:pathLst>
                <a:path w="1713230" h="7620">
                  <a:moveTo>
                    <a:pt x="1712806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2237" y="7619"/>
                  </a:lnTo>
                  <a:lnTo>
                    <a:pt x="1710659" y="7619"/>
                  </a:lnTo>
                  <a:lnTo>
                    <a:pt x="1711113" y="6350"/>
                  </a:lnTo>
                  <a:lnTo>
                    <a:pt x="1712806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06434" y="4484370"/>
              <a:ext cx="1708785" cy="7620"/>
            </a:xfrm>
            <a:custGeom>
              <a:avLst/>
              <a:gdLst/>
              <a:ahLst/>
              <a:cxnLst/>
              <a:rect l="l" t="t" r="r" b="b"/>
              <a:pathLst>
                <a:path w="1708785" h="7620">
                  <a:moveTo>
                    <a:pt x="1708422" y="0"/>
                  </a:moveTo>
                  <a:lnTo>
                    <a:pt x="0" y="0"/>
                  </a:lnTo>
                  <a:lnTo>
                    <a:pt x="3265" y="7619"/>
                  </a:lnTo>
                  <a:lnTo>
                    <a:pt x="1705700" y="7619"/>
                  </a:lnTo>
                  <a:lnTo>
                    <a:pt x="1708422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09699" y="4491990"/>
              <a:ext cx="1702435" cy="7620"/>
            </a:xfrm>
            <a:custGeom>
              <a:avLst/>
              <a:gdLst/>
              <a:ahLst/>
              <a:cxnLst/>
              <a:rect l="l" t="t" r="r" b="b"/>
              <a:pathLst>
                <a:path w="1702435" h="7620">
                  <a:moveTo>
                    <a:pt x="1702435" y="0"/>
                  </a:moveTo>
                  <a:lnTo>
                    <a:pt x="0" y="0"/>
                  </a:lnTo>
                  <a:lnTo>
                    <a:pt x="3265" y="7620"/>
                  </a:lnTo>
                  <a:lnTo>
                    <a:pt x="1699713" y="7620"/>
                  </a:lnTo>
                  <a:lnTo>
                    <a:pt x="1702435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12963" y="4498339"/>
              <a:ext cx="1696720" cy="7620"/>
            </a:xfrm>
            <a:custGeom>
              <a:avLst/>
              <a:gdLst/>
              <a:ahLst/>
              <a:cxnLst/>
              <a:rect l="l" t="t" r="r" b="b"/>
              <a:pathLst>
                <a:path w="1696720" h="7620">
                  <a:moveTo>
                    <a:pt x="16964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803" y="2540"/>
                  </a:lnTo>
                  <a:lnTo>
                    <a:pt x="1803" y="7620"/>
                  </a:lnTo>
                  <a:lnTo>
                    <a:pt x="1694535" y="7620"/>
                  </a:lnTo>
                  <a:lnTo>
                    <a:pt x="1694535" y="2540"/>
                  </a:lnTo>
                  <a:lnTo>
                    <a:pt x="1696440" y="2540"/>
                  </a:lnTo>
                  <a:lnTo>
                    <a:pt x="169644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16050" y="4505960"/>
              <a:ext cx="1690370" cy="15240"/>
            </a:xfrm>
            <a:custGeom>
              <a:avLst/>
              <a:gdLst/>
              <a:ahLst/>
              <a:cxnLst/>
              <a:rect l="l" t="t" r="r" b="b"/>
              <a:pathLst>
                <a:path w="1690370" h="15239">
                  <a:moveTo>
                    <a:pt x="1690001" y="0"/>
                  </a:moveTo>
                  <a:lnTo>
                    <a:pt x="0" y="0"/>
                  </a:lnTo>
                  <a:lnTo>
                    <a:pt x="3810" y="7620"/>
                  </a:lnTo>
                  <a:lnTo>
                    <a:pt x="6350" y="12700"/>
                  </a:lnTo>
                  <a:lnTo>
                    <a:pt x="8458" y="15240"/>
                  </a:lnTo>
                  <a:lnTo>
                    <a:pt x="1680845" y="15240"/>
                  </a:lnTo>
                  <a:lnTo>
                    <a:pt x="1682750" y="12700"/>
                  </a:lnTo>
                  <a:lnTo>
                    <a:pt x="1685645" y="7620"/>
                  </a:lnTo>
                  <a:lnTo>
                    <a:pt x="169000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23458" y="4519930"/>
              <a:ext cx="1674495" cy="7620"/>
            </a:xfrm>
            <a:custGeom>
              <a:avLst/>
              <a:gdLst/>
              <a:ahLst/>
              <a:cxnLst/>
              <a:rect l="l" t="t" r="r" b="b"/>
              <a:pathLst>
                <a:path w="1674495" h="7620">
                  <a:moveTo>
                    <a:pt x="1674389" y="0"/>
                  </a:moveTo>
                  <a:lnTo>
                    <a:pt x="0" y="0"/>
                  </a:lnTo>
                  <a:lnTo>
                    <a:pt x="6349" y="7620"/>
                  </a:lnTo>
                  <a:lnTo>
                    <a:pt x="1668674" y="7620"/>
                  </a:lnTo>
                  <a:lnTo>
                    <a:pt x="1674389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32445" y="4527550"/>
              <a:ext cx="1657350" cy="7620"/>
            </a:xfrm>
            <a:custGeom>
              <a:avLst/>
              <a:gdLst/>
              <a:ahLst/>
              <a:cxnLst/>
              <a:rect l="l" t="t" r="r" b="b"/>
              <a:pathLst>
                <a:path w="1657350" h="7620">
                  <a:moveTo>
                    <a:pt x="165729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49" y="6350"/>
                  </a:lnTo>
                  <a:lnTo>
                    <a:pt x="3149" y="7620"/>
                  </a:lnTo>
                  <a:lnTo>
                    <a:pt x="1654441" y="7620"/>
                  </a:lnTo>
                  <a:lnTo>
                    <a:pt x="1654441" y="6350"/>
                  </a:lnTo>
                  <a:lnTo>
                    <a:pt x="1657299" y="6350"/>
                  </a:lnTo>
                  <a:lnTo>
                    <a:pt x="1657299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36097" y="4535170"/>
              <a:ext cx="1650364" cy="7620"/>
            </a:xfrm>
            <a:custGeom>
              <a:avLst/>
              <a:gdLst/>
              <a:ahLst/>
              <a:cxnLst/>
              <a:rect l="l" t="t" r="r" b="b"/>
              <a:pathLst>
                <a:path w="1650364" h="7620">
                  <a:moveTo>
                    <a:pt x="1650319" y="0"/>
                  </a:moveTo>
                  <a:lnTo>
                    <a:pt x="0" y="0"/>
                  </a:lnTo>
                  <a:lnTo>
                    <a:pt x="5987" y="7619"/>
                  </a:lnTo>
                  <a:lnTo>
                    <a:pt x="1644604" y="7619"/>
                  </a:lnTo>
                  <a:lnTo>
                    <a:pt x="1650319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41087" y="4541520"/>
              <a:ext cx="1640839" cy="7620"/>
            </a:xfrm>
            <a:custGeom>
              <a:avLst/>
              <a:gdLst/>
              <a:ahLst/>
              <a:cxnLst/>
              <a:rect l="l" t="t" r="r" b="b"/>
              <a:pathLst>
                <a:path w="1640839" h="7620">
                  <a:moveTo>
                    <a:pt x="1640567" y="0"/>
                  </a:moveTo>
                  <a:lnTo>
                    <a:pt x="0" y="0"/>
                  </a:lnTo>
                  <a:lnTo>
                    <a:pt x="5987" y="7619"/>
                  </a:lnTo>
                  <a:lnTo>
                    <a:pt x="1634852" y="7619"/>
                  </a:lnTo>
                  <a:lnTo>
                    <a:pt x="1640567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47074" y="4549140"/>
              <a:ext cx="1629410" cy="7620"/>
            </a:xfrm>
            <a:custGeom>
              <a:avLst/>
              <a:gdLst/>
              <a:ahLst/>
              <a:cxnLst/>
              <a:rect l="l" t="t" r="r" b="b"/>
              <a:pathLst>
                <a:path w="1629410" h="7620">
                  <a:moveTo>
                    <a:pt x="1628865" y="0"/>
                  </a:moveTo>
                  <a:lnTo>
                    <a:pt x="0" y="0"/>
                  </a:lnTo>
                  <a:lnTo>
                    <a:pt x="5987" y="7620"/>
                  </a:lnTo>
                  <a:lnTo>
                    <a:pt x="1623150" y="7620"/>
                  </a:lnTo>
                  <a:lnTo>
                    <a:pt x="16288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53061" y="4556760"/>
              <a:ext cx="1617345" cy="7620"/>
            </a:xfrm>
            <a:custGeom>
              <a:avLst/>
              <a:gdLst/>
              <a:ahLst/>
              <a:cxnLst/>
              <a:rect l="l" t="t" r="r" b="b"/>
              <a:pathLst>
                <a:path w="1617345" h="7620">
                  <a:moveTo>
                    <a:pt x="1617163" y="0"/>
                  </a:moveTo>
                  <a:lnTo>
                    <a:pt x="0" y="0"/>
                  </a:lnTo>
                  <a:lnTo>
                    <a:pt x="5987" y="7619"/>
                  </a:lnTo>
                  <a:lnTo>
                    <a:pt x="1611448" y="7619"/>
                  </a:lnTo>
                  <a:lnTo>
                    <a:pt x="1617163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58050" y="4563110"/>
              <a:ext cx="1607820" cy="7620"/>
            </a:xfrm>
            <a:custGeom>
              <a:avLst/>
              <a:gdLst/>
              <a:ahLst/>
              <a:cxnLst/>
              <a:rect l="l" t="t" r="r" b="b"/>
              <a:pathLst>
                <a:path w="1607820" h="7620">
                  <a:moveTo>
                    <a:pt x="1607411" y="0"/>
                  </a:moveTo>
                  <a:lnTo>
                    <a:pt x="0" y="0"/>
                  </a:lnTo>
                  <a:lnTo>
                    <a:pt x="4989" y="6350"/>
                  </a:lnTo>
                  <a:lnTo>
                    <a:pt x="6411" y="7619"/>
                  </a:lnTo>
                  <a:lnTo>
                    <a:pt x="1601176" y="7619"/>
                  </a:lnTo>
                  <a:lnTo>
                    <a:pt x="1602649" y="6350"/>
                  </a:lnTo>
                  <a:lnTo>
                    <a:pt x="160741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64462" y="4570730"/>
              <a:ext cx="1595120" cy="7620"/>
            </a:xfrm>
            <a:custGeom>
              <a:avLst/>
              <a:gdLst/>
              <a:ahLst/>
              <a:cxnLst/>
              <a:rect l="l" t="t" r="r" b="b"/>
              <a:pathLst>
                <a:path w="1595120" h="7620">
                  <a:moveTo>
                    <a:pt x="1594764" y="0"/>
                  </a:moveTo>
                  <a:lnTo>
                    <a:pt x="0" y="0"/>
                  </a:lnTo>
                  <a:lnTo>
                    <a:pt x="8534" y="7620"/>
                  </a:lnTo>
                  <a:lnTo>
                    <a:pt x="1585925" y="7620"/>
                  </a:lnTo>
                  <a:lnTo>
                    <a:pt x="15947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72996" y="4578350"/>
              <a:ext cx="1577975" cy="7620"/>
            </a:xfrm>
            <a:custGeom>
              <a:avLst/>
              <a:gdLst/>
              <a:ahLst/>
              <a:cxnLst/>
              <a:rect l="l" t="t" r="r" b="b"/>
              <a:pathLst>
                <a:path w="1577975" h="7620">
                  <a:moveTo>
                    <a:pt x="1577390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68551" y="7619"/>
                  </a:lnTo>
                  <a:lnTo>
                    <a:pt x="157739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80108" y="4584700"/>
              <a:ext cx="1563370" cy="7620"/>
            </a:xfrm>
            <a:custGeom>
              <a:avLst/>
              <a:gdLst/>
              <a:ahLst/>
              <a:cxnLst/>
              <a:rect l="l" t="t" r="r" b="b"/>
              <a:pathLst>
                <a:path w="1563370" h="7620">
                  <a:moveTo>
                    <a:pt x="1562912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54073" y="7619"/>
                  </a:lnTo>
                  <a:lnTo>
                    <a:pt x="15629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88643" y="4592320"/>
              <a:ext cx="1545590" cy="7620"/>
            </a:xfrm>
            <a:custGeom>
              <a:avLst/>
              <a:gdLst/>
              <a:ahLst/>
              <a:cxnLst/>
              <a:rect l="l" t="t" r="r" b="b"/>
              <a:pathLst>
                <a:path w="1545589" h="7620">
                  <a:moveTo>
                    <a:pt x="1545539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36700" y="7619"/>
                  </a:lnTo>
                  <a:lnTo>
                    <a:pt x="154553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97177" y="4599940"/>
              <a:ext cx="1528445" cy="7620"/>
            </a:xfrm>
            <a:custGeom>
              <a:avLst/>
              <a:gdLst/>
              <a:ahLst/>
              <a:cxnLst/>
              <a:rect l="l" t="t" r="r" b="b"/>
              <a:pathLst>
                <a:path w="1528445" h="7620">
                  <a:moveTo>
                    <a:pt x="1528165" y="0"/>
                  </a:moveTo>
                  <a:lnTo>
                    <a:pt x="0" y="0"/>
                  </a:lnTo>
                  <a:lnTo>
                    <a:pt x="1422" y="1270"/>
                  </a:lnTo>
                  <a:lnTo>
                    <a:pt x="10533" y="7620"/>
                  </a:lnTo>
                  <a:lnTo>
                    <a:pt x="1517305" y="7620"/>
                  </a:lnTo>
                  <a:lnTo>
                    <a:pt x="1526692" y="1270"/>
                  </a:lnTo>
                  <a:lnTo>
                    <a:pt x="1528165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05888" y="4606290"/>
              <a:ext cx="1510665" cy="7620"/>
            </a:xfrm>
            <a:custGeom>
              <a:avLst/>
              <a:gdLst/>
              <a:ahLst/>
              <a:cxnLst/>
              <a:rect l="l" t="t" r="r" b="b"/>
              <a:pathLst>
                <a:path w="1510664" h="7620">
                  <a:moveTo>
                    <a:pt x="1510471" y="0"/>
                  </a:moveTo>
                  <a:lnTo>
                    <a:pt x="0" y="0"/>
                  </a:lnTo>
                  <a:lnTo>
                    <a:pt x="10933" y="7620"/>
                  </a:lnTo>
                  <a:lnTo>
                    <a:pt x="1499207" y="7620"/>
                  </a:lnTo>
                  <a:lnTo>
                    <a:pt x="151047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16821" y="4613910"/>
              <a:ext cx="1488440" cy="7620"/>
            </a:xfrm>
            <a:custGeom>
              <a:avLst/>
              <a:gdLst/>
              <a:ahLst/>
              <a:cxnLst/>
              <a:rect l="l" t="t" r="r" b="b"/>
              <a:pathLst>
                <a:path w="1488439" h="7620">
                  <a:moveTo>
                    <a:pt x="1488274" y="0"/>
                  </a:moveTo>
                  <a:lnTo>
                    <a:pt x="0" y="0"/>
                  </a:lnTo>
                  <a:lnTo>
                    <a:pt x="10933" y="7619"/>
                  </a:lnTo>
                  <a:lnTo>
                    <a:pt x="1477009" y="7619"/>
                  </a:lnTo>
                  <a:lnTo>
                    <a:pt x="1488274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27754" y="4621530"/>
              <a:ext cx="1466215" cy="7620"/>
            </a:xfrm>
            <a:custGeom>
              <a:avLst/>
              <a:gdLst/>
              <a:ahLst/>
              <a:cxnLst/>
              <a:rect l="l" t="t" r="r" b="b"/>
              <a:pathLst>
                <a:path w="1466214" h="7620">
                  <a:moveTo>
                    <a:pt x="1466076" y="0"/>
                  </a:moveTo>
                  <a:lnTo>
                    <a:pt x="0" y="0"/>
                  </a:lnTo>
                  <a:lnTo>
                    <a:pt x="10933" y="7620"/>
                  </a:lnTo>
                  <a:lnTo>
                    <a:pt x="1454812" y="7620"/>
                  </a:lnTo>
                  <a:lnTo>
                    <a:pt x="146607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36865" y="4627880"/>
              <a:ext cx="1447800" cy="7620"/>
            </a:xfrm>
            <a:custGeom>
              <a:avLst/>
              <a:gdLst/>
              <a:ahLst/>
              <a:cxnLst/>
              <a:rect l="l" t="t" r="r" b="b"/>
              <a:pathLst>
                <a:path w="1447800" h="7620">
                  <a:moveTo>
                    <a:pt x="1447579" y="0"/>
                  </a:moveTo>
                  <a:lnTo>
                    <a:pt x="0" y="0"/>
                  </a:lnTo>
                  <a:lnTo>
                    <a:pt x="3644" y="2540"/>
                  </a:lnTo>
                  <a:lnTo>
                    <a:pt x="13078" y="7620"/>
                  </a:lnTo>
                  <a:lnTo>
                    <a:pt x="1434873" y="7620"/>
                  </a:lnTo>
                  <a:lnTo>
                    <a:pt x="1443824" y="2540"/>
                  </a:lnTo>
                  <a:lnTo>
                    <a:pt x="144757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49944" y="4635500"/>
              <a:ext cx="1422400" cy="7620"/>
            </a:xfrm>
            <a:custGeom>
              <a:avLst/>
              <a:gdLst/>
              <a:ahLst/>
              <a:cxnLst/>
              <a:rect l="l" t="t" r="r" b="b"/>
              <a:pathLst>
                <a:path w="1422400" h="7620">
                  <a:moveTo>
                    <a:pt x="1421795" y="0"/>
                  </a:moveTo>
                  <a:lnTo>
                    <a:pt x="0" y="0"/>
                  </a:lnTo>
                  <a:lnTo>
                    <a:pt x="14151" y="7619"/>
                  </a:lnTo>
                  <a:lnTo>
                    <a:pt x="1408369" y="7619"/>
                  </a:lnTo>
                  <a:lnTo>
                    <a:pt x="14217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64095" y="4643120"/>
              <a:ext cx="1394460" cy="7620"/>
            </a:xfrm>
            <a:custGeom>
              <a:avLst/>
              <a:gdLst/>
              <a:ahLst/>
              <a:cxnLst/>
              <a:rect l="l" t="t" r="r" b="b"/>
              <a:pathLst>
                <a:path w="1394460" h="7620">
                  <a:moveTo>
                    <a:pt x="1394218" y="0"/>
                  </a:moveTo>
                  <a:lnTo>
                    <a:pt x="0" y="0"/>
                  </a:lnTo>
                  <a:lnTo>
                    <a:pt x="14151" y="7619"/>
                  </a:lnTo>
                  <a:lnTo>
                    <a:pt x="1380792" y="7619"/>
                  </a:lnTo>
                  <a:lnTo>
                    <a:pt x="1394218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75888" y="4649470"/>
              <a:ext cx="1371600" cy="7620"/>
            </a:xfrm>
            <a:custGeom>
              <a:avLst/>
              <a:gdLst/>
              <a:ahLst/>
              <a:cxnLst/>
              <a:rect l="l" t="t" r="r" b="b"/>
              <a:pathLst>
                <a:path w="1371600" h="7620">
                  <a:moveTo>
                    <a:pt x="1371237" y="0"/>
                  </a:moveTo>
                  <a:lnTo>
                    <a:pt x="0" y="0"/>
                  </a:lnTo>
                  <a:lnTo>
                    <a:pt x="14151" y="7619"/>
                  </a:lnTo>
                  <a:lnTo>
                    <a:pt x="1357811" y="7619"/>
                  </a:lnTo>
                  <a:lnTo>
                    <a:pt x="1371237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90039" y="4657090"/>
              <a:ext cx="1343660" cy="7620"/>
            </a:xfrm>
            <a:custGeom>
              <a:avLst/>
              <a:gdLst/>
              <a:ahLst/>
              <a:cxnLst/>
              <a:rect l="l" t="t" r="r" b="b"/>
              <a:pathLst>
                <a:path w="1343660" h="7620">
                  <a:moveTo>
                    <a:pt x="1343660" y="0"/>
                  </a:moveTo>
                  <a:lnTo>
                    <a:pt x="0" y="0"/>
                  </a:lnTo>
                  <a:lnTo>
                    <a:pt x="15602" y="7620"/>
                  </a:lnTo>
                  <a:lnTo>
                    <a:pt x="1327331" y="7620"/>
                  </a:lnTo>
                  <a:lnTo>
                    <a:pt x="134366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05642" y="4664710"/>
              <a:ext cx="1311910" cy="7620"/>
            </a:xfrm>
            <a:custGeom>
              <a:avLst/>
              <a:gdLst/>
              <a:ahLst/>
              <a:cxnLst/>
              <a:rect l="l" t="t" r="r" b="b"/>
              <a:pathLst>
                <a:path w="1311910" h="7620">
                  <a:moveTo>
                    <a:pt x="1311728" y="0"/>
                  </a:moveTo>
                  <a:lnTo>
                    <a:pt x="0" y="0"/>
                  </a:lnTo>
                  <a:lnTo>
                    <a:pt x="15602" y="7619"/>
                  </a:lnTo>
                  <a:lnTo>
                    <a:pt x="1295399" y="7619"/>
                  </a:lnTo>
                  <a:lnTo>
                    <a:pt x="131172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18645" y="4671060"/>
              <a:ext cx="1285240" cy="7620"/>
            </a:xfrm>
            <a:custGeom>
              <a:avLst/>
              <a:gdLst/>
              <a:ahLst/>
              <a:cxnLst/>
              <a:rect l="l" t="t" r="r" b="b"/>
              <a:pathLst>
                <a:path w="1285239" h="7620">
                  <a:moveTo>
                    <a:pt x="1285119" y="0"/>
                  </a:moveTo>
                  <a:lnTo>
                    <a:pt x="0" y="0"/>
                  </a:lnTo>
                  <a:lnTo>
                    <a:pt x="15602" y="7619"/>
                  </a:lnTo>
                  <a:lnTo>
                    <a:pt x="1268790" y="7619"/>
                  </a:lnTo>
                  <a:lnTo>
                    <a:pt x="128511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34248" y="4678680"/>
              <a:ext cx="1253490" cy="7620"/>
            </a:xfrm>
            <a:custGeom>
              <a:avLst/>
              <a:gdLst/>
              <a:ahLst/>
              <a:cxnLst/>
              <a:rect l="l" t="t" r="r" b="b"/>
              <a:pathLst>
                <a:path w="1253489" h="7620">
                  <a:moveTo>
                    <a:pt x="1253187" y="0"/>
                  </a:moveTo>
                  <a:lnTo>
                    <a:pt x="0" y="0"/>
                  </a:lnTo>
                  <a:lnTo>
                    <a:pt x="10401" y="5080"/>
                  </a:lnTo>
                  <a:lnTo>
                    <a:pt x="17573" y="7620"/>
                  </a:lnTo>
                  <a:lnTo>
                    <a:pt x="1235130" y="7620"/>
                  </a:lnTo>
                  <a:lnTo>
                    <a:pt x="1242301" y="5080"/>
                  </a:lnTo>
                  <a:lnTo>
                    <a:pt x="1253187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651821" y="4686300"/>
              <a:ext cx="1217930" cy="7620"/>
            </a:xfrm>
            <a:custGeom>
              <a:avLst/>
              <a:gdLst/>
              <a:ahLst/>
              <a:cxnLst/>
              <a:rect l="l" t="t" r="r" b="b"/>
              <a:pathLst>
                <a:path w="1217930" h="7620">
                  <a:moveTo>
                    <a:pt x="1217556" y="0"/>
                  </a:moveTo>
                  <a:lnTo>
                    <a:pt x="0" y="0"/>
                  </a:lnTo>
                  <a:lnTo>
                    <a:pt x="21515" y="7619"/>
                  </a:lnTo>
                  <a:lnTo>
                    <a:pt x="1196041" y="7619"/>
                  </a:lnTo>
                  <a:lnTo>
                    <a:pt x="121755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69751" y="4692650"/>
              <a:ext cx="1181735" cy="7620"/>
            </a:xfrm>
            <a:custGeom>
              <a:avLst/>
              <a:gdLst/>
              <a:ahLst/>
              <a:cxnLst/>
              <a:rect l="l" t="t" r="r" b="b"/>
              <a:pathLst>
                <a:path w="1181735" h="7620">
                  <a:moveTo>
                    <a:pt x="1181697" y="0"/>
                  </a:moveTo>
                  <a:lnTo>
                    <a:pt x="0" y="0"/>
                  </a:lnTo>
                  <a:lnTo>
                    <a:pt x="21515" y="7619"/>
                  </a:lnTo>
                  <a:lnTo>
                    <a:pt x="1160182" y="7619"/>
                  </a:lnTo>
                  <a:lnTo>
                    <a:pt x="118169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691266" y="4700270"/>
              <a:ext cx="1139190" cy="7620"/>
            </a:xfrm>
            <a:custGeom>
              <a:avLst/>
              <a:gdLst/>
              <a:ahLst/>
              <a:cxnLst/>
              <a:rect l="l" t="t" r="r" b="b"/>
              <a:pathLst>
                <a:path w="1139189" h="7620">
                  <a:moveTo>
                    <a:pt x="1138667" y="0"/>
                  </a:moveTo>
                  <a:lnTo>
                    <a:pt x="0" y="0"/>
                  </a:lnTo>
                  <a:lnTo>
                    <a:pt x="14343" y="5079"/>
                  </a:lnTo>
                  <a:lnTo>
                    <a:pt x="22112" y="7619"/>
                  </a:lnTo>
                  <a:lnTo>
                    <a:pt x="1116554" y="7619"/>
                  </a:lnTo>
                  <a:lnTo>
                    <a:pt x="1124323" y="5079"/>
                  </a:lnTo>
                  <a:lnTo>
                    <a:pt x="113866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13379" y="4707890"/>
              <a:ext cx="1094740" cy="7620"/>
            </a:xfrm>
            <a:custGeom>
              <a:avLst/>
              <a:gdLst/>
              <a:ahLst/>
              <a:cxnLst/>
              <a:rect l="l" t="t" r="r" b="b"/>
              <a:pathLst>
                <a:path w="1094739" h="7620">
                  <a:moveTo>
                    <a:pt x="1094441" y="0"/>
                  </a:moveTo>
                  <a:lnTo>
                    <a:pt x="0" y="0"/>
                  </a:lnTo>
                  <a:lnTo>
                    <a:pt x="23308" y="7620"/>
                  </a:lnTo>
                  <a:lnTo>
                    <a:pt x="1071132" y="7620"/>
                  </a:lnTo>
                  <a:lnTo>
                    <a:pt x="1094441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32802" y="4714240"/>
              <a:ext cx="1056005" cy="7620"/>
            </a:xfrm>
            <a:custGeom>
              <a:avLst/>
              <a:gdLst/>
              <a:ahLst/>
              <a:cxnLst/>
              <a:rect l="l" t="t" r="r" b="b"/>
              <a:pathLst>
                <a:path w="1056005" h="7620">
                  <a:moveTo>
                    <a:pt x="1055594" y="0"/>
                  </a:moveTo>
                  <a:lnTo>
                    <a:pt x="0" y="0"/>
                  </a:lnTo>
                  <a:lnTo>
                    <a:pt x="23308" y="7620"/>
                  </a:lnTo>
                  <a:lnTo>
                    <a:pt x="1032285" y="7620"/>
                  </a:lnTo>
                  <a:lnTo>
                    <a:pt x="105559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56111" y="4721860"/>
              <a:ext cx="1009015" cy="7620"/>
            </a:xfrm>
            <a:custGeom>
              <a:avLst/>
              <a:gdLst/>
              <a:ahLst/>
              <a:cxnLst/>
              <a:rect l="l" t="t" r="r" b="b"/>
              <a:pathLst>
                <a:path w="1009014" h="7620">
                  <a:moveTo>
                    <a:pt x="1008977" y="0"/>
                  </a:moveTo>
                  <a:lnTo>
                    <a:pt x="0" y="0"/>
                  </a:lnTo>
                  <a:lnTo>
                    <a:pt x="15538" y="5079"/>
                  </a:lnTo>
                  <a:lnTo>
                    <a:pt x="26480" y="7619"/>
                  </a:lnTo>
                  <a:lnTo>
                    <a:pt x="982692" y="7619"/>
                  </a:lnTo>
                  <a:lnTo>
                    <a:pt x="993438" y="5079"/>
                  </a:lnTo>
                  <a:lnTo>
                    <a:pt x="100897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82591" y="4729480"/>
              <a:ext cx="956310" cy="7620"/>
            </a:xfrm>
            <a:custGeom>
              <a:avLst/>
              <a:gdLst/>
              <a:ahLst/>
              <a:cxnLst/>
              <a:rect l="l" t="t" r="r" b="b"/>
              <a:pathLst>
                <a:path w="956310" h="7620">
                  <a:moveTo>
                    <a:pt x="956212" y="0"/>
                  </a:moveTo>
                  <a:lnTo>
                    <a:pt x="0" y="0"/>
                  </a:lnTo>
                  <a:lnTo>
                    <a:pt x="32824" y="7620"/>
                  </a:lnTo>
                  <a:lnTo>
                    <a:pt x="923973" y="7620"/>
                  </a:lnTo>
                  <a:lnTo>
                    <a:pt x="95621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09945" y="4735830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20">
                  <a:moveTo>
                    <a:pt x="901993" y="0"/>
                  </a:moveTo>
                  <a:lnTo>
                    <a:pt x="0" y="0"/>
                  </a:lnTo>
                  <a:lnTo>
                    <a:pt x="32824" y="7620"/>
                  </a:lnTo>
                  <a:lnTo>
                    <a:pt x="869754" y="7620"/>
                  </a:lnTo>
                  <a:lnTo>
                    <a:pt x="90199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42769" y="4743450"/>
              <a:ext cx="836930" cy="7620"/>
            </a:xfrm>
            <a:custGeom>
              <a:avLst/>
              <a:gdLst/>
              <a:ahLst/>
              <a:cxnLst/>
              <a:rect l="l" t="t" r="r" b="b"/>
              <a:pathLst>
                <a:path w="836930" h="7620">
                  <a:moveTo>
                    <a:pt x="836930" y="0"/>
                  </a:moveTo>
                  <a:lnTo>
                    <a:pt x="0" y="0"/>
                  </a:lnTo>
                  <a:lnTo>
                    <a:pt x="38100" y="7619"/>
                  </a:lnTo>
                  <a:lnTo>
                    <a:pt x="798830" y="7619"/>
                  </a:lnTo>
                  <a:lnTo>
                    <a:pt x="83693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80869" y="4751070"/>
              <a:ext cx="760730" cy="7620"/>
            </a:xfrm>
            <a:custGeom>
              <a:avLst/>
              <a:gdLst/>
              <a:ahLst/>
              <a:cxnLst/>
              <a:rect l="l" t="t" r="r" b="b"/>
              <a:pathLst>
                <a:path w="760730" h="7620">
                  <a:moveTo>
                    <a:pt x="760730" y="0"/>
                  </a:moveTo>
                  <a:lnTo>
                    <a:pt x="0" y="0"/>
                  </a:lnTo>
                  <a:lnTo>
                    <a:pt x="38100" y="7619"/>
                  </a:lnTo>
                  <a:lnTo>
                    <a:pt x="722630" y="7619"/>
                  </a:lnTo>
                  <a:lnTo>
                    <a:pt x="76073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915782" y="4757420"/>
              <a:ext cx="691515" cy="8890"/>
            </a:xfrm>
            <a:custGeom>
              <a:avLst/>
              <a:gdLst/>
              <a:ahLst/>
              <a:cxnLst/>
              <a:rect l="l" t="t" r="r" b="b"/>
              <a:pathLst>
                <a:path w="691514" h="8889">
                  <a:moveTo>
                    <a:pt x="69089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896" y="1270"/>
                  </a:lnTo>
                  <a:lnTo>
                    <a:pt x="33896" y="8890"/>
                  </a:lnTo>
                  <a:lnTo>
                    <a:pt x="656755" y="8890"/>
                  </a:lnTo>
                  <a:lnTo>
                    <a:pt x="656755" y="1270"/>
                  </a:lnTo>
                  <a:lnTo>
                    <a:pt x="690892" y="1270"/>
                  </a:lnTo>
                  <a:lnTo>
                    <a:pt x="690892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970166" y="4765040"/>
              <a:ext cx="582295" cy="7620"/>
            </a:xfrm>
            <a:custGeom>
              <a:avLst/>
              <a:gdLst/>
              <a:ahLst/>
              <a:cxnLst/>
              <a:rect l="l" t="t" r="r" b="b"/>
              <a:pathLst>
                <a:path w="582294" h="7620">
                  <a:moveTo>
                    <a:pt x="581739" y="0"/>
                  </a:moveTo>
                  <a:lnTo>
                    <a:pt x="0" y="0"/>
                  </a:lnTo>
                  <a:lnTo>
                    <a:pt x="61436" y="7620"/>
                  </a:lnTo>
                  <a:lnTo>
                    <a:pt x="519826" y="7620"/>
                  </a:lnTo>
                  <a:lnTo>
                    <a:pt x="58173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031603" y="4772660"/>
              <a:ext cx="458470" cy="7620"/>
            </a:xfrm>
            <a:custGeom>
              <a:avLst/>
              <a:gdLst/>
              <a:ahLst/>
              <a:cxnLst/>
              <a:rect l="l" t="t" r="r" b="b"/>
              <a:pathLst>
                <a:path w="458469" h="7620">
                  <a:moveTo>
                    <a:pt x="458390" y="0"/>
                  </a:moveTo>
                  <a:lnTo>
                    <a:pt x="0" y="0"/>
                  </a:lnTo>
                  <a:lnTo>
                    <a:pt x="51196" y="6350"/>
                  </a:lnTo>
                  <a:lnTo>
                    <a:pt x="80830" y="7619"/>
                  </a:lnTo>
                  <a:lnTo>
                    <a:pt x="377163" y="7619"/>
                  </a:lnTo>
                  <a:lnTo>
                    <a:pt x="406796" y="6350"/>
                  </a:lnTo>
                  <a:lnTo>
                    <a:pt x="45839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082800" y="4779010"/>
              <a:ext cx="355600" cy="7620"/>
            </a:xfrm>
            <a:custGeom>
              <a:avLst/>
              <a:gdLst/>
              <a:ahLst/>
              <a:cxnLst/>
              <a:rect l="l" t="t" r="r" b="b"/>
              <a:pathLst>
                <a:path w="355600" h="7620">
                  <a:moveTo>
                    <a:pt x="355600" y="0"/>
                  </a:moveTo>
                  <a:lnTo>
                    <a:pt x="0" y="0"/>
                  </a:lnTo>
                  <a:lnTo>
                    <a:pt x="177800" y="761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96999" y="4066540"/>
              <a:ext cx="1729739" cy="720090"/>
            </a:xfrm>
            <a:custGeom>
              <a:avLst/>
              <a:gdLst/>
              <a:ahLst/>
              <a:cxnLst/>
              <a:rect l="l" t="t" r="r" b="b"/>
              <a:pathLst>
                <a:path w="1729739" h="720089">
                  <a:moveTo>
                    <a:pt x="864869" y="0"/>
                  </a:moveTo>
                  <a:lnTo>
                    <a:pt x="930969" y="957"/>
                  </a:lnTo>
                  <a:lnTo>
                    <a:pt x="995476" y="3790"/>
                  </a:lnTo>
                  <a:lnTo>
                    <a:pt x="1058246" y="8437"/>
                  </a:lnTo>
                  <a:lnTo>
                    <a:pt x="1119133" y="14835"/>
                  </a:lnTo>
                  <a:lnTo>
                    <a:pt x="1177993" y="22923"/>
                  </a:lnTo>
                  <a:lnTo>
                    <a:pt x="1234683" y="32641"/>
                  </a:lnTo>
                  <a:lnTo>
                    <a:pt x="1289056" y="43925"/>
                  </a:lnTo>
                  <a:lnTo>
                    <a:pt x="1340970" y="56715"/>
                  </a:lnTo>
                  <a:lnTo>
                    <a:pt x="1390278" y="70950"/>
                  </a:lnTo>
                  <a:lnTo>
                    <a:pt x="1436837" y="86567"/>
                  </a:lnTo>
                  <a:lnTo>
                    <a:pt x="1480502" y="103505"/>
                  </a:lnTo>
                  <a:lnTo>
                    <a:pt x="1521128" y="121702"/>
                  </a:lnTo>
                  <a:lnTo>
                    <a:pt x="1558572" y="141097"/>
                  </a:lnTo>
                  <a:lnTo>
                    <a:pt x="1592687" y="161629"/>
                  </a:lnTo>
                  <a:lnTo>
                    <a:pt x="1650357" y="205856"/>
                  </a:lnTo>
                  <a:lnTo>
                    <a:pt x="1692982" y="253890"/>
                  </a:lnTo>
                  <a:lnTo>
                    <a:pt x="1719405" y="305238"/>
                  </a:lnTo>
                  <a:lnTo>
                    <a:pt x="1728470" y="359410"/>
                  </a:lnTo>
                  <a:lnTo>
                    <a:pt x="1726179" y="386975"/>
                  </a:lnTo>
                  <a:lnTo>
                    <a:pt x="1708291" y="440026"/>
                  </a:lnTo>
                  <a:lnTo>
                    <a:pt x="1673623" y="489908"/>
                  </a:lnTo>
                  <a:lnTo>
                    <a:pt x="1623331" y="536147"/>
                  </a:lnTo>
                  <a:lnTo>
                    <a:pt x="1558572" y="578266"/>
                  </a:lnTo>
                  <a:lnTo>
                    <a:pt x="1521128" y="597632"/>
                  </a:lnTo>
                  <a:lnTo>
                    <a:pt x="1480502" y="615791"/>
                  </a:lnTo>
                  <a:lnTo>
                    <a:pt x="1436837" y="632682"/>
                  </a:lnTo>
                  <a:lnTo>
                    <a:pt x="1390278" y="648246"/>
                  </a:lnTo>
                  <a:lnTo>
                    <a:pt x="1340970" y="662424"/>
                  </a:lnTo>
                  <a:lnTo>
                    <a:pt x="1289056" y="675157"/>
                  </a:lnTo>
                  <a:lnTo>
                    <a:pt x="1234683" y="686384"/>
                  </a:lnTo>
                  <a:lnTo>
                    <a:pt x="1177993" y="696048"/>
                  </a:lnTo>
                  <a:lnTo>
                    <a:pt x="1119133" y="704087"/>
                  </a:lnTo>
                  <a:lnTo>
                    <a:pt x="1058246" y="710443"/>
                  </a:lnTo>
                  <a:lnTo>
                    <a:pt x="995476" y="715057"/>
                  </a:lnTo>
                  <a:lnTo>
                    <a:pt x="930969" y="717869"/>
                  </a:lnTo>
                  <a:lnTo>
                    <a:pt x="864869" y="718820"/>
                  </a:lnTo>
                  <a:lnTo>
                    <a:pt x="798762" y="717869"/>
                  </a:lnTo>
                  <a:lnTo>
                    <a:pt x="734233" y="715057"/>
                  </a:lnTo>
                  <a:lnTo>
                    <a:pt x="671429" y="710443"/>
                  </a:lnTo>
                  <a:lnTo>
                    <a:pt x="610495" y="704087"/>
                  </a:lnTo>
                  <a:lnTo>
                    <a:pt x="551579" y="696048"/>
                  </a:lnTo>
                  <a:lnTo>
                    <a:pt x="494824" y="686384"/>
                  </a:lnTo>
                  <a:lnTo>
                    <a:pt x="440379" y="675157"/>
                  </a:lnTo>
                  <a:lnTo>
                    <a:pt x="388388" y="662424"/>
                  </a:lnTo>
                  <a:lnTo>
                    <a:pt x="338997" y="648246"/>
                  </a:lnTo>
                  <a:lnTo>
                    <a:pt x="292353" y="632682"/>
                  </a:lnTo>
                  <a:lnTo>
                    <a:pt x="248602" y="615791"/>
                  </a:lnTo>
                  <a:lnTo>
                    <a:pt x="207889" y="597632"/>
                  </a:lnTo>
                  <a:lnTo>
                    <a:pt x="170361" y="578266"/>
                  </a:lnTo>
                  <a:lnTo>
                    <a:pt x="136163" y="557751"/>
                  </a:lnTo>
                  <a:lnTo>
                    <a:pt x="78344" y="513513"/>
                  </a:lnTo>
                  <a:lnTo>
                    <a:pt x="35598" y="465393"/>
                  </a:lnTo>
                  <a:lnTo>
                    <a:pt x="9094" y="413867"/>
                  </a:lnTo>
                  <a:lnTo>
                    <a:pt x="0" y="359410"/>
                  </a:lnTo>
                  <a:lnTo>
                    <a:pt x="2297" y="332002"/>
                  </a:lnTo>
                  <a:lnTo>
                    <a:pt x="20242" y="279181"/>
                  </a:lnTo>
                  <a:lnTo>
                    <a:pt x="55013" y="229428"/>
                  </a:lnTo>
                  <a:lnTo>
                    <a:pt x="105442" y="183236"/>
                  </a:lnTo>
                  <a:lnTo>
                    <a:pt x="170361" y="141097"/>
                  </a:lnTo>
                  <a:lnTo>
                    <a:pt x="207889" y="121702"/>
                  </a:lnTo>
                  <a:lnTo>
                    <a:pt x="248602" y="103504"/>
                  </a:lnTo>
                  <a:lnTo>
                    <a:pt x="292353" y="86567"/>
                  </a:lnTo>
                  <a:lnTo>
                    <a:pt x="338997" y="70950"/>
                  </a:lnTo>
                  <a:lnTo>
                    <a:pt x="388388" y="56715"/>
                  </a:lnTo>
                  <a:lnTo>
                    <a:pt x="440379" y="43925"/>
                  </a:lnTo>
                  <a:lnTo>
                    <a:pt x="494824" y="32641"/>
                  </a:lnTo>
                  <a:lnTo>
                    <a:pt x="551579" y="22923"/>
                  </a:lnTo>
                  <a:lnTo>
                    <a:pt x="610495" y="14835"/>
                  </a:lnTo>
                  <a:lnTo>
                    <a:pt x="671429" y="8437"/>
                  </a:lnTo>
                  <a:lnTo>
                    <a:pt x="734233" y="3790"/>
                  </a:lnTo>
                  <a:lnTo>
                    <a:pt x="798762" y="957"/>
                  </a:lnTo>
                  <a:lnTo>
                    <a:pt x="864869" y="0"/>
                  </a:lnTo>
                  <a:close/>
                </a:path>
                <a:path w="1729739" h="720089">
                  <a:moveTo>
                    <a:pt x="0" y="0"/>
                  </a:moveTo>
                  <a:lnTo>
                    <a:pt x="0" y="0"/>
                  </a:lnTo>
                </a:path>
                <a:path w="1729739" h="720089">
                  <a:moveTo>
                    <a:pt x="1729739" y="720090"/>
                  </a:moveTo>
                  <a:lnTo>
                    <a:pt x="1729739" y="7200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0" name="object 109"/>
          <p:cNvGrpSpPr/>
          <p:nvPr/>
        </p:nvGrpSpPr>
        <p:grpSpPr>
          <a:xfrm>
            <a:off x="5782083" y="1880643"/>
            <a:ext cx="1757045" cy="3041650"/>
            <a:chOff x="5782083" y="1880643"/>
            <a:chExt cx="1757045" cy="3041650"/>
          </a:xfrm>
        </p:grpSpPr>
        <p:sp>
          <p:nvSpPr>
            <p:cNvPr id="110" name="object 110"/>
            <p:cNvSpPr/>
            <p:nvPr/>
          </p:nvSpPr>
          <p:spPr>
            <a:xfrm>
              <a:off x="5796279" y="1894840"/>
              <a:ext cx="1728470" cy="2664460"/>
            </a:xfrm>
            <a:custGeom>
              <a:avLst/>
              <a:gdLst/>
              <a:ahLst/>
              <a:cxnLst/>
              <a:rect l="l" t="t" r="r" b="b"/>
              <a:pathLst>
                <a:path w="1728470" h="2664460">
                  <a:moveTo>
                    <a:pt x="0" y="2664460"/>
                  </a:moveTo>
                  <a:lnTo>
                    <a:pt x="1728470" y="2664460"/>
                  </a:lnTo>
                  <a:lnTo>
                    <a:pt x="1728470" y="548639"/>
                  </a:lnTo>
                  <a:lnTo>
                    <a:pt x="863600" y="0"/>
                  </a:lnTo>
                  <a:lnTo>
                    <a:pt x="0" y="548639"/>
                  </a:lnTo>
                  <a:lnTo>
                    <a:pt x="0" y="2664460"/>
                  </a:lnTo>
                  <a:close/>
                </a:path>
                <a:path w="1728470" h="2664460">
                  <a:moveTo>
                    <a:pt x="0" y="2664460"/>
                  </a:moveTo>
                  <a:lnTo>
                    <a:pt x="0" y="2664460"/>
                  </a:lnTo>
                </a:path>
                <a:path w="1728470" h="2664460">
                  <a:moveTo>
                    <a:pt x="1728470" y="0"/>
                  </a:moveTo>
                  <a:lnTo>
                    <a:pt x="1728470" y="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796279" y="4133850"/>
              <a:ext cx="1728470" cy="783590"/>
            </a:xfrm>
            <a:custGeom>
              <a:avLst/>
              <a:gdLst/>
              <a:ahLst/>
              <a:cxnLst/>
              <a:rect l="l" t="t" r="r" b="b"/>
              <a:pathLst>
                <a:path w="1728470" h="783589">
                  <a:moveTo>
                    <a:pt x="863600" y="0"/>
                  </a:moveTo>
                  <a:lnTo>
                    <a:pt x="797657" y="1043"/>
                  </a:lnTo>
                  <a:lnTo>
                    <a:pt x="733279" y="4129"/>
                  </a:lnTo>
                  <a:lnTo>
                    <a:pt x="670611" y="9190"/>
                  </a:lnTo>
                  <a:lnTo>
                    <a:pt x="609800" y="16159"/>
                  </a:lnTo>
                  <a:lnTo>
                    <a:pt x="550993" y="24969"/>
                  </a:lnTo>
                  <a:lnTo>
                    <a:pt x="494336" y="35552"/>
                  </a:lnTo>
                  <a:lnTo>
                    <a:pt x="439976" y="47841"/>
                  </a:lnTo>
                  <a:lnTo>
                    <a:pt x="388060" y="61769"/>
                  </a:lnTo>
                  <a:lnTo>
                    <a:pt x="338735" y="77268"/>
                  </a:lnTo>
                  <a:lnTo>
                    <a:pt x="292147" y="94271"/>
                  </a:lnTo>
                  <a:lnTo>
                    <a:pt x="248443" y="112712"/>
                  </a:lnTo>
                  <a:lnTo>
                    <a:pt x="207770" y="132522"/>
                  </a:lnTo>
                  <a:lnTo>
                    <a:pt x="170274" y="153635"/>
                  </a:lnTo>
                  <a:lnTo>
                    <a:pt x="136102" y="175983"/>
                  </a:lnTo>
                  <a:lnTo>
                    <a:pt x="105401" y="199499"/>
                  </a:lnTo>
                  <a:lnTo>
                    <a:pt x="54998" y="249765"/>
                  </a:lnTo>
                  <a:lnTo>
                    <a:pt x="20239" y="303895"/>
                  </a:lnTo>
                  <a:lnTo>
                    <a:pt x="2297" y="361352"/>
                  </a:lnTo>
                  <a:lnTo>
                    <a:pt x="0" y="391160"/>
                  </a:lnTo>
                  <a:lnTo>
                    <a:pt x="2297" y="421132"/>
                  </a:lnTo>
                  <a:lnTo>
                    <a:pt x="20239" y="478876"/>
                  </a:lnTo>
                  <a:lnTo>
                    <a:pt x="54998" y="533238"/>
                  </a:lnTo>
                  <a:lnTo>
                    <a:pt x="105401" y="583688"/>
                  </a:lnTo>
                  <a:lnTo>
                    <a:pt x="136102" y="607279"/>
                  </a:lnTo>
                  <a:lnTo>
                    <a:pt x="170274" y="629692"/>
                  </a:lnTo>
                  <a:lnTo>
                    <a:pt x="207770" y="650861"/>
                  </a:lnTo>
                  <a:lnTo>
                    <a:pt x="248443" y="670718"/>
                  </a:lnTo>
                  <a:lnTo>
                    <a:pt x="292147" y="689198"/>
                  </a:lnTo>
                  <a:lnTo>
                    <a:pt x="338735" y="706234"/>
                  </a:lnTo>
                  <a:lnTo>
                    <a:pt x="388060" y="721759"/>
                  </a:lnTo>
                  <a:lnTo>
                    <a:pt x="439976" y="735707"/>
                  </a:lnTo>
                  <a:lnTo>
                    <a:pt x="494336" y="748011"/>
                  </a:lnTo>
                  <a:lnTo>
                    <a:pt x="550993" y="758605"/>
                  </a:lnTo>
                  <a:lnTo>
                    <a:pt x="609800" y="767422"/>
                  </a:lnTo>
                  <a:lnTo>
                    <a:pt x="670611" y="774395"/>
                  </a:lnTo>
                  <a:lnTo>
                    <a:pt x="733279" y="779459"/>
                  </a:lnTo>
                  <a:lnTo>
                    <a:pt x="797657" y="782546"/>
                  </a:lnTo>
                  <a:lnTo>
                    <a:pt x="863600" y="783589"/>
                  </a:lnTo>
                  <a:lnTo>
                    <a:pt x="929707" y="782546"/>
                  </a:lnTo>
                  <a:lnTo>
                    <a:pt x="994236" y="779459"/>
                  </a:lnTo>
                  <a:lnTo>
                    <a:pt x="1057040" y="774395"/>
                  </a:lnTo>
                  <a:lnTo>
                    <a:pt x="1117974" y="767422"/>
                  </a:lnTo>
                  <a:lnTo>
                    <a:pt x="1176890" y="758605"/>
                  </a:lnTo>
                  <a:lnTo>
                    <a:pt x="1233645" y="748011"/>
                  </a:lnTo>
                  <a:lnTo>
                    <a:pt x="1288090" y="735707"/>
                  </a:lnTo>
                  <a:lnTo>
                    <a:pt x="1340081" y="721759"/>
                  </a:lnTo>
                  <a:lnTo>
                    <a:pt x="1389472" y="706234"/>
                  </a:lnTo>
                  <a:lnTo>
                    <a:pt x="1436116" y="689198"/>
                  </a:lnTo>
                  <a:lnTo>
                    <a:pt x="1479867" y="670718"/>
                  </a:lnTo>
                  <a:lnTo>
                    <a:pt x="1520580" y="650861"/>
                  </a:lnTo>
                  <a:lnTo>
                    <a:pt x="1558108" y="629692"/>
                  </a:lnTo>
                  <a:lnTo>
                    <a:pt x="1592306" y="607279"/>
                  </a:lnTo>
                  <a:lnTo>
                    <a:pt x="1623027" y="583688"/>
                  </a:lnTo>
                  <a:lnTo>
                    <a:pt x="1673456" y="533238"/>
                  </a:lnTo>
                  <a:lnTo>
                    <a:pt x="1708227" y="478876"/>
                  </a:lnTo>
                  <a:lnTo>
                    <a:pt x="1726172" y="421132"/>
                  </a:lnTo>
                  <a:lnTo>
                    <a:pt x="1728470" y="391160"/>
                  </a:lnTo>
                  <a:lnTo>
                    <a:pt x="1726172" y="361352"/>
                  </a:lnTo>
                  <a:lnTo>
                    <a:pt x="1708227" y="303895"/>
                  </a:lnTo>
                  <a:lnTo>
                    <a:pt x="1673456" y="249765"/>
                  </a:lnTo>
                  <a:lnTo>
                    <a:pt x="1623027" y="199499"/>
                  </a:lnTo>
                  <a:lnTo>
                    <a:pt x="1592306" y="175983"/>
                  </a:lnTo>
                  <a:lnTo>
                    <a:pt x="1558108" y="153635"/>
                  </a:lnTo>
                  <a:lnTo>
                    <a:pt x="1520580" y="132522"/>
                  </a:lnTo>
                  <a:lnTo>
                    <a:pt x="1479867" y="112712"/>
                  </a:lnTo>
                  <a:lnTo>
                    <a:pt x="1436116" y="94271"/>
                  </a:lnTo>
                  <a:lnTo>
                    <a:pt x="1389472" y="77268"/>
                  </a:lnTo>
                  <a:lnTo>
                    <a:pt x="1340081" y="61769"/>
                  </a:lnTo>
                  <a:lnTo>
                    <a:pt x="1288090" y="47841"/>
                  </a:lnTo>
                  <a:lnTo>
                    <a:pt x="1233645" y="35552"/>
                  </a:lnTo>
                  <a:lnTo>
                    <a:pt x="1176890" y="24969"/>
                  </a:lnTo>
                  <a:lnTo>
                    <a:pt x="1117974" y="16159"/>
                  </a:lnTo>
                  <a:lnTo>
                    <a:pt x="1057040" y="9190"/>
                  </a:lnTo>
                  <a:lnTo>
                    <a:pt x="994236" y="4129"/>
                  </a:lnTo>
                  <a:lnTo>
                    <a:pt x="929707" y="1043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96279" y="4133850"/>
              <a:ext cx="1728470" cy="783590"/>
            </a:xfrm>
            <a:custGeom>
              <a:avLst/>
              <a:gdLst/>
              <a:ahLst/>
              <a:cxnLst/>
              <a:rect l="l" t="t" r="r" b="b"/>
              <a:pathLst>
                <a:path w="1728470" h="783589">
                  <a:moveTo>
                    <a:pt x="863600" y="0"/>
                  </a:moveTo>
                  <a:lnTo>
                    <a:pt x="929707" y="1043"/>
                  </a:lnTo>
                  <a:lnTo>
                    <a:pt x="994236" y="4129"/>
                  </a:lnTo>
                  <a:lnTo>
                    <a:pt x="1057040" y="9190"/>
                  </a:lnTo>
                  <a:lnTo>
                    <a:pt x="1117974" y="16159"/>
                  </a:lnTo>
                  <a:lnTo>
                    <a:pt x="1176890" y="24969"/>
                  </a:lnTo>
                  <a:lnTo>
                    <a:pt x="1233645" y="35552"/>
                  </a:lnTo>
                  <a:lnTo>
                    <a:pt x="1288090" y="47841"/>
                  </a:lnTo>
                  <a:lnTo>
                    <a:pt x="1340081" y="61769"/>
                  </a:lnTo>
                  <a:lnTo>
                    <a:pt x="1389472" y="77268"/>
                  </a:lnTo>
                  <a:lnTo>
                    <a:pt x="1436116" y="94271"/>
                  </a:lnTo>
                  <a:lnTo>
                    <a:pt x="1479867" y="112712"/>
                  </a:lnTo>
                  <a:lnTo>
                    <a:pt x="1520580" y="132522"/>
                  </a:lnTo>
                  <a:lnTo>
                    <a:pt x="1558108" y="153635"/>
                  </a:lnTo>
                  <a:lnTo>
                    <a:pt x="1592306" y="175983"/>
                  </a:lnTo>
                  <a:lnTo>
                    <a:pt x="1623027" y="199499"/>
                  </a:lnTo>
                  <a:lnTo>
                    <a:pt x="1673456" y="249765"/>
                  </a:lnTo>
                  <a:lnTo>
                    <a:pt x="1708227" y="303895"/>
                  </a:lnTo>
                  <a:lnTo>
                    <a:pt x="1726172" y="361352"/>
                  </a:lnTo>
                  <a:lnTo>
                    <a:pt x="1728470" y="391160"/>
                  </a:lnTo>
                  <a:lnTo>
                    <a:pt x="1726172" y="421132"/>
                  </a:lnTo>
                  <a:lnTo>
                    <a:pt x="1708227" y="478876"/>
                  </a:lnTo>
                  <a:lnTo>
                    <a:pt x="1673456" y="533238"/>
                  </a:lnTo>
                  <a:lnTo>
                    <a:pt x="1623027" y="583688"/>
                  </a:lnTo>
                  <a:lnTo>
                    <a:pt x="1592306" y="607279"/>
                  </a:lnTo>
                  <a:lnTo>
                    <a:pt x="1558108" y="629692"/>
                  </a:lnTo>
                  <a:lnTo>
                    <a:pt x="1520580" y="650861"/>
                  </a:lnTo>
                  <a:lnTo>
                    <a:pt x="1479867" y="670718"/>
                  </a:lnTo>
                  <a:lnTo>
                    <a:pt x="1436116" y="689198"/>
                  </a:lnTo>
                  <a:lnTo>
                    <a:pt x="1389472" y="706234"/>
                  </a:lnTo>
                  <a:lnTo>
                    <a:pt x="1340081" y="721759"/>
                  </a:lnTo>
                  <a:lnTo>
                    <a:pt x="1288090" y="735707"/>
                  </a:lnTo>
                  <a:lnTo>
                    <a:pt x="1233645" y="748011"/>
                  </a:lnTo>
                  <a:lnTo>
                    <a:pt x="1176890" y="758605"/>
                  </a:lnTo>
                  <a:lnTo>
                    <a:pt x="1117974" y="767422"/>
                  </a:lnTo>
                  <a:lnTo>
                    <a:pt x="1057040" y="774395"/>
                  </a:lnTo>
                  <a:lnTo>
                    <a:pt x="994236" y="779459"/>
                  </a:lnTo>
                  <a:lnTo>
                    <a:pt x="929707" y="782546"/>
                  </a:lnTo>
                  <a:lnTo>
                    <a:pt x="863600" y="783589"/>
                  </a:lnTo>
                  <a:lnTo>
                    <a:pt x="797657" y="782546"/>
                  </a:lnTo>
                  <a:lnTo>
                    <a:pt x="733279" y="779459"/>
                  </a:lnTo>
                  <a:lnTo>
                    <a:pt x="670611" y="774395"/>
                  </a:lnTo>
                  <a:lnTo>
                    <a:pt x="609800" y="767422"/>
                  </a:lnTo>
                  <a:lnTo>
                    <a:pt x="550993" y="758605"/>
                  </a:lnTo>
                  <a:lnTo>
                    <a:pt x="494336" y="748011"/>
                  </a:lnTo>
                  <a:lnTo>
                    <a:pt x="439976" y="735707"/>
                  </a:lnTo>
                  <a:lnTo>
                    <a:pt x="388060" y="721759"/>
                  </a:lnTo>
                  <a:lnTo>
                    <a:pt x="338735" y="706234"/>
                  </a:lnTo>
                  <a:lnTo>
                    <a:pt x="292147" y="689198"/>
                  </a:lnTo>
                  <a:lnTo>
                    <a:pt x="248443" y="670718"/>
                  </a:lnTo>
                  <a:lnTo>
                    <a:pt x="207770" y="650861"/>
                  </a:lnTo>
                  <a:lnTo>
                    <a:pt x="170274" y="629692"/>
                  </a:lnTo>
                  <a:lnTo>
                    <a:pt x="136102" y="607279"/>
                  </a:lnTo>
                  <a:lnTo>
                    <a:pt x="105401" y="583688"/>
                  </a:lnTo>
                  <a:lnTo>
                    <a:pt x="54998" y="533238"/>
                  </a:lnTo>
                  <a:lnTo>
                    <a:pt x="20239" y="478876"/>
                  </a:lnTo>
                  <a:lnTo>
                    <a:pt x="2297" y="421132"/>
                  </a:lnTo>
                  <a:lnTo>
                    <a:pt x="0" y="391160"/>
                  </a:lnTo>
                  <a:lnTo>
                    <a:pt x="2297" y="361352"/>
                  </a:lnTo>
                  <a:lnTo>
                    <a:pt x="20239" y="303895"/>
                  </a:lnTo>
                  <a:lnTo>
                    <a:pt x="54998" y="249765"/>
                  </a:lnTo>
                  <a:lnTo>
                    <a:pt x="105401" y="199499"/>
                  </a:lnTo>
                  <a:lnTo>
                    <a:pt x="136102" y="175983"/>
                  </a:lnTo>
                  <a:lnTo>
                    <a:pt x="170274" y="153635"/>
                  </a:lnTo>
                  <a:lnTo>
                    <a:pt x="207770" y="132522"/>
                  </a:lnTo>
                  <a:lnTo>
                    <a:pt x="248443" y="112712"/>
                  </a:lnTo>
                  <a:lnTo>
                    <a:pt x="292147" y="94271"/>
                  </a:lnTo>
                  <a:lnTo>
                    <a:pt x="338735" y="77268"/>
                  </a:lnTo>
                  <a:lnTo>
                    <a:pt x="388060" y="61769"/>
                  </a:lnTo>
                  <a:lnTo>
                    <a:pt x="439976" y="47841"/>
                  </a:lnTo>
                  <a:lnTo>
                    <a:pt x="494336" y="35552"/>
                  </a:lnTo>
                  <a:lnTo>
                    <a:pt x="550993" y="24969"/>
                  </a:lnTo>
                  <a:lnTo>
                    <a:pt x="609800" y="16159"/>
                  </a:lnTo>
                  <a:lnTo>
                    <a:pt x="670611" y="9190"/>
                  </a:lnTo>
                  <a:lnTo>
                    <a:pt x="733279" y="4129"/>
                  </a:lnTo>
                  <a:lnTo>
                    <a:pt x="797657" y="1043"/>
                  </a:lnTo>
                  <a:lnTo>
                    <a:pt x="863600" y="0"/>
                  </a:lnTo>
                  <a:close/>
                </a:path>
                <a:path w="1728470" h="783589">
                  <a:moveTo>
                    <a:pt x="0" y="0"/>
                  </a:moveTo>
                  <a:lnTo>
                    <a:pt x="0" y="0"/>
                  </a:lnTo>
                </a:path>
                <a:path w="1728470" h="783589">
                  <a:moveTo>
                    <a:pt x="1728470" y="783589"/>
                  </a:moveTo>
                  <a:lnTo>
                    <a:pt x="1728470" y="783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496896" y="4069080"/>
              <a:ext cx="326390" cy="1270"/>
            </a:xfrm>
            <a:custGeom>
              <a:avLst/>
              <a:gdLst/>
              <a:ahLst/>
              <a:cxnLst/>
              <a:rect l="l" t="t" r="r" b="b"/>
              <a:pathLst>
                <a:path w="326390" h="1270">
                  <a:moveTo>
                    <a:pt x="0" y="1270"/>
                  </a:moveTo>
                  <a:lnTo>
                    <a:pt x="325966" y="1270"/>
                  </a:lnTo>
                  <a:lnTo>
                    <a:pt x="325966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311899" y="4083050"/>
              <a:ext cx="695960" cy="7620"/>
            </a:xfrm>
            <a:custGeom>
              <a:avLst/>
              <a:gdLst/>
              <a:ahLst/>
              <a:cxnLst/>
              <a:rect l="l" t="t" r="r" b="b"/>
              <a:pathLst>
                <a:path w="695959" h="7620">
                  <a:moveTo>
                    <a:pt x="635000" y="0"/>
                  </a:moveTo>
                  <a:lnTo>
                    <a:pt x="60960" y="0"/>
                  </a:lnTo>
                  <a:lnTo>
                    <a:pt x="6350" y="6350"/>
                  </a:lnTo>
                  <a:lnTo>
                    <a:pt x="0" y="7619"/>
                  </a:lnTo>
                  <a:lnTo>
                    <a:pt x="695959" y="7619"/>
                  </a:lnTo>
                  <a:lnTo>
                    <a:pt x="689609" y="635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73799" y="4090670"/>
              <a:ext cx="772160" cy="7620"/>
            </a:xfrm>
            <a:custGeom>
              <a:avLst/>
              <a:gdLst/>
              <a:ahLst/>
              <a:cxnLst/>
              <a:rect l="l" t="t" r="r" b="b"/>
              <a:pathLst>
                <a:path w="772159" h="7620">
                  <a:moveTo>
                    <a:pt x="734059" y="0"/>
                  </a:moveTo>
                  <a:lnTo>
                    <a:pt x="38100" y="0"/>
                  </a:lnTo>
                  <a:lnTo>
                    <a:pt x="0" y="7619"/>
                  </a:lnTo>
                  <a:lnTo>
                    <a:pt x="772159" y="7619"/>
                  </a:lnTo>
                  <a:lnTo>
                    <a:pt x="734059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237060" y="4097020"/>
              <a:ext cx="845819" cy="8890"/>
            </a:xfrm>
            <a:custGeom>
              <a:avLst/>
              <a:gdLst/>
              <a:ahLst/>
              <a:cxnLst/>
              <a:rect l="l" t="t" r="r" b="b"/>
              <a:pathLst>
                <a:path w="845820" h="8889">
                  <a:moveTo>
                    <a:pt x="802549" y="0"/>
                  </a:moveTo>
                  <a:lnTo>
                    <a:pt x="43089" y="0"/>
                  </a:lnTo>
                  <a:lnTo>
                    <a:pt x="4989" y="7619"/>
                  </a:lnTo>
                  <a:lnTo>
                    <a:pt x="0" y="8889"/>
                  </a:lnTo>
                  <a:lnTo>
                    <a:pt x="845820" y="8889"/>
                  </a:lnTo>
                  <a:lnTo>
                    <a:pt x="840649" y="7619"/>
                  </a:lnTo>
                  <a:lnTo>
                    <a:pt x="802549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12114" y="4104639"/>
              <a:ext cx="896619" cy="7620"/>
            </a:xfrm>
            <a:custGeom>
              <a:avLst/>
              <a:gdLst/>
              <a:ahLst/>
              <a:cxnLst/>
              <a:rect l="l" t="t" r="r" b="b"/>
              <a:pathLst>
                <a:path w="896620" h="7620">
                  <a:moveTo>
                    <a:pt x="865595" y="0"/>
                  </a:moveTo>
                  <a:lnTo>
                    <a:pt x="29935" y="0"/>
                  </a:lnTo>
                  <a:lnTo>
                    <a:pt x="0" y="7620"/>
                  </a:lnTo>
                  <a:lnTo>
                    <a:pt x="896620" y="7620"/>
                  </a:lnTo>
                  <a:lnTo>
                    <a:pt x="865595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82178" y="4112260"/>
              <a:ext cx="957580" cy="7620"/>
            </a:xfrm>
            <a:custGeom>
              <a:avLst/>
              <a:gdLst/>
              <a:ahLst/>
              <a:cxnLst/>
              <a:rect l="l" t="t" r="r" b="b"/>
              <a:pathLst>
                <a:path w="957579" h="7620">
                  <a:moveTo>
                    <a:pt x="926555" y="0"/>
                  </a:moveTo>
                  <a:lnTo>
                    <a:pt x="29935" y="0"/>
                  </a:lnTo>
                  <a:lnTo>
                    <a:pt x="0" y="7619"/>
                  </a:lnTo>
                  <a:lnTo>
                    <a:pt x="957580" y="7619"/>
                  </a:lnTo>
                  <a:lnTo>
                    <a:pt x="926555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55372" y="4118610"/>
              <a:ext cx="1010919" cy="8890"/>
            </a:xfrm>
            <a:custGeom>
              <a:avLst/>
              <a:gdLst/>
              <a:ahLst/>
              <a:cxnLst/>
              <a:rect l="l" t="t" r="r" b="b"/>
              <a:pathLst>
                <a:path w="1010920" h="8889">
                  <a:moveTo>
                    <a:pt x="979215" y="0"/>
                  </a:moveTo>
                  <a:lnTo>
                    <a:pt x="31795" y="0"/>
                  </a:lnTo>
                  <a:lnTo>
                    <a:pt x="16827" y="3809"/>
                  </a:lnTo>
                  <a:lnTo>
                    <a:pt x="0" y="8889"/>
                  </a:lnTo>
                  <a:lnTo>
                    <a:pt x="1010920" y="8889"/>
                  </a:lnTo>
                  <a:lnTo>
                    <a:pt x="994727" y="3809"/>
                  </a:lnTo>
                  <a:lnTo>
                    <a:pt x="979215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34337" y="4126230"/>
              <a:ext cx="1052195" cy="7620"/>
            </a:xfrm>
            <a:custGeom>
              <a:avLst/>
              <a:gdLst/>
              <a:ahLst/>
              <a:cxnLst/>
              <a:rect l="l" t="t" r="r" b="b"/>
              <a:pathLst>
                <a:path w="1052195" h="7620">
                  <a:moveTo>
                    <a:pt x="1027906" y="0"/>
                  </a:moveTo>
                  <a:lnTo>
                    <a:pt x="25241" y="0"/>
                  </a:lnTo>
                  <a:lnTo>
                    <a:pt x="0" y="7620"/>
                  </a:lnTo>
                  <a:lnTo>
                    <a:pt x="1052195" y="7620"/>
                  </a:lnTo>
                  <a:lnTo>
                    <a:pt x="1027906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09096" y="4133850"/>
              <a:ext cx="1101725" cy="7620"/>
            </a:xfrm>
            <a:custGeom>
              <a:avLst/>
              <a:gdLst/>
              <a:ahLst/>
              <a:cxnLst/>
              <a:rect l="l" t="t" r="r" b="b"/>
              <a:pathLst>
                <a:path w="1101725" h="7620">
                  <a:moveTo>
                    <a:pt x="1077436" y="0"/>
                  </a:moveTo>
                  <a:lnTo>
                    <a:pt x="25241" y="0"/>
                  </a:lnTo>
                  <a:lnTo>
                    <a:pt x="0" y="7619"/>
                  </a:lnTo>
                  <a:lnTo>
                    <a:pt x="1101725" y="7619"/>
                  </a:lnTo>
                  <a:lnTo>
                    <a:pt x="1077436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88309" y="4140200"/>
              <a:ext cx="1144270" cy="8890"/>
            </a:xfrm>
            <a:custGeom>
              <a:avLst/>
              <a:gdLst/>
              <a:ahLst/>
              <a:cxnLst/>
              <a:rect l="l" t="t" r="r" b="b"/>
              <a:pathLst>
                <a:path w="1144270" h="8889">
                  <a:moveTo>
                    <a:pt x="1118464" y="0"/>
                  </a:moveTo>
                  <a:lnTo>
                    <a:pt x="24994" y="0"/>
                  </a:lnTo>
                  <a:lnTo>
                    <a:pt x="16580" y="2539"/>
                  </a:lnTo>
                  <a:lnTo>
                    <a:pt x="0" y="8889"/>
                  </a:lnTo>
                  <a:lnTo>
                    <a:pt x="1143846" y="8889"/>
                  </a:lnTo>
                  <a:lnTo>
                    <a:pt x="1126560" y="2539"/>
                  </a:lnTo>
                  <a:lnTo>
                    <a:pt x="1118464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71728" y="4147820"/>
              <a:ext cx="1177925" cy="7620"/>
            </a:xfrm>
            <a:custGeom>
              <a:avLst/>
              <a:gdLst/>
              <a:ahLst/>
              <a:cxnLst/>
              <a:rect l="l" t="t" r="r" b="b"/>
              <a:pathLst>
                <a:path w="1177925" h="7620">
                  <a:moveTo>
                    <a:pt x="1156969" y="0"/>
                  </a:moveTo>
                  <a:lnTo>
                    <a:pt x="19896" y="0"/>
                  </a:lnTo>
                  <a:lnTo>
                    <a:pt x="0" y="7619"/>
                  </a:lnTo>
                  <a:lnTo>
                    <a:pt x="1177713" y="7619"/>
                  </a:lnTo>
                  <a:lnTo>
                    <a:pt x="115696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051832" y="4155439"/>
              <a:ext cx="1218565" cy="7620"/>
            </a:xfrm>
            <a:custGeom>
              <a:avLst/>
              <a:gdLst/>
              <a:ahLst/>
              <a:cxnLst/>
              <a:rect l="l" t="t" r="r" b="b"/>
              <a:pathLst>
                <a:path w="1218565" h="7620">
                  <a:moveTo>
                    <a:pt x="1197610" y="0"/>
                  </a:moveTo>
                  <a:lnTo>
                    <a:pt x="19896" y="0"/>
                  </a:lnTo>
                  <a:lnTo>
                    <a:pt x="0" y="7620"/>
                  </a:lnTo>
                  <a:lnTo>
                    <a:pt x="1218353" y="7620"/>
                  </a:lnTo>
                  <a:lnTo>
                    <a:pt x="1197610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34023" y="4161789"/>
              <a:ext cx="1254125" cy="8890"/>
            </a:xfrm>
            <a:custGeom>
              <a:avLst/>
              <a:gdLst/>
              <a:ahLst/>
              <a:cxnLst/>
              <a:rect l="l" t="t" r="r" b="b"/>
              <a:pathLst>
                <a:path w="1254125" h="8889">
                  <a:moveTo>
                    <a:pt x="1232704" y="0"/>
                  </a:moveTo>
                  <a:lnTo>
                    <a:pt x="21124" y="0"/>
                  </a:lnTo>
                  <a:lnTo>
                    <a:pt x="11175" y="3810"/>
                  </a:lnTo>
                  <a:lnTo>
                    <a:pt x="0" y="8890"/>
                  </a:lnTo>
                  <a:lnTo>
                    <a:pt x="1253744" y="8890"/>
                  </a:lnTo>
                  <a:lnTo>
                    <a:pt x="1243076" y="3810"/>
                  </a:lnTo>
                  <a:lnTo>
                    <a:pt x="1232704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020053" y="4169410"/>
              <a:ext cx="1281430" cy="7620"/>
            </a:xfrm>
            <a:custGeom>
              <a:avLst/>
              <a:gdLst/>
              <a:ahLst/>
              <a:cxnLst/>
              <a:rect l="l" t="t" r="r" b="b"/>
              <a:pathLst>
                <a:path w="1281429" h="7620">
                  <a:moveTo>
                    <a:pt x="1265047" y="0"/>
                  </a:moveTo>
                  <a:lnTo>
                    <a:pt x="16763" y="0"/>
                  </a:lnTo>
                  <a:lnTo>
                    <a:pt x="0" y="7619"/>
                  </a:lnTo>
                  <a:lnTo>
                    <a:pt x="1281049" y="7619"/>
                  </a:lnTo>
                  <a:lnTo>
                    <a:pt x="1265047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003289" y="4177030"/>
              <a:ext cx="1313815" cy="7620"/>
            </a:xfrm>
            <a:custGeom>
              <a:avLst/>
              <a:gdLst/>
              <a:ahLst/>
              <a:cxnLst/>
              <a:rect l="l" t="t" r="r" b="b"/>
              <a:pathLst>
                <a:path w="1313815" h="7620">
                  <a:moveTo>
                    <a:pt x="1297812" y="0"/>
                  </a:moveTo>
                  <a:lnTo>
                    <a:pt x="16763" y="0"/>
                  </a:lnTo>
                  <a:lnTo>
                    <a:pt x="0" y="7620"/>
                  </a:lnTo>
                  <a:lnTo>
                    <a:pt x="1313815" y="7620"/>
                  </a:lnTo>
                  <a:lnTo>
                    <a:pt x="129781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987068" y="4183380"/>
              <a:ext cx="1346200" cy="8890"/>
            </a:xfrm>
            <a:custGeom>
              <a:avLst/>
              <a:gdLst/>
              <a:ahLst/>
              <a:cxnLst/>
              <a:rect l="l" t="t" r="r" b="b"/>
              <a:pathLst>
                <a:path w="1346200" h="8889">
                  <a:moveTo>
                    <a:pt x="1327369" y="0"/>
                  </a:moveTo>
                  <a:lnTo>
                    <a:pt x="19015" y="0"/>
                  </a:lnTo>
                  <a:lnTo>
                    <a:pt x="2251" y="7620"/>
                  </a:lnTo>
                  <a:lnTo>
                    <a:pt x="0" y="8890"/>
                  </a:lnTo>
                  <a:lnTo>
                    <a:pt x="1345622" y="8890"/>
                  </a:lnTo>
                  <a:lnTo>
                    <a:pt x="1343371" y="7620"/>
                  </a:lnTo>
                  <a:lnTo>
                    <a:pt x="1327369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975811" y="4191000"/>
              <a:ext cx="1368425" cy="7620"/>
            </a:xfrm>
            <a:custGeom>
              <a:avLst/>
              <a:gdLst/>
              <a:ahLst/>
              <a:cxnLst/>
              <a:rect l="l" t="t" r="r" b="b"/>
              <a:pathLst>
                <a:path w="1368425" h="7620">
                  <a:moveTo>
                    <a:pt x="1354628" y="0"/>
                  </a:moveTo>
                  <a:lnTo>
                    <a:pt x="13508" y="0"/>
                  </a:lnTo>
                  <a:lnTo>
                    <a:pt x="0" y="7619"/>
                  </a:lnTo>
                  <a:lnTo>
                    <a:pt x="1368136" y="7619"/>
                  </a:lnTo>
                  <a:lnTo>
                    <a:pt x="1354628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962303" y="4198620"/>
              <a:ext cx="1395730" cy="7620"/>
            </a:xfrm>
            <a:custGeom>
              <a:avLst/>
              <a:gdLst/>
              <a:ahLst/>
              <a:cxnLst/>
              <a:rect l="l" t="t" r="r" b="b"/>
              <a:pathLst>
                <a:path w="1395729" h="7620">
                  <a:moveTo>
                    <a:pt x="1381644" y="0"/>
                  </a:moveTo>
                  <a:lnTo>
                    <a:pt x="13508" y="0"/>
                  </a:lnTo>
                  <a:lnTo>
                    <a:pt x="0" y="7619"/>
                  </a:lnTo>
                  <a:lnTo>
                    <a:pt x="1395152" y="7619"/>
                  </a:lnTo>
                  <a:lnTo>
                    <a:pt x="1381644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910" y="4204969"/>
              <a:ext cx="1443990" cy="15240"/>
            </a:xfrm>
            <a:custGeom>
              <a:avLst/>
              <a:gdLst/>
              <a:ahLst/>
              <a:cxnLst/>
              <a:rect l="l" t="t" r="r" b="b"/>
              <a:pathLst>
                <a:path w="1443990" h="15239">
                  <a:moveTo>
                    <a:pt x="1443875" y="15240"/>
                  </a:moveTo>
                  <a:lnTo>
                    <a:pt x="1442059" y="13970"/>
                  </a:lnTo>
                  <a:lnTo>
                    <a:pt x="1433042" y="8890"/>
                  </a:lnTo>
                  <a:lnTo>
                    <a:pt x="1430794" y="7620"/>
                  </a:lnTo>
                  <a:lnTo>
                    <a:pt x="1417294" y="0"/>
                  </a:lnTo>
                  <a:lnTo>
                    <a:pt x="26644" y="0"/>
                  </a:lnTo>
                  <a:lnTo>
                    <a:pt x="13131" y="7620"/>
                  </a:lnTo>
                  <a:lnTo>
                    <a:pt x="10883" y="8890"/>
                  </a:lnTo>
                  <a:lnTo>
                    <a:pt x="1879" y="13970"/>
                  </a:lnTo>
                  <a:lnTo>
                    <a:pt x="0" y="15240"/>
                  </a:lnTo>
                  <a:lnTo>
                    <a:pt x="1443875" y="1524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26648" y="4220210"/>
              <a:ext cx="1466215" cy="7620"/>
            </a:xfrm>
            <a:custGeom>
              <a:avLst/>
              <a:gdLst/>
              <a:ahLst/>
              <a:cxnLst/>
              <a:rect l="l" t="t" r="r" b="b"/>
              <a:pathLst>
                <a:path w="1466215" h="7620">
                  <a:moveTo>
                    <a:pt x="1455143" y="0"/>
                  </a:moveTo>
                  <a:lnTo>
                    <a:pt x="11264" y="0"/>
                  </a:lnTo>
                  <a:lnTo>
                    <a:pt x="0" y="7619"/>
                  </a:lnTo>
                  <a:lnTo>
                    <a:pt x="1466076" y="7619"/>
                  </a:lnTo>
                  <a:lnTo>
                    <a:pt x="1455143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915383" y="4226560"/>
              <a:ext cx="1488440" cy="8890"/>
            </a:xfrm>
            <a:custGeom>
              <a:avLst/>
              <a:gdLst/>
              <a:ahLst/>
              <a:cxnLst/>
              <a:rect l="l" t="t" r="r" b="b"/>
              <a:pathLst>
                <a:path w="1488440" h="8889">
                  <a:moveTo>
                    <a:pt x="1475519" y="0"/>
                  </a:moveTo>
                  <a:lnTo>
                    <a:pt x="13141" y="0"/>
                  </a:lnTo>
                  <a:lnTo>
                    <a:pt x="0" y="8889"/>
                  </a:lnTo>
                  <a:lnTo>
                    <a:pt x="1488274" y="8889"/>
                  </a:lnTo>
                  <a:lnTo>
                    <a:pt x="1475519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905996" y="4234180"/>
              <a:ext cx="1506855" cy="7620"/>
            </a:xfrm>
            <a:custGeom>
              <a:avLst/>
              <a:gdLst/>
              <a:ahLst/>
              <a:cxnLst/>
              <a:rect l="l" t="t" r="r" b="b"/>
              <a:pathLst>
                <a:path w="1506854" h="7620">
                  <a:moveTo>
                    <a:pt x="1495839" y="0"/>
                  </a:moveTo>
                  <a:lnTo>
                    <a:pt x="11264" y="0"/>
                  </a:lnTo>
                  <a:lnTo>
                    <a:pt x="0" y="7620"/>
                  </a:lnTo>
                  <a:lnTo>
                    <a:pt x="1506772" y="7620"/>
                  </a:lnTo>
                  <a:lnTo>
                    <a:pt x="1495839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895187" y="4241800"/>
              <a:ext cx="1528445" cy="7620"/>
            </a:xfrm>
            <a:custGeom>
              <a:avLst/>
              <a:gdLst/>
              <a:ahLst/>
              <a:cxnLst/>
              <a:rect l="l" t="t" r="r" b="b"/>
              <a:pathLst>
                <a:path w="1528445" h="7620">
                  <a:moveTo>
                    <a:pt x="1517581" y="0"/>
                  </a:moveTo>
                  <a:lnTo>
                    <a:pt x="10809" y="0"/>
                  </a:lnTo>
                  <a:lnTo>
                    <a:pt x="1422" y="6350"/>
                  </a:lnTo>
                  <a:lnTo>
                    <a:pt x="0" y="7619"/>
                  </a:lnTo>
                  <a:lnTo>
                    <a:pt x="1528114" y="7619"/>
                  </a:lnTo>
                  <a:lnTo>
                    <a:pt x="1526692" y="6350"/>
                  </a:lnTo>
                  <a:lnTo>
                    <a:pt x="1517581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86653" y="4248150"/>
              <a:ext cx="1545590" cy="8890"/>
            </a:xfrm>
            <a:custGeom>
              <a:avLst/>
              <a:gdLst/>
              <a:ahLst/>
              <a:cxnLst/>
              <a:rect l="l" t="t" r="r" b="b"/>
              <a:pathLst>
                <a:path w="1545590" h="8889">
                  <a:moveTo>
                    <a:pt x="1535226" y="0"/>
                  </a:moveTo>
                  <a:lnTo>
                    <a:pt x="9956" y="0"/>
                  </a:lnTo>
                  <a:lnTo>
                    <a:pt x="0" y="8889"/>
                  </a:lnTo>
                  <a:lnTo>
                    <a:pt x="1545183" y="8889"/>
                  </a:lnTo>
                  <a:lnTo>
                    <a:pt x="1535226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879541" y="4255770"/>
              <a:ext cx="1559560" cy="7620"/>
            </a:xfrm>
            <a:custGeom>
              <a:avLst/>
              <a:gdLst/>
              <a:ahLst/>
              <a:cxnLst/>
              <a:rect l="l" t="t" r="r" b="b"/>
              <a:pathLst>
                <a:path w="1559559" h="7620">
                  <a:moveTo>
                    <a:pt x="1550873" y="0"/>
                  </a:moveTo>
                  <a:lnTo>
                    <a:pt x="8534" y="0"/>
                  </a:lnTo>
                  <a:lnTo>
                    <a:pt x="0" y="7619"/>
                  </a:lnTo>
                  <a:lnTo>
                    <a:pt x="1559407" y="7619"/>
                  </a:lnTo>
                  <a:lnTo>
                    <a:pt x="1550873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871006" y="4263389"/>
              <a:ext cx="1576705" cy="7620"/>
            </a:xfrm>
            <a:custGeom>
              <a:avLst/>
              <a:gdLst/>
              <a:ahLst/>
              <a:cxnLst/>
              <a:rect l="l" t="t" r="r" b="b"/>
              <a:pathLst>
                <a:path w="1576704" h="7620">
                  <a:moveTo>
                    <a:pt x="1567942" y="0"/>
                  </a:moveTo>
                  <a:lnTo>
                    <a:pt x="8534" y="0"/>
                  </a:lnTo>
                  <a:lnTo>
                    <a:pt x="0" y="7620"/>
                  </a:lnTo>
                  <a:lnTo>
                    <a:pt x="1576476" y="7620"/>
                  </a:lnTo>
                  <a:lnTo>
                    <a:pt x="156794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862472" y="4269739"/>
              <a:ext cx="1593850" cy="8890"/>
            </a:xfrm>
            <a:custGeom>
              <a:avLst/>
              <a:gdLst/>
              <a:ahLst/>
              <a:cxnLst/>
              <a:rect l="l" t="t" r="r" b="b"/>
              <a:pathLst>
                <a:path w="1593850" h="8889">
                  <a:moveTo>
                    <a:pt x="1583588" y="0"/>
                  </a:moveTo>
                  <a:lnTo>
                    <a:pt x="9956" y="0"/>
                  </a:lnTo>
                  <a:lnTo>
                    <a:pt x="0" y="8890"/>
                  </a:lnTo>
                  <a:lnTo>
                    <a:pt x="1593545" y="8890"/>
                  </a:lnTo>
                  <a:lnTo>
                    <a:pt x="1583588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856751" y="4277360"/>
              <a:ext cx="1605280" cy="7620"/>
            </a:xfrm>
            <a:custGeom>
              <a:avLst/>
              <a:gdLst/>
              <a:ahLst/>
              <a:cxnLst/>
              <a:rect l="l" t="t" r="r" b="b"/>
              <a:pathLst>
                <a:path w="1605279" h="7620">
                  <a:moveTo>
                    <a:pt x="1597843" y="0"/>
                  </a:moveTo>
                  <a:lnTo>
                    <a:pt x="7143" y="0"/>
                  </a:lnTo>
                  <a:lnTo>
                    <a:pt x="4298" y="2539"/>
                  </a:lnTo>
                  <a:lnTo>
                    <a:pt x="0" y="7619"/>
                  </a:lnTo>
                  <a:lnTo>
                    <a:pt x="1605182" y="7619"/>
                  </a:lnTo>
                  <a:lnTo>
                    <a:pt x="1600688" y="2539"/>
                  </a:lnTo>
                  <a:lnTo>
                    <a:pt x="159784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850303" y="4284980"/>
              <a:ext cx="1618615" cy="7620"/>
            </a:xfrm>
            <a:custGeom>
              <a:avLst/>
              <a:gdLst/>
              <a:ahLst/>
              <a:cxnLst/>
              <a:rect l="l" t="t" r="r" b="b"/>
              <a:pathLst>
                <a:path w="1618615" h="7620">
                  <a:moveTo>
                    <a:pt x="1611629" y="0"/>
                  </a:moveTo>
                  <a:lnTo>
                    <a:pt x="6447" y="0"/>
                  </a:lnTo>
                  <a:lnTo>
                    <a:pt x="0" y="7620"/>
                  </a:lnTo>
                  <a:lnTo>
                    <a:pt x="1618370" y="7620"/>
                  </a:lnTo>
                  <a:lnTo>
                    <a:pt x="1611629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43855" y="4291330"/>
              <a:ext cx="1631950" cy="8890"/>
            </a:xfrm>
            <a:custGeom>
              <a:avLst/>
              <a:gdLst/>
              <a:ahLst/>
              <a:cxnLst/>
              <a:rect l="l" t="t" r="r" b="b"/>
              <a:pathLst>
                <a:path w="1631950" h="8889">
                  <a:moveTo>
                    <a:pt x="1623695" y="0"/>
                  </a:moveTo>
                  <a:lnTo>
                    <a:pt x="7522" y="0"/>
                  </a:lnTo>
                  <a:lnTo>
                    <a:pt x="0" y="8890"/>
                  </a:lnTo>
                  <a:lnTo>
                    <a:pt x="1631559" y="8890"/>
                  </a:lnTo>
                  <a:lnTo>
                    <a:pt x="1623695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838482" y="4298950"/>
              <a:ext cx="1642745" cy="7620"/>
            </a:xfrm>
            <a:custGeom>
              <a:avLst/>
              <a:gdLst/>
              <a:ahLst/>
              <a:cxnLst/>
              <a:rect l="l" t="t" r="r" b="b"/>
              <a:pathLst>
                <a:path w="1642745" h="7620">
                  <a:moveTo>
                    <a:pt x="1635808" y="0"/>
                  </a:moveTo>
                  <a:lnTo>
                    <a:pt x="6447" y="0"/>
                  </a:lnTo>
                  <a:lnTo>
                    <a:pt x="0" y="7619"/>
                  </a:lnTo>
                  <a:lnTo>
                    <a:pt x="1642549" y="7619"/>
                  </a:lnTo>
                  <a:lnTo>
                    <a:pt x="1635808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832293" y="4306570"/>
              <a:ext cx="1655445" cy="7620"/>
            </a:xfrm>
            <a:custGeom>
              <a:avLst/>
              <a:gdLst/>
              <a:ahLst/>
              <a:cxnLst/>
              <a:rect l="l" t="t" r="r" b="b"/>
              <a:pathLst>
                <a:path w="1655445" h="7620">
                  <a:moveTo>
                    <a:pt x="1648739" y="0"/>
                  </a:moveTo>
                  <a:lnTo>
                    <a:pt x="6189" y="0"/>
                  </a:lnTo>
                  <a:lnTo>
                    <a:pt x="816" y="6349"/>
                  </a:lnTo>
                  <a:lnTo>
                    <a:pt x="0" y="7619"/>
                  </a:lnTo>
                  <a:lnTo>
                    <a:pt x="1655172" y="7619"/>
                  </a:lnTo>
                  <a:lnTo>
                    <a:pt x="1654356" y="6349"/>
                  </a:lnTo>
                  <a:lnTo>
                    <a:pt x="164873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827394" y="4312920"/>
              <a:ext cx="1664970" cy="8890"/>
            </a:xfrm>
            <a:custGeom>
              <a:avLst/>
              <a:gdLst/>
              <a:ahLst/>
              <a:cxnLst/>
              <a:rect l="l" t="t" r="r" b="b"/>
              <a:pathLst>
                <a:path w="1664970" h="8889">
                  <a:moveTo>
                    <a:pt x="1659255" y="0"/>
                  </a:moveTo>
                  <a:lnTo>
                    <a:pt x="5715" y="0"/>
                  </a:lnTo>
                  <a:lnTo>
                    <a:pt x="0" y="8889"/>
                  </a:lnTo>
                  <a:lnTo>
                    <a:pt x="1664970" y="8889"/>
                  </a:lnTo>
                  <a:lnTo>
                    <a:pt x="1659255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823312" y="4320539"/>
              <a:ext cx="1673225" cy="7620"/>
            </a:xfrm>
            <a:custGeom>
              <a:avLst/>
              <a:gdLst/>
              <a:ahLst/>
              <a:cxnLst/>
              <a:rect l="l" t="t" r="r" b="b"/>
              <a:pathLst>
                <a:path w="1673225" h="7620">
                  <a:moveTo>
                    <a:pt x="1668235" y="0"/>
                  </a:moveTo>
                  <a:lnTo>
                    <a:pt x="4898" y="0"/>
                  </a:lnTo>
                  <a:lnTo>
                    <a:pt x="0" y="7620"/>
                  </a:lnTo>
                  <a:lnTo>
                    <a:pt x="1673134" y="7620"/>
                  </a:lnTo>
                  <a:lnTo>
                    <a:pt x="1668235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19139" y="4328160"/>
              <a:ext cx="1681480" cy="7620"/>
            </a:xfrm>
            <a:custGeom>
              <a:avLst/>
              <a:gdLst/>
              <a:ahLst/>
              <a:cxnLst/>
              <a:rect l="l" t="t" r="r" b="b"/>
              <a:pathLst>
                <a:path w="1681479" h="7620">
                  <a:moveTo>
                    <a:pt x="1677307" y="0"/>
                  </a:moveTo>
                  <a:lnTo>
                    <a:pt x="4172" y="0"/>
                  </a:lnTo>
                  <a:lnTo>
                    <a:pt x="2539" y="2539"/>
                  </a:lnTo>
                  <a:lnTo>
                    <a:pt x="0" y="7619"/>
                  </a:lnTo>
                  <a:lnTo>
                    <a:pt x="1681480" y="7619"/>
                  </a:lnTo>
                  <a:lnTo>
                    <a:pt x="1678939" y="2539"/>
                  </a:lnTo>
                  <a:lnTo>
                    <a:pt x="1677307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815329" y="4334510"/>
              <a:ext cx="1689100" cy="8890"/>
            </a:xfrm>
            <a:custGeom>
              <a:avLst/>
              <a:gdLst/>
              <a:ahLst/>
              <a:cxnLst/>
              <a:rect l="l" t="t" r="r" b="b"/>
              <a:pathLst>
                <a:path w="1689100" h="8889">
                  <a:moveTo>
                    <a:pt x="1684654" y="0"/>
                  </a:moveTo>
                  <a:lnTo>
                    <a:pt x="4445" y="0"/>
                  </a:lnTo>
                  <a:lnTo>
                    <a:pt x="0" y="8889"/>
                  </a:lnTo>
                  <a:lnTo>
                    <a:pt x="1689100" y="8889"/>
                  </a:lnTo>
                  <a:lnTo>
                    <a:pt x="1684654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12245" y="4342130"/>
              <a:ext cx="1695450" cy="7620"/>
            </a:xfrm>
            <a:custGeom>
              <a:avLst/>
              <a:gdLst/>
              <a:ahLst/>
              <a:cxnLst/>
              <a:rect l="l" t="t" r="r" b="b"/>
              <a:pathLst>
                <a:path w="1695450" h="7620">
                  <a:moveTo>
                    <a:pt x="1691549" y="0"/>
                  </a:moveTo>
                  <a:lnTo>
                    <a:pt x="3719" y="0"/>
                  </a:lnTo>
                  <a:lnTo>
                    <a:pt x="544" y="6350"/>
                  </a:lnTo>
                  <a:lnTo>
                    <a:pt x="0" y="7620"/>
                  </a:lnTo>
                  <a:lnTo>
                    <a:pt x="1695268" y="7620"/>
                  </a:lnTo>
                  <a:lnTo>
                    <a:pt x="1694724" y="6350"/>
                  </a:lnTo>
                  <a:lnTo>
                    <a:pt x="1691549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808979" y="4349750"/>
              <a:ext cx="1701800" cy="7620"/>
            </a:xfrm>
            <a:custGeom>
              <a:avLst/>
              <a:gdLst/>
              <a:ahLst/>
              <a:cxnLst/>
              <a:rect l="l" t="t" r="r" b="b"/>
              <a:pathLst>
                <a:path w="1701800" h="7620">
                  <a:moveTo>
                    <a:pt x="1698534" y="0"/>
                  </a:moveTo>
                  <a:lnTo>
                    <a:pt x="3265" y="0"/>
                  </a:lnTo>
                  <a:lnTo>
                    <a:pt x="0" y="7619"/>
                  </a:lnTo>
                  <a:lnTo>
                    <a:pt x="1701799" y="7619"/>
                  </a:lnTo>
                  <a:lnTo>
                    <a:pt x="1698534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805714" y="4356100"/>
              <a:ext cx="1708785" cy="8890"/>
            </a:xfrm>
            <a:custGeom>
              <a:avLst/>
              <a:gdLst/>
              <a:ahLst/>
              <a:cxnLst/>
              <a:rect l="l" t="t" r="r" b="b"/>
              <a:pathLst>
                <a:path w="1708784" h="8889">
                  <a:moveTo>
                    <a:pt x="1704521" y="0"/>
                  </a:moveTo>
                  <a:lnTo>
                    <a:pt x="3809" y="0"/>
                  </a:lnTo>
                  <a:lnTo>
                    <a:pt x="0" y="8889"/>
                  </a:lnTo>
                  <a:lnTo>
                    <a:pt x="1708331" y="8889"/>
                  </a:lnTo>
                  <a:lnTo>
                    <a:pt x="1704521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804484" y="4363719"/>
              <a:ext cx="1711325" cy="7620"/>
            </a:xfrm>
            <a:custGeom>
              <a:avLst/>
              <a:gdLst/>
              <a:ahLst/>
              <a:cxnLst/>
              <a:rect l="l" t="t" r="r" b="b"/>
              <a:pathLst>
                <a:path w="1711325" h="7620">
                  <a:moveTo>
                    <a:pt x="1710778" y="2540"/>
                  </a:moveTo>
                  <a:lnTo>
                    <a:pt x="1709559" y="2540"/>
                  </a:lnTo>
                  <a:lnTo>
                    <a:pt x="1709559" y="0"/>
                  </a:lnTo>
                  <a:lnTo>
                    <a:pt x="1219" y="0"/>
                  </a:lnTo>
                  <a:lnTo>
                    <a:pt x="1219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710778" y="7620"/>
                  </a:lnTo>
                  <a:lnTo>
                    <a:pt x="1710778" y="254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801783" y="4371339"/>
              <a:ext cx="1716405" cy="7620"/>
            </a:xfrm>
            <a:custGeom>
              <a:avLst/>
              <a:gdLst/>
              <a:ahLst/>
              <a:cxnLst/>
              <a:rect l="l" t="t" r="r" b="b"/>
              <a:pathLst>
                <a:path w="1716404" h="7620">
                  <a:moveTo>
                    <a:pt x="1714161" y="0"/>
                  </a:moveTo>
                  <a:lnTo>
                    <a:pt x="2031" y="0"/>
                  </a:lnTo>
                  <a:lnTo>
                    <a:pt x="0" y="7620"/>
                  </a:lnTo>
                  <a:lnTo>
                    <a:pt x="1716193" y="7620"/>
                  </a:lnTo>
                  <a:lnTo>
                    <a:pt x="1714161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799817" y="4377689"/>
              <a:ext cx="1720214" cy="8890"/>
            </a:xfrm>
            <a:custGeom>
              <a:avLst/>
              <a:gdLst/>
              <a:ahLst/>
              <a:cxnLst/>
              <a:rect l="l" t="t" r="r" b="b"/>
              <a:pathLst>
                <a:path w="1720215" h="8889">
                  <a:moveTo>
                    <a:pt x="1717820" y="0"/>
                  </a:moveTo>
                  <a:lnTo>
                    <a:pt x="2304" y="0"/>
                  </a:lnTo>
                  <a:lnTo>
                    <a:pt x="272" y="7620"/>
                  </a:lnTo>
                  <a:lnTo>
                    <a:pt x="0" y="8890"/>
                  </a:lnTo>
                  <a:lnTo>
                    <a:pt x="1720124" y="8890"/>
                  </a:lnTo>
                  <a:lnTo>
                    <a:pt x="1719852" y="7620"/>
                  </a:lnTo>
                  <a:lnTo>
                    <a:pt x="1717820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798456" y="4385310"/>
              <a:ext cx="1723389" cy="7620"/>
            </a:xfrm>
            <a:custGeom>
              <a:avLst/>
              <a:gdLst/>
              <a:ahLst/>
              <a:cxnLst/>
              <a:rect l="l" t="t" r="r" b="b"/>
              <a:pathLst>
                <a:path w="1723390" h="7620">
                  <a:moveTo>
                    <a:pt x="1721212" y="0"/>
                  </a:moveTo>
                  <a:lnTo>
                    <a:pt x="1632" y="0"/>
                  </a:lnTo>
                  <a:lnTo>
                    <a:pt x="0" y="7619"/>
                  </a:lnTo>
                  <a:lnTo>
                    <a:pt x="1722845" y="7619"/>
                  </a:lnTo>
                  <a:lnTo>
                    <a:pt x="1721212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796824" y="4392930"/>
              <a:ext cx="1726564" cy="7620"/>
            </a:xfrm>
            <a:custGeom>
              <a:avLst/>
              <a:gdLst/>
              <a:ahLst/>
              <a:cxnLst/>
              <a:rect l="l" t="t" r="r" b="b"/>
              <a:pathLst>
                <a:path w="1726565" h="7620">
                  <a:moveTo>
                    <a:pt x="1724478" y="0"/>
                  </a:moveTo>
                  <a:lnTo>
                    <a:pt x="1632" y="0"/>
                  </a:lnTo>
                  <a:lnTo>
                    <a:pt x="0" y="7620"/>
                  </a:lnTo>
                  <a:lnTo>
                    <a:pt x="1726111" y="7620"/>
                  </a:lnTo>
                  <a:lnTo>
                    <a:pt x="1724478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796102" y="4400550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4" h="7620">
                  <a:moveTo>
                    <a:pt x="1727377" y="2540"/>
                  </a:moveTo>
                  <a:lnTo>
                    <a:pt x="1727098" y="2540"/>
                  </a:lnTo>
                  <a:lnTo>
                    <a:pt x="1727098" y="0"/>
                  </a:lnTo>
                  <a:lnTo>
                    <a:pt x="444" y="0"/>
                  </a:lnTo>
                  <a:lnTo>
                    <a:pt x="444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727377" y="7620"/>
                  </a:lnTo>
                  <a:lnTo>
                    <a:pt x="1727377" y="254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795517" y="4406900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7962" y="0"/>
                  </a:moveTo>
                  <a:lnTo>
                    <a:pt x="508" y="0"/>
                  </a:lnTo>
                  <a:lnTo>
                    <a:pt x="0" y="7619"/>
                  </a:lnTo>
                  <a:lnTo>
                    <a:pt x="1727962" y="7619"/>
                  </a:lnTo>
                  <a:lnTo>
                    <a:pt x="172796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95009" y="4414520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8469" y="0"/>
                  </a:moveTo>
                  <a:lnTo>
                    <a:pt x="507" y="0"/>
                  </a:lnTo>
                  <a:lnTo>
                    <a:pt x="0" y="7619"/>
                  </a:lnTo>
                  <a:lnTo>
                    <a:pt x="1728469" y="7619"/>
                  </a:lnTo>
                  <a:lnTo>
                    <a:pt x="1728469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95009" y="4422139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8469" y="0"/>
                  </a:moveTo>
                  <a:lnTo>
                    <a:pt x="0" y="0"/>
                  </a:lnTo>
                  <a:lnTo>
                    <a:pt x="507" y="7620"/>
                  </a:lnTo>
                  <a:lnTo>
                    <a:pt x="1728469" y="7620"/>
                  </a:lnTo>
                  <a:lnTo>
                    <a:pt x="1728469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95433" y="4428489"/>
              <a:ext cx="1728470" cy="8890"/>
            </a:xfrm>
            <a:custGeom>
              <a:avLst/>
              <a:gdLst/>
              <a:ahLst/>
              <a:cxnLst/>
              <a:rect l="l" t="t" r="r" b="b"/>
              <a:pathLst>
                <a:path w="1728470" h="8889">
                  <a:moveTo>
                    <a:pt x="1728046" y="0"/>
                  </a:moveTo>
                  <a:lnTo>
                    <a:pt x="0" y="0"/>
                  </a:lnTo>
                  <a:lnTo>
                    <a:pt x="592" y="8890"/>
                  </a:lnTo>
                  <a:lnTo>
                    <a:pt x="1728046" y="8890"/>
                  </a:lnTo>
                  <a:lnTo>
                    <a:pt x="1728046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796102" y="4436109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4" h="7620">
                  <a:moveTo>
                    <a:pt x="1727377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469" y="5080"/>
                  </a:lnTo>
                  <a:lnTo>
                    <a:pt x="469" y="7620"/>
                  </a:lnTo>
                  <a:lnTo>
                    <a:pt x="1727073" y="7620"/>
                  </a:lnTo>
                  <a:lnTo>
                    <a:pt x="1727073" y="5080"/>
                  </a:lnTo>
                  <a:lnTo>
                    <a:pt x="1727377" y="5080"/>
                  </a:lnTo>
                  <a:lnTo>
                    <a:pt x="172737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796865" y="4443730"/>
              <a:ext cx="1726564" cy="7620"/>
            </a:xfrm>
            <a:custGeom>
              <a:avLst/>
              <a:gdLst/>
              <a:ahLst/>
              <a:cxnLst/>
              <a:rect l="l" t="t" r="r" b="b"/>
              <a:pathLst>
                <a:path w="1726565" h="7620">
                  <a:moveTo>
                    <a:pt x="1726027" y="0"/>
                  </a:moveTo>
                  <a:lnTo>
                    <a:pt x="0" y="0"/>
                  </a:lnTo>
                  <a:lnTo>
                    <a:pt x="1758" y="7620"/>
                  </a:lnTo>
                  <a:lnTo>
                    <a:pt x="1724269" y="7620"/>
                  </a:lnTo>
                  <a:lnTo>
                    <a:pt x="1726027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798331" y="4450080"/>
              <a:ext cx="1723389" cy="8890"/>
            </a:xfrm>
            <a:custGeom>
              <a:avLst/>
              <a:gdLst/>
              <a:ahLst/>
              <a:cxnLst/>
              <a:rect l="l" t="t" r="r" b="b"/>
              <a:pathLst>
                <a:path w="1723390" h="8889">
                  <a:moveTo>
                    <a:pt x="1723096" y="0"/>
                  </a:moveTo>
                  <a:lnTo>
                    <a:pt x="0" y="0"/>
                  </a:lnTo>
                  <a:lnTo>
                    <a:pt x="1758" y="7620"/>
                  </a:lnTo>
                  <a:lnTo>
                    <a:pt x="2075" y="8890"/>
                  </a:lnTo>
                  <a:lnTo>
                    <a:pt x="1721020" y="8890"/>
                  </a:lnTo>
                  <a:lnTo>
                    <a:pt x="1721338" y="7620"/>
                  </a:lnTo>
                  <a:lnTo>
                    <a:pt x="1723096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800089" y="4457700"/>
              <a:ext cx="1719580" cy="7620"/>
            </a:xfrm>
            <a:custGeom>
              <a:avLst/>
              <a:gdLst/>
              <a:ahLst/>
              <a:cxnLst/>
              <a:rect l="l" t="t" r="r" b="b"/>
              <a:pathLst>
                <a:path w="1719579" h="7620">
                  <a:moveTo>
                    <a:pt x="1719580" y="0"/>
                  </a:moveTo>
                  <a:lnTo>
                    <a:pt x="0" y="0"/>
                  </a:lnTo>
                  <a:lnTo>
                    <a:pt x="1905" y="7619"/>
                  </a:lnTo>
                  <a:lnTo>
                    <a:pt x="1717675" y="7619"/>
                  </a:lnTo>
                  <a:lnTo>
                    <a:pt x="1719580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801994" y="4465320"/>
              <a:ext cx="1715770" cy="7620"/>
            </a:xfrm>
            <a:custGeom>
              <a:avLst/>
              <a:gdLst/>
              <a:ahLst/>
              <a:cxnLst/>
              <a:rect l="l" t="t" r="r" b="b"/>
              <a:pathLst>
                <a:path w="1715770" h="7620">
                  <a:moveTo>
                    <a:pt x="1715770" y="0"/>
                  </a:moveTo>
                  <a:lnTo>
                    <a:pt x="0" y="0"/>
                  </a:lnTo>
                  <a:lnTo>
                    <a:pt x="1904" y="7619"/>
                  </a:lnTo>
                  <a:lnTo>
                    <a:pt x="1713865" y="7619"/>
                  </a:lnTo>
                  <a:lnTo>
                    <a:pt x="171577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803582" y="4471670"/>
              <a:ext cx="1712595" cy="8890"/>
            </a:xfrm>
            <a:custGeom>
              <a:avLst/>
              <a:gdLst/>
              <a:ahLst/>
              <a:cxnLst/>
              <a:rect l="l" t="t" r="r" b="b"/>
              <a:pathLst>
                <a:path w="1712595" h="8889">
                  <a:moveTo>
                    <a:pt x="1712595" y="0"/>
                  </a:moveTo>
                  <a:lnTo>
                    <a:pt x="0" y="0"/>
                  </a:lnTo>
                  <a:lnTo>
                    <a:pt x="1587" y="6349"/>
                  </a:lnTo>
                  <a:lnTo>
                    <a:pt x="2676" y="8889"/>
                  </a:lnTo>
                  <a:lnTo>
                    <a:pt x="1709918" y="8889"/>
                  </a:lnTo>
                  <a:lnTo>
                    <a:pt x="1711007" y="6349"/>
                  </a:lnTo>
                  <a:lnTo>
                    <a:pt x="1712595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805714" y="4479289"/>
              <a:ext cx="1708785" cy="7620"/>
            </a:xfrm>
            <a:custGeom>
              <a:avLst/>
              <a:gdLst/>
              <a:ahLst/>
              <a:cxnLst/>
              <a:rect l="l" t="t" r="r" b="b"/>
              <a:pathLst>
                <a:path w="1708784" h="7620">
                  <a:moveTo>
                    <a:pt x="1708331" y="0"/>
                  </a:moveTo>
                  <a:lnTo>
                    <a:pt x="0" y="0"/>
                  </a:lnTo>
                  <a:lnTo>
                    <a:pt x="3265" y="7620"/>
                  </a:lnTo>
                  <a:lnTo>
                    <a:pt x="1705065" y="7620"/>
                  </a:lnTo>
                  <a:lnTo>
                    <a:pt x="170833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808979" y="4486910"/>
              <a:ext cx="1701800" cy="7620"/>
            </a:xfrm>
            <a:custGeom>
              <a:avLst/>
              <a:gdLst/>
              <a:ahLst/>
              <a:cxnLst/>
              <a:rect l="l" t="t" r="r" b="b"/>
              <a:pathLst>
                <a:path w="1701800" h="7620">
                  <a:moveTo>
                    <a:pt x="1701800" y="0"/>
                  </a:moveTo>
                  <a:lnTo>
                    <a:pt x="0" y="0"/>
                  </a:lnTo>
                  <a:lnTo>
                    <a:pt x="3265" y="7619"/>
                  </a:lnTo>
                  <a:lnTo>
                    <a:pt x="1698534" y="7619"/>
                  </a:lnTo>
                  <a:lnTo>
                    <a:pt x="1701800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812243" y="4493259"/>
              <a:ext cx="1695450" cy="8890"/>
            </a:xfrm>
            <a:custGeom>
              <a:avLst/>
              <a:gdLst/>
              <a:ahLst/>
              <a:cxnLst/>
              <a:rect l="l" t="t" r="r" b="b"/>
              <a:pathLst>
                <a:path w="1695450" h="8889">
                  <a:moveTo>
                    <a:pt x="169525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133" y="2540"/>
                  </a:lnTo>
                  <a:lnTo>
                    <a:pt x="2133" y="8890"/>
                  </a:lnTo>
                  <a:lnTo>
                    <a:pt x="1693138" y="8890"/>
                  </a:lnTo>
                  <a:lnTo>
                    <a:pt x="1693138" y="2540"/>
                  </a:lnTo>
                  <a:lnTo>
                    <a:pt x="1695259" y="2540"/>
                  </a:lnTo>
                  <a:lnTo>
                    <a:pt x="1695259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15330" y="4500879"/>
              <a:ext cx="1689100" cy="15240"/>
            </a:xfrm>
            <a:custGeom>
              <a:avLst/>
              <a:gdLst/>
              <a:ahLst/>
              <a:cxnLst/>
              <a:rect l="l" t="t" r="r" b="b"/>
              <a:pathLst>
                <a:path w="1689100" h="15239">
                  <a:moveTo>
                    <a:pt x="1689100" y="0"/>
                  </a:moveTo>
                  <a:lnTo>
                    <a:pt x="0" y="0"/>
                  </a:lnTo>
                  <a:lnTo>
                    <a:pt x="3810" y="7620"/>
                  </a:lnTo>
                  <a:lnTo>
                    <a:pt x="6350" y="12700"/>
                  </a:lnTo>
                  <a:lnTo>
                    <a:pt x="7975" y="15240"/>
                  </a:lnTo>
                  <a:lnTo>
                    <a:pt x="1681111" y="15240"/>
                  </a:lnTo>
                  <a:lnTo>
                    <a:pt x="1682750" y="12700"/>
                  </a:lnTo>
                  <a:lnTo>
                    <a:pt x="1685290" y="7620"/>
                  </a:lnTo>
                  <a:lnTo>
                    <a:pt x="16891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22496" y="4514850"/>
              <a:ext cx="1675130" cy="8890"/>
            </a:xfrm>
            <a:custGeom>
              <a:avLst/>
              <a:gdLst/>
              <a:ahLst/>
              <a:cxnLst/>
              <a:rect l="l" t="t" r="r" b="b"/>
              <a:pathLst>
                <a:path w="1675129" h="8889">
                  <a:moveTo>
                    <a:pt x="1674767" y="0"/>
                  </a:moveTo>
                  <a:lnTo>
                    <a:pt x="0" y="0"/>
                  </a:lnTo>
                  <a:lnTo>
                    <a:pt x="5715" y="8889"/>
                  </a:lnTo>
                  <a:lnTo>
                    <a:pt x="1669052" y="8889"/>
                  </a:lnTo>
                  <a:lnTo>
                    <a:pt x="1674767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827394" y="4522470"/>
              <a:ext cx="1664970" cy="7620"/>
            </a:xfrm>
            <a:custGeom>
              <a:avLst/>
              <a:gdLst/>
              <a:ahLst/>
              <a:cxnLst/>
              <a:rect l="l" t="t" r="r" b="b"/>
              <a:pathLst>
                <a:path w="1664970" h="7620">
                  <a:moveTo>
                    <a:pt x="1664970" y="0"/>
                  </a:moveTo>
                  <a:lnTo>
                    <a:pt x="0" y="0"/>
                  </a:lnTo>
                  <a:lnTo>
                    <a:pt x="4898" y="7619"/>
                  </a:lnTo>
                  <a:lnTo>
                    <a:pt x="1660071" y="7619"/>
                  </a:lnTo>
                  <a:lnTo>
                    <a:pt x="1664970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32690" y="4530089"/>
              <a:ext cx="1654810" cy="7620"/>
            </a:xfrm>
            <a:custGeom>
              <a:avLst/>
              <a:gdLst/>
              <a:ahLst/>
              <a:cxnLst/>
              <a:rect l="l" t="t" r="r" b="b"/>
              <a:pathLst>
                <a:path w="1654809" h="7620">
                  <a:moveTo>
                    <a:pt x="165436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098" y="1270"/>
                  </a:lnTo>
                  <a:lnTo>
                    <a:pt x="3098" y="7620"/>
                  </a:lnTo>
                  <a:lnTo>
                    <a:pt x="1651139" y="7620"/>
                  </a:lnTo>
                  <a:lnTo>
                    <a:pt x="1651139" y="1270"/>
                  </a:lnTo>
                  <a:lnTo>
                    <a:pt x="1654365" y="1270"/>
                  </a:lnTo>
                  <a:lnTo>
                    <a:pt x="1654365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838482" y="4537710"/>
              <a:ext cx="1642745" cy="7620"/>
            </a:xfrm>
            <a:custGeom>
              <a:avLst/>
              <a:gdLst/>
              <a:ahLst/>
              <a:cxnLst/>
              <a:rect l="l" t="t" r="r" b="b"/>
              <a:pathLst>
                <a:path w="1642745" h="7620">
                  <a:moveTo>
                    <a:pt x="1642549" y="0"/>
                  </a:moveTo>
                  <a:lnTo>
                    <a:pt x="0" y="0"/>
                  </a:lnTo>
                  <a:lnTo>
                    <a:pt x="6447" y="7619"/>
                  </a:lnTo>
                  <a:lnTo>
                    <a:pt x="1635808" y="7619"/>
                  </a:lnTo>
                  <a:lnTo>
                    <a:pt x="1642549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43855" y="4544060"/>
              <a:ext cx="1631950" cy="7620"/>
            </a:xfrm>
            <a:custGeom>
              <a:avLst/>
              <a:gdLst/>
              <a:ahLst/>
              <a:cxnLst/>
              <a:rect l="l" t="t" r="r" b="b"/>
              <a:pathLst>
                <a:path w="1631950" h="7620">
                  <a:moveTo>
                    <a:pt x="1631559" y="0"/>
                  </a:moveTo>
                  <a:lnTo>
                    <a:pt x="0" y="0"/>
                  </a:lnTo>
                  <a:lnTo>
                    <a:pt x="6447" y="7619"/>
                  </a:lnTo>
                  <a:lnTo>
                    <a:pt x="1624818" y="7619"/>
                  </a:lnTo>
                  <a:lnTo>
                    <a:pt x="16315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50303" y="4551680"/>
              <a:ext cx="1618615" cy="7620"/>
            </a:xfrm>
            <a:custGeom>
              <a:avLst/>
              <a:gdLst/>
              <a:ahLst/>
              <a:cxnLst/>
              <a:rect l="l" t="t" r="r" b="b"/>
              <a:pathLst>
                <a:path w="1618615" h="7620">
                  <a:moveTo>
                    <a:pt x="1618370" y="0"/>
                  </a:moveTo>
                  <a:lnTo>
                    <a:pt x="0" y="0"/>
                  </a:lnTo>
                  <a:lnTo>
                    <a:pt x="6447" y="7620"/>
                  </a:lnTo>
                  <a:lnTo>
                    <a:pt x="1611630" y="7620"/>
                  </a:lnTo>
                  <a:lnTo>
                    <a:pt x="161837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56751" y="4559300"/>
              <a:ext cx="1605280" cy="7620"/>
            </a:xfrm>
            <a:custGeom>
              <a:avLst/>
              <a:gdLst/>
              <a:ahLst/>
              <a:cxnLst/>
              <a:rect l="l" t="t" r="r" b="b"/>
              <a:pathLst>
                <a:path w="1605279" h="7620">
                  <a:moveTo>
                    <a:pt x="1605182" y="0"/>
                  </a:moveTo>
                  <a:lnTo>
                    <a:pt x="0" y="0"/>
                  </a:lnTo>
                  <a:lnTo>
                    <a:pt x="4298" y="5080"/>
                  </a:lnTo>
                  <a:lnTo>
                    <a:pt x="7143" y="7619"/>
                  </a:lnTo>
                  <a:lnTo>
                    <a:pt x="1597843" y="7619"/>
                  </a:lnTo>
                  <a:lnTo>
                    <a:pt x="1600688" y="5080"/>
                  </a:lnTo>
                  <a:lnTo>
                    <a:pt x="160518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62472" y="4565650"/>
              <a:ext cx="1593850" cy="7620"/>
            </a:xfrm>
            <a:custGeom>
              <a:avLst/>
              <a:gdLst/>
              <a:ahLst/>
              <a:cxnLst/>
              <a:rect l="l" t="t" r="r" b="b"/>
              <a:pathLst>
                <a:path w="1593850" h="7620">
                  <a:moveTo>
                    <a:pt x="1593545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85010" y="7619"/>
                  </a:lnTo>
                  <a:lnTo>
                    <a:pt x="1593545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1006" y="4573270"/>
              <a:ext cx="1576705" cy="7620"/>
            </a:xfrm>
            <a:custGeom>
              <a:avLst/>
              <a:gdLst/>
              <a:ahLst/>
              <a:cxnLst/>
              <a:rect l="l" t="t" r="r" b="b"/>
              <a:pathLst>
                <a:path w="1576704" h="7620">
                  <a:moveTo>
                    <a:pt x="1576476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67942" y="7619"/>
                  </a:lnTo>
                  <a:lnTo>
                    <a:pt x="157647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79541" y="4580889"/>
              <a:ext cx="1559560" cy="7620"/>
            </a:xfrm>
            <a:custGeom>
              <a:avLst/>
              <a:gdLst/>
              <a:ahLst/>
              <a:cxnLst/>
              <a:rect l="l" t="t" r="r" b="b"/>
              <a:pathLst>
                <a:path w="1559559" h="7620">
                  <a:moveTo>
                    <a:pt x="1559407" y="0"/>
                  </a:moveTo>
                  <a:lnTo>
                    <a:pt x="0" y="0"/>
                  </a:lnTo>
                  <a:lnTo>
                    <a:pt x="8534" y="7620"/>
                  </a:lnTo>
                  <a:lnTo>
                    <a:pt x="1550873" y="7620"/>
                  </a:lnTo>
                  <a:lnTo>
                    <a:pt x="15594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86653" y="4587239"/>
              <a:ext cx="1545590" cy="7620"/>
            </a:xfrm>
            <a:custGeom>
              <a:avLst/>
              <a:gdLst/>
              <a:ahLst/>
              <a:cxnLst/>
              <a:rect l="l" t="t" r="r" b="b"/>
              <a:pathLst>
                <a:path w="1545590" h="7620">
                  <a:moveTo>
                    <a:pt x="1545183" y="0"/>
                  </a:moveTo>
                  <a:lnTo>
                    <a:pt x="0" y="0"/>
                  </a:lnTo>
                  <a:lnTo>
                    <a:pt x="8534" y="7620"/>
                  </a:lnTo>
                  <a:lnTo>
                    <a:pt x="1536649" y="7620"/>
                  </a:lnTo>
                  <a:lnTo>
                    <a:pt x="1545183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95898" y="4594859"/>
              <a:ext cx="1527175" cy="7620"/>
            </a:xfrm>
            <a:custGeom>
              <a:avLst/>
              <a:gdLst/>
              <a:ahLst/>
              <a:cxnLst/>
              <a:rect l="l" t="t" r="r" b="b"/>
              <a:pathLst>
                <a:path w="1527175" h="7620">
                  <a:moveTo>
                    <a:pt x="152669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397" y="1270"/>
                  </a:lnTo>
                  <a:lnTo>
                    <a:pt x="5397" y="7620"/>
                  </a:lnTo>
                  <a:lnTo>
                    <a:pt x="1521421" y="7620"/>
                  </a:lnTo>
                  <a:lnTo>
                    <a:pt x="1521421" y="1270"/>
                  </a:lnTo>
                  <a:lnTo>
                    <a:pt x="1526692" y="1270"/>
                  </a:lnTo>
                  <a:lnTo>
                    <a:pt x="1526692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905996" y="4602480"/>
              <a:ext cx="1506855" cy="7620"/>
            </a:xfrm>
            <a:custGeom>
              <a:avLst/>
              <a:gdLst/>
              <a:ahLst/>
              <a:cxnLst/>
              <a:rect l="l" t="t" r="r" b="b"/>
              <a:pathLst>
                <a:path w="1506854" h="7620">
                  <a:moveTo>
                    <a:pt x="1506772" y="0"/>
                  </a:moveTo>
                  <a:lnTo>
                    <a:pt x="0" y="0"/>
                  </a:lnTo>
                  <a:lnTo>
                    <a:pt x="11264" y="7620"/>
                  </a:lnTo>
                  <a:lnTo>
                    <a:pt x="1495839" y="7620"/>
                  </a:lnTo>
                  <a:lnTo>
                    <a:pt x="15067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915383" y="4608830"/>
              <a:ext cx="1488440" cy="7620"/>
            </a:xfrm>
            <a:custGeom>
              <a:avLst/>
              <a:gdLst/>
              <a:ahLst/>
              <a:cxnLst/>
              <a:rect l="l" t="t" r="r" b="b"/>
              <a:pathLst>
                <a:path w="1488440" h="7620">
                  <a:moveTo>
                    <a:pt x="1488274" y="0"/>
                  </a:moveTo>
                  <a:lnTo>
                    <a:pt x="0" y="0"/>
                  </a:lnTo>
                  <a:lnTo>
                    <a:pt x="11264" y="7620"/>
                  </a:lnTo>
                  <a:lnTo>
                    <a:pt x="1477341" y="7620"/>
                  </a:lnTo>
                  <a:lnTo>
                    <a:pt x="1488274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926648" y="4616450"/>
              <a:ext cx="1466215" cy="7620"/>
            </a:xfrm>
            <a:custGeom>
              <a:avLst/>
              <a:gdLst/>
              <a:ahLst/>
              <a:cxnLst/>
              <a:rect l="l" t="t" r="r" b="b"/>
              <a:pathLst>
                <a:path w="1466215" h="7620">
                  <a:moveTo>
                    <a:pt x="1466076" y="0"/>
                  </a:moveTo>
                  <a:lnTo>
                    <a:pt x="0" y="0"/>
                  </a:lnTo>
                  <a:lnTo>
                    <a:pt x="11264" y="7619"/>
                  </a:lnTo>
                  <a:lnTo>
                    <a:pt x="1455143" y="7619"/>
                  </a:lnTo>
                  <a:lnTo>
                    <a:pt x="146607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938850" y="4624069"/>
              <a:ext cx="1442085" cy="7620"/>
            </a:xfrm>
            <a:custGeom>
              <a:avLst/>
              <a:gdLst/>
              <a:ahLst/>
              <a:cxnLst/>
              <a:rect l="l" t="t" r="r" b="b"/>
              <a:pathLst>
                <a:path w="1442084" h="7620">
                  <a:moveTo>
                    <a:pt x="144202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565" y="1270"/>
                  </a:lnTo>
                  <a:lnTo>
                    <a:pt x="6565" y="7620"/>
                  </a:lnTo>
                  <a:lnTo>
                    <a:pt x="1435481" y="7620"/>
                  </a:lnTo>
                  <a:lnTo>
                    <a:pt x="1435481" y="1270"/>
                  </a:lnTo>
                  <a:lnTo>
                    <a:pt x="1442021" y="1270"/>
                  </a:lnTo>
                  <a:lnTo>
                    <a:pt x="14420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948795" y="4630420"/>
              <a:ext cx="1422400" cy="7620"/>
            </a:xfrm>
            <a:custGeom>
              <a:avLst/>
              <a:gdLst/>
              <a:ahLst/>
              <a:cxnLst/>
              <a:rect l="l" t="t" r="r" b="b"/>
              <a:pathLst>
                <a:path w="1422400" h="7620">
                  <a:moveTo>
                    <a:pt x="1422169" y="0"/>
                  </a:moveTo>
                  <a:lnTo>
                    <a:pt x="0" y="0"/>
                  </a:lnTo>
                  <a:lnTo>
                    <a:pt x="13508" y="7619"/>
                  </a:lnTo>
                  <a:lnTo>
                    <a:pt x="1408660" y="7619"/>
                  </a:lnTo>
                  <a:lnTo>
                    <a:pt x="1422169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962303" y="4638039"/>
              <a:ext cx="1395730" cy="7620"/>
            </a:xfrm>
            <a:custGeom>
              <a:avLst/>
              <a:gdLst/>
              <a:ahLst/>
              <a:cxnLst/>
              <a:rect l="l" t="t" r="r" b="b"/>
              <a:pathLst>
                <a:path w="1395729" h="7620">
                  <a:moveTo>
                    <a:pt x="1395152" y="0"/>
                  </a:moveTo>
                  <a:lnTo>
                    <a:pt x="0" y="0"/>
                  </a:lnTo>
                  <a:lnTo>
                    <a:pt x="13508" y="7620"/>
                  </a:lnTo>
                  <a:lnTo>
                    <a:pt x="1381644" y="7620"/>
                  </a:lnTo>
                  <a:lnTo>
                    <a:pt x="1395152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975811" y="4645660"/>
              <a:ext cx="1368425" cy="7620"/>
            </a:xfrm>
            <a:custGeom>
              <a:avLst/>
              <a:gdLst/>
              <a:ahLst/>
              <a:cxnLst/>
              <a:rect l="l" t="t" r="r" b="b"/>
              <a:pathLst>
                <a:path w="1368425" h="7620">
                  <a:moveTo>
                    <a:pt x="1368136" y="0"/>
                  </a:moveTo>
                  <a:lnTo>
                    <a:pt x="0" y="0"/>
                  </a:lnTo>
                  <a:lnTo>
                    <a:pt x="13508" y="7619"/>
                  </a:lnTo>
                  <a:lnTo>
                    <a:pt x="1354628" y="7619"/>
                  </a:lnTo>
                  <a:lnTo>
                    <a:pt x="136813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988189" y="4652009"/>
              <a:ext cx="1343660" cy="7620"/>
            </a:xfrm>
            <a:custGeom>
              <a:avLst/>
              <a:gdLst/>
              <a:ahLst/>
              <a:cxnLst/>
              <a:rect l="l" t="t" r="r" b="b"/>
              <a:pathLst>
                <a:path w="1343659" h="7620">
                  <a:moveTo>
                    <a:pt x="134336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115" y="1270"/>
                  </a:lnTo>
                  <a:lnTo>
                    <a:pt x="8115" y="7620"/>
                  </a:lnTo>
                  <a:lnTo>
                    <a:pt x="1335582" y="7620"/>
                  </a:lnTo>
                  <a:lnTo>
                    <a:pt x="1335582" y="1270"/>
                  </a:lnTo>
                  <a:lnTo>
                    <a:pt x="1343367" y="1270"/>
                  </a:lnTo>
                  <a:lnTo>
                    <a:pt x="134336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003289" y="4659630"/>
              <a:ext cx="1313815" cy="7620"/>
            </a:xfrm>
            <a:custGeom>
              <a:avLst/>
              <a:gdLst/>
              <a:ahLst/>
              <a:cxnLst/>
              <a:rect l="l" t="t" r="r" b="b"/>
              <a:pathLst>
                <a:path w="1313815" h="7620">
                  <a:moveTo>
                    <a:pt x="1313815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1297812" y="7620"/>
                  </a:lnTo>
                  <a:lnTo>
                    <a:pt x="1313815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020053" y="4667250"/>
              <a:ext cx="1281430" cy="7620"/>
            </a:xfrm>
            <a:custGeom>
              <a:avLst/>
              <a:gdLst/>
              <a:ahLst/>
              <a:cxnLst/>
              <a:rect l="l" t="t" r="r" b="b"/>
              <a:pathLst>
                <a:path w="1281429" h="7620">
                  <a:moveTo>
                    <a:pt x="1281049" y="0"/>
                  </a:moveTo>
                  <a:lnTo>
                    <a:pt x="0" y="0"/>
                  </a:lnTo>
                  <a:lnTo>
                    <a:pt x="16763" y="7619"/>
                  </a:lnTo>
                  <a:lnTo>
                    <a:pt x="1265047" y="7619"/>
                  </a:lnTo>
                  <a:lnTo>
                    <a:pt x="128104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034023" y="4673600"/>
              <a:ext cx="1254125" cy="7620"/>
            </a:xfrm>
            <a:custGeom>
              <a:avLst/>
              <a:gdLst/>
              <a:ahLst/>
              <a:cxnLst/>
              <a:rect l="l" t="t" r="r" b="b"/>
              <a:pathLst>
                <a:path w="1254125" h="7620">
                  <a:moveTo>
                    <a:pt x="1253744" y="0"/>
                  </a:moveTo>
                  <a:lnTo>
                    <a:pt x="0" y="0"/>
                  </a:lnTo>
                  <a:lnTo>
                    <a:pt x="11175" y="5080"/>
                  </a:lnTo>
                  <a:lnTo>
                    <a:pt x="17808" y="7619"/>
                  </a:lnTo>
                  <a:lnTo>
                    <a:pt x="1236161" y="7619"/>
                  </a:lnTo>
                  <a:lnTo>
                    <a:pt x="1243076" y="5080"/>
                  </a:lnTo>
                  <a:lnTo>
                    <a:pt x="1253744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051832" y="4681220"/>
              <a:ext cx="1218565" cy="7620"/>
            </a:xfrm>
            <a:custGeom>
              <a:avLst/>
              <a:gdLst/>
              <a:ahLst/>
              <a:cxnLst/>
              <a:rect l="l" t="t" r="r" b="b"/>
              <a:pathLst>
                <a:path w="1218565" h="7620">
                  <a:moveTo>
                    <a:pt x="1218353" y="0"/>
                  </a:moveTo>
                  <a:lnTo>
                    <a:pt x="0" y="0"/>
                  </a:lnTo>
                  <a:lnTo>
                    <a:pt x="19896" y="7619"/>
                  </a:lnTo>
                  <a:lnTo>
                    <a:pt x="1197610" y="7619"/>
                  </a:lnTo>
                  <a:lnTo>
                    <a:pt x="121835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071728" y="4688839"/>
              <a:ext cx="1177925" cy="7620"/>
            </a:xfrm>
            <a:custGeom>
              <a:avLst/>
              <a:gdLst/>
              <a:ahLst/>
              <a:cxnLst/>
              <a:rect l="l" t="t" r="r" b="b"/>
              <a:pathLst>
                <a:path w="1177925" h="7620">
                  <a:moveTo>
                    <a:pt x="1177713" y="0"/>
                  </a:moveTo>
                  <a:lnTo>
                    <a:pt x="0" y="0"/>
                  </a:lnTo>
                  <a:lnTo>
                    <a:pt x="19896" y="7620"/>
                  </a:lnTo>
                  <a:lnTo>
                    <a:pt x="1156970" y="7620"/>
                  </a:lnTo>
                  <a:lnTo>
                    <a:pt x="117771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088309" y="4695189"/>
              <a:ext cx="1144270" cy="7620"/>
            </a:xfrm>
            <a:custGeom>
              <a:avLst/>
              <a:gdLst/>
              <a:ahLst/>
              <a:cxnLst/>
              <a:rect l="l" t="t" r="r" b="b"/>
              <a:pathLst>
                <a:path w="1144270" h="7620">
                  <a:moveTo>
                    <a:pt x="1143846" y="0"/>
                  </a:moveTo>
                  <a:lnTo>
                    <a:pt x="0" y="0"/>
                  </a:lnTo>
                  <a:lnTo>
                    <a:pt x="16580" y="6350"/>
                  </a:lnTo>
                  <a:lnTo>
                    <a:pt x="20787" y="7620"/>
                  </a:lnTo>
                  <a:lnTo>
                    <a:pt x="1122512" y="7620"/>
                  </a:lnTo>
                  <a:lnTo>
                    <a:pt x="1126560" y="6350"/>
                  </a:lnTo>
                  <a:lnTo>
                    <a:pt x="114384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109096" y="4702810"/>
              <a:ext cx="1101725" cy="7620"/>
            </a:xfrm>
            <a:custGeom>
              <a:avLst/>
              <a:gdLst/>
              <a:ahLst/>
              <a:cxnLst/>
              <a:rect l="l" t="t" r="r" b="b"/>
              <a:pathLst>
                <a:path w="1101725" h="7620">
                  <a:moveTo>
                    <a:pt x="1101724" y="0"/>
                  </a:moveTo>
                  <a:lnTo>
                    <a:pt x="0" y="0"/>
                  </a:lnTo>
                  <a:lnTo>
                    <a:pt x="25241" y="7619"/>
                  </a:lnTo>
                  <a:lnTo>
                    <a:pt x="1077436" y="7619"/>
                  </a:lnTo>
                  <a:lnTo>
                    <a:pt x="1101724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134337" y="4710430"/>
              <a:ext cx="1052195" cy="7620"/>
            </a:xfrm>
            <a:custGeom>
              <a:avLst/>
              <a:gdLst/>
              <a:ahLst/>
              <a:cxnLst/>
              <a:rect l="l" t="t" r="r" b="b"/>
              <a:pathLst>
                <a:path w="1052195" h="7620">
                  <a:moveTo>
                    <a:pt x="1052194" y="0"/>
                  </a:moveTo>
                  <a:lnTo>
                    <a:pt x="0" y="0"/>
                  </a:lnTo>
                  <a:lnTo>
                    <a:pt x="25241" y="7620"/>
                  </a:lnTo>
                  <a:lnTo>
                    <a:pt x="1027906" y="7620"/>
                  </a:lnTo>
                  <a:lnTo>
                    <a:pt x="105219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155372" y="4716780"/>
              <a:ext cx="1010919" cy="7620"/>
            </a:xfrm>
            <a:custGeom>
              <a:avLst/>
              <a:gdLst/>
              <a:ahLst/>
              <a:cxnLst/>
              <a:rect l="l" t="t" r="r" b="b"/>
              <a:pathLst>
                <a:path w="1010920" h="7620">
                  <a:moveTo>
                    <a:pt x="1010919" y="0"/>
                  </a:moveTo>
                  <a:lnTo>
                    <a:pt x="0" y="0"/>
                  </a:lnTo>
                  <a:lnTo>
                    <a:pt x="16827" y="5080"/>
                  </a:lnTo>
                  <a:lnTo>
                    <a:pt x="26806" y="7620"/>
                  </a:lnTo>
                  <a:lnTo>
                    <a:pt x="984386" y="7620"/>
                  </a:lnTo>
                  <a:lnTo>
                    <a:pt x="994727" y="5080"/>
                  </a:lnTo>
                  <a:lnTo>
                    <a:pt x="10109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182178" y="4724400"/>
              <a:ext cx="957580" cy="7620"/>
            </a:xfrm>
            <a:custGeom>
              <a:avLst/>
              <a:gdLst/>
              <a:ahLst/>
              <a:cxnLst/>
              <a:rect l="l" t="t" r="r" b="b"/>
              <a:pathLst>
                <a:path w="957579" h="7620">
                  <a:moveTo>
                    <a:pt x="957580" y="0"/>
                  </a:moveTo>
                  <a:lnTo>
                    <a:pt x="0" y="0"/>
                  </a:lnTo>
                  <a:lnTo>
                    <a:pt x="29935" y="7619"/>
                  </a:lnTo>
                  <a:lnTo>
                    <a:pt x="926555" y="7619"/>
                  </a:lnTo>
                  <a:lnTo>
                    <a:pt x="95758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212114" y="4732020"/>
              <a:ext cx="896619" cy="7620"/>
            </a:xfrm>
            <a:custGeom>
              <a:avLst/>
              <a:gdLst/>
              <a:ahLst/>
              <a:cxnLst/>
              <a:rect l="l" t="t" r="r" b="b"/>
              <a:pathLst>
                <a:path w="896620" h="7620">
                  <a:moveTo>
                    <a:pt x="896620" y="0"/>
                  </a:moveTo>
                  <a:lnTo>
                    <a:pt x="0" y="0"/>
                  </a:lnTo>
                  <a:lnTo>
                    <a:pt x="29935" y="7619"/>
                  </a:lnTo>
                  <a:lnTo>
                    <a:pt x="865595" y="7619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239548" y="4738369"/>
              <a:ext cx="840740" cy="7620"/>
            </a:xfrm>
            <a:custGeom>
              <a:avLst/>
              <a:gdLst/>
              <a:ahLst/>
              <a:cxnLst/>
              <a:rect l="l" t="t" r="r" b="b"/>
              <a:pathLst>
                <a:path w="840740" h="7620">
                  <a:moveTo>
                    <a:pt x="8407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376" y="1270"/>
                  </a:lnTo>
                  <a:lnTo>
                    <a:pt x="18376" y="7620"/>
                  </a:lnTo>
                  <a:lnTo>
                    <a:pt x="822286" y="7620"/>
                  </a:lnTo>
                  <a:lnTo>
                    <a:pt x="822286" y="1270"/>
                  </a:lnTo>
                  <a:lnTo>
                    <a:pt x="840740" y="1270"/>
                  </a:lnTo>
                  <a:lnTo>
                    <a:pt x="84074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273799" y="4745989"/>
              <a:ext cx="772160" cy="7620"/>
            </a:xfrm>
            <a:custGeom>
              <a:avLst/>
              <a:gdLst/>
              <a:ahLst/>
              <a:cxnLst/>
              <a:rect l="l" t="t" r="r" b="b"/>
              <a:pathLst>
                <a:path w="772159" h="7620">
                  <a:moveTo>
                    <a:pt x="772160" y="0"/>
                  </a:moveTo>
                  <a:lnTo>
                    <a:pt x="0" y="0"/>
                  </a:lnTo>
                  <a:lnTo>
                    <a:pt x="38100" y="7620"/>
                  </a:lnTo>
                  <a:lnTo>
                    <a:pt x="734060" y="7620"/>
                  </a:lnTo>
                  <a:lnTo>
                    <a:pt x="77216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315062" y="4753610"/>
              <a:ext cx="690245" cy="7620"/>
            </a:xfrm>
            <a:custGeom>
              <a:avLst/>
              <a:gdLst/>
              <a:ahLst/>
              <a:cxnLst/>
              <a:rect l="l" t="t" r="r" b="b"/>
              <a:pathLst>
                <a:path w="690245" h="7620">
                  <a:moveTo>
                    <a:pt x="68962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8778" y="1270"/>
                  </a:lnTo>
                  <a:lnTo>
                    <a:pt x="28778" y="7620"/>
                  </a:lnTo>
                  <a:lnTo>
                    <a:pt x="660844" y="7620"/>
                  </a:lnTo>
                  <a:lnTo>
                    <a:pt x="660844" y="1270"/>
                  </a:lnTo>
                  <a:lnTo>
                    <a:pt x="689622" y="1270"/>
                  </a:lnTo>
                  <a:lnTo>
                    <a:pt x="689622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359207" y="4759960"/>
              <a:ext cx="601345" cy="7620"/>
            </a:xfrm>
            <a:custGeom>
              <a:avLst/>
              <a:gdLst/>
              <a:ahLst/>
              <a:cxnLst/>
              <a:rect l="l" t="t" r="r" b="b"/>
              <a:pathLst>
                <a:path w="601345" h="7620">
                  <a:moveTo>
                    <a:pt x="601344" y="0"/>
                  </a:moveTo>
                  <a:lnTo>
                    <a:pt x="0" y="0"/>
                  </a:lnTo>
                  <a:lnTo>
                    <a:pt x="61436" y="7619"/>
                  </a:lnTo>
                  <a:lnTo>
                    <a:pt x="539908" y="7619"/>
                  </a:lnTo>
                  <a:lnTo>
                    <a:pt x="60134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420643" y="4767580"/>
              <a:ext cx="478790" cy="7620"/>
            </a:xfrm>
            <a:custGeom>
              <a:avLst/>
              <a:gdLst/>
              <a:ahLst/>
              <a:cxnLst/>
              <a:rect l="l" t="t" r="r" b="b"/>
              <a:pathLst>
                <a:path w="478790" h="7620">
                  <a:moveTo>
                    <a:pt x="478472" y="0"/>
                  </a:moveTo>
                  <a:lnTo>
                    <a:pt x="0" y="0"/>
                  </a:lnTo>
                  <a:lnTo>
                    <a:pt x="61436" y="7620"/>
                  </a:lnTo>
                  <a:lnTo>
                    <a:pt x="417036" y="7620"/>
                  </a:lnTo>
                  <a:lnTo>
                    <a:pt x="47847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482079" y="4775200"/>
              <a:ext cx="355600" cy="6350"/>
            </a:xfrm>
            <a:custGeom>
              <a:avLst/>
              <a:gdLst/>
              <a:ahLst/>
              <a:cxnLst/>
              <a:rect l="l" t="t" r="r" b="b"/>
              <a:pathLst>
                <a:path w="355600" h="6350">
                  <a:moveTo>
                    <a:pt x="355600" y="0"/>
                  </a:moveTo>
                  <a:lnTo>
                    <a:pt x="0" y="0"/>
                  </a:lnTo>
                  <a:lnTo>
                    <a:pt x="177800" y="635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796279" y="4062730"/>
              <a:ext cx="1728470" cy="718820"/>
            </a:xfrm>
            <a:custGeom>
              <a:avLst/>
              <a:gdLst/>
              <a:ahLst/>
              <a:cxnLst/>
              <a:rect l="l" t="t" r="r" b="b"/>
              <a:pathLst>
                <a:path w="1728470" h="718820">
                  <a:moveTo>
                    <a:pt x="863600" y="0"/>
                  </a:moveTo>
                  <a:lnTo>
                    <a:pt x="929707" y="950"/>
                  </a:lnTo>
                  <a:lnTo>
                    <a:pt x="994236" y="3762"/>
                  </a:lnTo>
                  <a:lnTo>
                    <a:pt x="1057040" y="8376"/>
                  </a:lnTo>
                  <a:lnTo>
                    <a:pt x="1117974" y="14732"/>
                  </a:lnTo>
                  <a:lnTo>
                    <a:pt x="1176890" y="22771"/>
                  </a:lnTo>
                  <a:lnTo>
                    <a:pt x="1233645" y="32435"/>
                  </a:lnTo>
                  <a:lnTo>
                    <a:pt x="1288090" y="43662"/>
                  </a:lnTo>
                  <a:lnTo>
                    <a:pt x="1340081" y="56395"/>
                  </a:lnTo>
                  <a:lnTo>
                    <a:pt x="1389472" y="70573"/>
                  </a:lnTo>
                  <a:lnTo>
                    <a:pt x="1436116" y="86137"/>
                  </a:lnTo>
                  <a:lnTo>
                    <a:pt x="1479867" y="103028"/>
                  </a:lnTo>
                  <a:lnTo>
                    <a:pt x="1520580" y="121187"/>
                  </a:lnTo>
                  <a:lnTo>
                    <a:pt x="1558108" y="140553"/>
                  </a:lnTo>
                  <a:lnTo>
                    <a:pt x="1592306" y="161068"/>
                  </a:lnTo>
                  <a:lnTo>
                    <a:pt x="1650125" y="205306"/>
                  </a:lnTo>
                  <a:lnTo>
                    <a:pt x="1692871" y="253426"/>
                  </a:lnTo>
                  <a:lnTo>
                    <a:pt x="1719375" y="304952"/>
                  </a:lnTo>
                  <a:lnTo>
                    <a:pt x="1728470" y="359410"/>
                  </a:lnTo>
                  <a:lnTo>
                    <a:pt x="1726172" y="386817"/>
                  </a:lnTo>
                  <a:lnTo>
                    <a:pt x="1708227" y="439638"/>
                  </a:lnTo>
                  <a:lnTo>
                    <a:pt x="1673456" y="489391"/>
                  </a:lnTo>
                  <a:lnTo>
                    <a:pt x="1623027" y="535583"/>
                  </a:lnTo>
                  <a:lnTo>
                    <a:pt x="1558108" y="577722"/>
                  </a:lnTo>
                  <a:lnTo>
                    <a:pt x="1520580" y="597117"/>
                  </a:lnTo>
                  <a:lnTo>
                    <a:pt x="1479867" y="615315"/>
                  </a:lnTo>
                  <a:lnTo>
                    <a:pt x="1436116" y="632252"/>
                  </a:lnTo>
                  <a:lnTo>
                    <a:pt x="1389472" y="647869"/>
                  </a:lnTo>
                  <a:lnTo>
                    <a:pt x="1340081" y="662104"/>
                  </a:lnTo>
                  <a:lnTo>
                    <a:pt x="1288090" y="674894"/>
                  </a:lnTo>
                  <a:lnTo>
                    <a:pt x="1233645" y="686178"/>
                  </a:lnTo>
                  <a:lnTo>
                    <a:pt x="1176890" y="695896"/>
                  </a:lnTo>
                  <a:lnTo>
                    <a:pt x="1117974" y="703984"/>
                  </a:lnTo>
                  <a:lnTo>
                    <a:pt x="1057040" y="710382"/>
                  </a:lnTo>
                  <a:lnTo>
                    <a:pt x="994236" y="715029"/>
                  </a:lnTo>
                  <a:lnTo>
                    <a:pt x="929707" y="717862"/>
                  </a:lnTo>
                  <a:lnTo>
                    <a:pt x="863600" y="718820"/>
                  </a:lnTo>
                  <a:lnTo>
                    <a:pt x="797657" y="717862"/>
                  </a:lnTo>
                  <a:lnTo>
                    <a:pt x="733279" y="715029"/>
                  </a:lnTo>
                  <a:lnTo>
                    <a:pt x="670611" y="710382"/>
                  </a:lnTo>
                  <a:lnTo>
                    <a:pt x="609800" y="703984"/>
                  </a:lnTo>
                  <a:lnTo>
                    <a:pt x="550993" y="695896"/>
                  </a:lnTo>
                  <a:lnTo>
                    <a:pt x="494336" y="686178"/>
                  </a:lnTo>
                  <a:lnTo>
                    <a:pt x="439976" y="674894"/>
                  </a:lnTo>
                  <a:lnTo>
                    <a:pt x="388060" y="662104"/>
                  </a:lnTo>
                  <a:lnTo>
                    <a:pt x="338735" y="647869"/>
                  </a:lnTo>
                  <a:lnTo>
                    <a:pt x="292147" y="632252"/>
                  </a:lnTo>
                  <a:lnTo>
                    <a:pt x="248443" y="615315"/>
                  </a:lnTo>
                  <a:lnTo>
                    <a:pt x="207770" y="597117"/>
                  </a:lnTo>
                  <a:lnTo>
                    <a:pt x="170274" y="577722"/>
                  </a:lnTo>
                  <a:lnTo>
                    <a:pt x="136102" y="557190"/>
                  </a:lnTo>
                  <a:lnTo>
                    <a:pt x="78318" y="512963"/>
                  </a:lnTo>
                  <a:lnTo>
                    <a:pt x="35590" y="464929"/>
                  </a:lnTo>
                  <a:lnTo>
                    <a:pt x="9093" y="413581"/>
                  </a:lnTo>
                  <a:lnTo>
                    <a:pt x="0" y="359410"/>
                  </a:lnTo>
                  <a:lnTo>
                    <a:pt x="2297" y="331844"/>
                  </a:lnTo>
                  <a:lnTo>
                    <a:pt x="20239" y="278793"/>
                  </a:lnTo>
                  <a:lnTo>
                    <a:pt x="54998" y="228911"/>
                  </a:lnTo>
                  <a:lnTo>
                    <a:pt x="105401" y="182672"/>
                  </a:lnTo>
                  <a:lnTo>
                    <a:pt x="170274" y="140553"/>
                  </a:lnTo>
                  <a:lnTo>
                    <a:pt x="207770" y="121187"/>
                  </a:lnTo>
                  <a:lnTo>
                    <a:pt x="248443" y="103028"/>
                  </a:lnTo>
                  <a:lnTo>
                    <a:pt x="292147" y="86137"/>
                  </a:lnTo>
                  <a:lnTo>
                    <a:pt x="338735" y="70573"/>
                  </a:lnTo>
                  <a:lnTo>
                    <a:pt x="388060" y="56395"/>
                  </a:lnTo>
                  <a:lnTo>
                    <a:pt x="439976" y="43662"/>
                  </a:lnTo>
                  <a:lnTo>
                    <a:pt x="494336" y="32435"/>
                  </a:lnTo>
                  <a:lnTo>
                    <a:pt x="550993" y="22771"/>
                  </a:lnTo>
                  <a:lnTo>
                    <a:pt x="609800" y="14732"/>
                  </a:lnTo>
                  <a:lnTo>
                    <a:pt x="670611" y="8376"/>
                  </a:lnTo>
                  <a:lnTo>
                    <a:pt x="733279" y="3762"/>
                  </a:lnTo>
                  <a:lnTo>
                    <a:pt x="797657" y="950"/>
                  </a:lnTo>
                  <a:lnTo>
                    <a:pt x="863600" y="0"/>
                  </a:lnTo>
                  <a:close/>
                </a:path>
                <a:path w="1728470" h="718820">
                  <a:moveTo>
                    <a:pt x="0" y="0"/>
                  </a:moveTo>
                  <a:lnTo>
                    <a:pt x="0" y="0"/>
                  </a:lnTo>
                </a:path>
                <a:path w="1728470" h="718820">
                  <a:moveTo>
                    <a:pt x="1728470" y="718820"/>
                  </a:moveTo>
                  <a:lnTo>
                    <a:pt x="1728470" y="7188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9" name="object 210"/>
          <p:cNvGrpSpPr/>
          <p:nvPr/>
        </p:nvGrpSpPr>
        <p:grpSpPr>
          <a:xfrm>
            <a:off x="2120702" y="536347"/>
            <a:ext cx="4662170" cy="1410970"/>
            <a:chOff x="2120702" y="536347"/>
            <a:chExt cx="4662170" cy="1410970"/>
          </a:xfrm>
        </p:grpSpPr>
        <p:sp>
          <p:nvSpPr>
            <p:cNvPr id="211" name="object 211"/>
            <p:cNvSpPr/>
            <p:nvPr/>
          </p:nvSpPr>
          <p:spPr>
            <a:xfrm>
              <a:off x="2251710" y="1549400"/>
              <a:ext cx="4392930" cy="215900"/>
            </a:xfrm>
            <a:custGeom>
              <a:avLst/>
              <a:gdLst/>
              <a:ahLst/>
              <a:cxnLst/>
              <a:rect l="l" t="t" r="r" b="b"/>
              <a:pathLst>
                <a:path w="4392930" h="215900">
                  <a:moveTo>
                    <a:pt x="2195829" y="0"/>
                  </a:moveTo>
                  <a:lnTo>
                    <a:pt x="0" y="107950"/>
                  </a:lnTo>
                  <a:lnTo>
                    <a:pt x="2195829" y="215900"/>
                  </a:lnTo>
                  <a:lnTo>
                    <a:pt x="4392930" y="107950"/>
                  </a:lnTo>
                  <a:lnTo>
                    <a:pt x="219582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251710" y="1549400"/>
              <a:ext cx="4392930" cy="215900"/>
            </a:xfrm>
            <a:custGeom>
              <a:avLst/>
              <a:gdLst/>
              <a:ahLst/>
              <a:cxnLst/>
              <a:rect l="l" t="t" r="r" b="b"/>
              <a:pathLst>
                <a:path w="4392930" h="215900">
                  <a:moveTo>
                    <a:pt x="0" y="107950"/>
                  </a:moveTo>
                  <a:lnTo>
                    <a:pt x="2195829" y="0"/>
                  </a:lnTo>
                  <a:lnTo>
                    <a:pt x="4392930" y="107950"/>
                  </a:lnTo>
                  <a:lnTo>
                    <a:pt x="2195829" y="215900"/>
                  </a:lnTo>
                  <a:lnTo>
                    <a:pt x="0" y="107950"/>
                  </a:lnTo>
                  <a:close/>
                </a:path>
                <a:path w="4392930" h="215900">
                  <a:moveTo>
                    <a:pt x="0" y="0"/>
                  </a:moveTo>
                  <a:lnTo>
                    <a:pt x="0" y="0"/>
                  </a:lnTo>
                </a:path>
                <a:path w="4392930" h="215900">
                  <a:moveTo>
                    <a:pt x="4392930" y="215900"/>
                  </a:moveTo>
                  <a:lnTo>
                    <a:pt x="4392930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348230" y="1658619"/>
              <a:ext cx="166370" cy="88900"/>
            </a:xfrm>
            <a:custGeom>
              <a:avLst/>
              <a:gdLst/>
              <a:ahLst/>
              <a:cxnLst/>
              <a:rect l="l" t="t" r="r" b="b"/>
              <a:pathLst>
                <a:path w="166369" h="88900">
                  <a:moveTo>
                    <a:pt x="166369" y="0"/>
                  </a:moveTo>
                  <a:lnTo>
                    <a:pt x="120193" y="8889"/>
                  </a:lnTo>
                  <a:lnTo>
                    <a:pt x="76041" y="27304"/>
                  </a:lnTo>
                  <a:lnTo>
                    <a:pt x="35460" y="54292"/>
                  </a:lnTo>
                  <a:lnTo>
                    <a:pt x="0" y="8890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336800" y="1717041"/>
              <a:ext cx="279400" cy="63500"/>
            </a:xfrm>
            <a:custGeom>
              <a:avLst/>
              <a:gdLst/>
              <a:ahLst/>
              <a:cxnLst/>
              <a:rect l="l" t="t" r="r" b="b"/>
              <a:pathLst>
                <a:path w="279400" h="63500">
                  <a:moveTo>
                    <a:pt x="279400" y="0"/>
                  </a:moveTo>
                  <a:lnTo>
                    <a:pt x="279400" y="38097"/>
                  </a:lnTo>
                </a:path>
                <a:path w="279400" h="63500">
                  <a:moveTo>
                    <a:pt x="0" y="25400"/>
                  </a:moveTo>
                  <a:lnTo>
                    <a:pt x="0" y="63497"/>
                  </a:lnTo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139751" y="1591310"/>
              <a:ext cx="220345" cy="198755"/>
            </a:xfrm>
            <a:custGeom>
              <a:avLst/>
              <a:gdLst/>
              <a:ahLst/>
              <a:cxnLst/>
              <a:rect l="l" t="t" r="r" b="b"/>
              <a:pathLst>
                <a:path w="220344" h="198755">
                  <a:moveTo>
                    <a:pt x="44648" y="180339"/>
                  </a:moveTo>
                  <a:lnTo>
                    <a:pt x="15795" y="149225"/>
                  </a:lnTo>
                  <a:lnTo>
                    <a:pt x="515" y="112395"/>
                  </a:lnTo>
                  <a:lnTo>
                    <a:pt x="0" y="74612"/>
                  </a:lnTo>
                  <a:lnTo>
                    <a:pt x="15438" y="40639"/>
                  </a:lnTo>
                  <a:lnTo>
                    <a:pt x="23951" y="30876"/>
                  </a:lnTo>
                  <a:lnTo>
                    <a:pt x="34012" y="22542"/>
                  </a:lnTo>
                  <a:lnTo>
                    <a:pt x="45263" y="15636"/>
                  </a:lnTo>
                  <a:lnTo>
                    <a:pt x="57348" y="10160"/>
                  </a:lnTo>
                </a:path>
                <a:path w="220344" h="198755">
                  <a:moveTo>
                    <a:pt x="44648" y="180339"/>
                  </a:moveTo>
                  <a:lnTo>
                    <a:pt x="44648" y="180339"/>
                  </a:lnTo>
                </a:path>
                <a:path w="220344" h="198755">
                  <a:moveTo>
                    <a:pt x="44648" y="0"/>
                  </a:moveTo>
                  <a:lnTo>
                    <a:pt x="44648" y="0"/>
                  </a:lnTo>
                </a:path>
                <a:path w="220344" h="198755">
                  <a:moveTo>
                    <a:pt x="39568" y="175260"/>
                  </a:moveTo>
                  <a:lnTo>
                    <a:pt x="85248" y="196592"/>
                  </a:lnTo>
                  <a:lnTo>
                    <a:pt x="134500" y="198278"/>
                  </a:lnTo>
                  <a:lnTo>
                    <a:pt x="181371" y="181153"/>
                  </a:lnTo>
                  <a:lnTo>
                    <a:pt x="219908" y="146050"/>
                  </a:lnTo>
                </a:path>
                <a:path w="220344" h="198755">
                  <a:moveTo>
                    <a:pt x="39568" y="175260"/>
                  </a:moveTo>
                  <a:lnTo>
                    <a:pt x="39568" y="17526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359660" y="171831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491740" y="1662430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88290" y="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289039" y="1581150"/>
              <a:ext cx="474980" cy="198755"/>
            </a:xfrm>
            <a:custGeom>
              <a:avLst/>
              <a:gdLst/>
              <a:ahLst/>
              <a:cxnLst/>
              <a:rect l="l" t="t" r="r" b="b"/>
              <a:pathLst>
                <a:path w="474979" h="198755">
                  <a:moveTo>
                    <a:pt x="100330" y="66039"/>
                  </a:moveTo>
                  <a:lnTo>
                    <a:pt x="146526" y="74929"/>
                  </a:lnTo>
                  <a:lnTo>
                    <a:pt x="190817" y="93344"/>
                  </a:lnTo>
                  <a:lnTo>
                    <a:pt x="231774" y="120332"/>
                  </a:lnTo>
                  <a:lnTo>
                    <a:pt x="267969" y="154939"/>
                  </a:lnTo>
                </a:path>
                <a:path w="474979" h="198755">
                  <a:moveTo>
                    <a:pt x="0" y="142239"/>
                  </a:moveTo>
                  <a:lnTo>
                    <a:pt x="0" y="142239"/>
                  </a:lnTo>
                </a:path>
                <a:path w="474979" h="198755">
                  <a:moveTo>
                    <a:pt x="279400" y="168910"/>
                  </a:moveTo>
                  <a:lnTo>
                    <a:pt x="279400" y="168910"/>
                  </a:lnTo>
                </a:path>
                <a:path w="474979" h="198755">
                  <a:moveTo>
                    <a:pt x="429260" y="180339"/>
                  </a:moveTo>
                  <a:lnTo>
                    <a:pt x="458668" y="148669"/>
                  </a:lnTo>
                  <a:lnTo>
                    <a:pt x="474027" y="111760"/>
                  </a:lnTo>
                  <a:lnTo>
                    <a:pt x="474622" y="73898"/>
                  </a:lnTo>
                  <a:lnTo>
                    <a:pt x="459739" y="39370"/>
                  </a:lnTo>
                  <a:lnTo>
                    <a:pt x="450671" y="29626"/>
                  </a:lnTo>
                  <a:lnTo>
                    <a:pt x="440531" y="21431"/>
                  </a:lnTo>
                  <a:lnTo>
                    <a:pt x="429200" y="14902"/>
                  </a:lnTo>
                  <a:lnTo>
                    <a:pt x="416560" y="10160"/>
                  </a:lnTo>
                </a:path>
                <a:path w="474979" h="198755">
                  <a:moveTo>
                    <a:pt x="429260" y="180339"/>
                  </a:moveTo>
                  <a:lnTo>
                    <a:pt x="429260" y="180339"/>
                  </a:lnTo>
                </a:path>
                <a:path w="474979" h="198755">
                  <a:moveTo>
                    <a:pt x="429260" y="0"/>
                  </a:moveTo>
                  <a:lnTo>
                    <a:pt x="429260" y="0"/>
                  </a:lnTo>
                </a:path>
                <a:path w="474979" h="198755">
                  <a:moveTo>
                    <a:pt x="435610" y="176529"/>
                  </a:moveTo>
                  <a:lnTo>
                    <a:pt x="390108" y="197127"/>
                  </a:lnTo>
                  <a:lnTo>
                    <a:pt x="341153" y="198437"/>
                  </a:lnTo>
                  <a:lnTo>
                    <a:pt x="294342" y="181173"/>
                  </a:lnTo>
                  <a:lnTo>
                    <a:pt x="255269" y="146050"/>
                  </a:lnTo>
                </a:path>
                <a:path w="474979" h="198755">
                  <a:moveTo>
                    <a:pt x="435610" y="176529"/>
                  </a:moveTo>
                  <a:lnTo>
                    <a:pt x="435610" y="176529"/>
                  </a:lnTo>
                </a:path>
                <a:path w="474979" h="198755">
                  <a:moveTo>
                    <a:pt x="255269" y="146050"/>
                  </a:moveTo>
                  <a:lnTo>
                    <a:pt x="255269" y="14605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125210" y="1651000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287019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173220" y="1308099"/>
              <a:ext cx="575310" cy="562610"/>
            </a:xfrm>
            <a:custGeom>
              <a:avLst/>
              <a:gdLst/>
              <a:ahLst/>
              <a:cxnLst/>
              <a:rect l="l" t="t" r="r" b="b"/>
              <a:pathLst>
                <a:path w="575310" h="562610">
                  <a:moveTo>
                    <a:pt x="575310" y="417830"/>
                  </a:moveTo>
                  <a:lnTo>
                    <a:pt x="553313" y="361124"/>
                  </a:lnTo>
                  <a:lnTo>
                    <a:pt x="492760" y="315595"/>
                  </a:lnTo>
                  <a:lnTo>
                    <a:pt x="450532" y="298297"/>
                  </a:lnTo>
                  <a:lnTo>
                    <a:pt x="401713" y="285318"/>
                  </a:lnTo>
                  <a:lnTo>
                    <a:pt x="366179" y="279996"/>
                  </a:lnTo>
                  <a:lnTo>
                    <a:pt x="294640" y="0"/>
                  </a:lnTo>
                  <a:lnTo>
                    <a:pt x="224878" y="277825"/>
                  </a:lnTo>
                  <a:lnTo>
                    <a:pt x="174663" y="285318"/>
                  </a:lnTo>
                  <a:lnTo>
                    <a:pt x="125628" y="298297"/>
                  </a:lnTo>
                  <a:lnTo>
                    <a:pt x="83185" y="315595"/>
                  </a:lnTo>
                  <a:lnTo>
                    <a:pt x="48348" y="336715"/>
                  </a:lnTo>
                  <a:lnTo>
                    <a:pt x="5715" y="388327"/>
                  </a:lnTo>
                  <a:lnTo>
                    <a:pt x="0" y="417830"/>
                  </a:lnTo>
                  <a:lnTo>
                    <a:pt x="5715" y="447763"/>
                  </a:lnTo>
                  <a:lnTo>
                    <a:pt x="48348" y="499922"/>
                  </a:lnTo>
                  <a:lnTo>
                    <a:pt x="83185" y="521182"/>
                  </a:lnTo>
                  <a:lnTo>
                    <a:pt x="125628" y="538568"/>
                  </a:lnTo>
                  <a:lnTo>
                    <a:pt x="174663" y="551599"/>
                  </a:lnTo>
                  <a:lnTo>
                    <a:pt x="229222" y="559777"/>
                  </a:lnTo>
                  <a:lnTo>
                    <a:pt x="288290" y="562610"/>
                  </a:lnTo>
                  <a:lnTo>
                    <a:pt x="347294" y="559777"/>
                  </a:lnTo>
                  <a:lnTo>
                    <a:pt x="401713" y="551599"/>
                  </a:lnTo>
                  <a:lnTo>
                    <a:pt x="450532" y="538568"/>
                  </a:lnTo>
                  <a:lnTo>
                    <a:pt x="492760" y="521182"/>
                  </a:lnTo>
                  <a:lnTo>
                    <a:pt x="527354" y="499922"/>
                  </a:lnTo>
                  <a:lnTo>
                    <a:pt x="569633" y="447763"/>
                  </a:lnTo>
                  <a:lnTo>
                    <a:pt x="575310" y="41783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65123" y="1710463"/>
              <a:ext cx="102053" cy="2366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563133" y="1705383"/>
              <a:ext cx="102053" cy="2379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422547" y="1054507"/>
              <a:ext cx="98244" cy="227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262120" y="913130"/>
              <a:ext cx="433070" cy="267970"/>
            </a:xfrm>
            <a:custGeom>
              <a:avLst/>
              <a:gdLst/>
              <a:ahLst/>
              <a:cxnLst/>
              <a:rect l="l" t="t" r="r" b="b"/>
              <a:pathLst>
                <a:path w="433070" h="267969">
                  <a:moveTo>
                    <a:pt x="401319" y="0"/>
                  </a:moveTo>
                  <a:lnTo>
                    <a:pt x="0" y="205740"/>
                  </a:lnTo>
                  <a:lnTo>
                    <a:pt x="31750" y="267970"/>
                  </a:lnTo>
                  <a:lnTo>
                    <a:pt x="433069" y="6223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254658" y="1775975"/>
              <a:ext cx="197008" cy="1444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268470" y="1123950"/>
              <a:ext cx="71120" cy="792480"/>
            </a:xfrm>
            <a:custGeom>
              <a:avLst/>
              <a:gdLst/>
              <a:ahLst/>
              <a:cxnLst/>
              <a:rect l="l" t="t" r="r" b="b"/>
              <a:pathLst>
                <a:path w="71120" h="792480">
                  <a:moveTo>
                    <a:pt x="71119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71119" y="792479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226560" y="1805940"/>
              <a:ext cx="144779" cy="1193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436110" y="541020"/>
              <a:ext cx="69850" cy="519430"/>
            </a:xfrm>
            <a:custGeom>
              <a:avLst/>
              <a:gdLst/>
              <a:ahLst/>
              <a:cxnLst/>
              <a:rect l="l" t="t" r="r" b="b"/>
              <a:pathLst>
                <a:path w="69850" h="51943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0" y="499109"/>
                  </a:lnTo>
                  <a:lnTo>
                    <a:pt x="2678" y="507107"/>
                  </a:lnTo>
                  <a:lnTo>
                    <a:pt x="10001" y="513556"/>
                  </a:lnTo>
                  <a:lnTo>
                    <a:pt x="20895" y="517862"/>
                  </a:lnTo>
                  <a:lnTo>
                    <a:pt x="34289" y="519429"/>
                  </a:lnTo>
                  <a:lnTo>
                    <a:pt x="47882" y="517862"/>
                  </a:lnTo>
                  <a:lnTo>
                    <a:pt x="59213" y="513556"/>
                  </a:lnTo>
                  <a:lnTo>
                    <a:pt x="66972" y="507107"/>
                  </a:lnTo>
                  <a:lnTo>
                    <a:pt x="69850" y="499109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436110" y="541020"/>
              <a:ext cx="69850" cy="519430"/>
            </a:xfrm>
            <a:custGeom>
              <a:avLst/>
              <a:gdLst/>
              <a:ahLst/>
              <a:cxnLst/>
              <a:rect l="l" t="t" r="r" b="b"/>
              <a:pathLst>
                <a:path w="69850" h="51943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0" y="499109"/>
                  </a:lnTo>
                  <a:lnTo>
                    <a:pt x="2678" y="507107"/>
                  </a:lnTo>
                  <a:lnTo>
                    <a:pt x="10001" y="513556"/>
                  </a:lnTo>
                  <a:lnTo>
                    <a:pt x="20895" y="517862"/>
                  </a:lnTo>
                  <a:lnTo>
                    <a:pt x="34289" y="519429"/>
                  </a:lnTo>
                  <a:lnTo>
                    <a:pt x="47882" y="517862"/>
                  </a:lnTo>
                  <a:lnTo>
                    <a:pt x="59213" y="513556"/>
                  </a:lnTo>
                  <a:lnTo>
                    <a:pt x="66972" y="507107"/>
                  </a:lnTo>
                  <a:lnTo>
                    <a:pt x="69850" y="499109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  <a:path w="69850" h="519430">
                  <a:moveTo>
                    <a:pt x="0" y="0"/>
                  </a:moveTo>
                  <a:lnTo>
                    <a:pt x="0" y="0"/>
                  </a:lnTo>
                </a:path>
                <a:path w="69850" h="519430">
                  <a:moveTo>
                    <a:pt x="69850" y="519429"/>
                  </a:moveTo>
                  <a:lnTo>
                    <a:pt x="69850" y="5194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436110" y="541020"/>
              <a:ext cx="69850" cy="40640"/>
            </a:xfrm>
            <a:custGeom>
              <a:avLst/>
              <a:gdLst/>
              <a:ahLst/>
              <a:cxnLst/>
              <a:rect l="l" t="t" r="r" b="b"/>
              <a:pathLst>
                <a:path w="69850" h="4064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2678" y="27781"/>
                  </a:lnTo>
                  <a:lnTo>
                    <a:pt x="10001" y="34289"/>
                  </a:lnTo>
                  <a:lnTo>
                    <a:pt x="20895" y="38893"/>
                  </a:lnTo>
                  <a:lnTo>
                    <a:pt x="34289" y="40639"/>
                  </a:lnTo>
                  <a:lnTo>
                    <a:pt x="47882" y="38893"/>
                  </a:lnTo>
                  <a:lnTo>
                    <a:pt x="59213" y="34289"/>
                  </a:lnTo>
                  <a:lnTo>
                    <a:pt x="66972" y="27781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436110" y="541020"/>
              <a:ext cx="69850" cy="519430"/>
            </a:xfrm>
            <a:custGeom>
              <a:avLst/>
              <a:gdLst/>
              <a:ahLst/>
              <a:cxnLst/>
              <a:rect l="l" t="t" r="r" b="b"/>
              <a:pathLst>
                <a:path w="69850" h="51943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2678" y="27781"/>
                  </a:lnTo>
                  <a:lnTo>
                    <a:pt x="10001" y="34289"/>
                  </a:lnTo>
                  <a:lnTo>
                    <a:pt x="20895" y="38893"/>
                  </a:lnTo>
                  <a:lnTo>
                    <a:pt x="34289" y="40639"/>
                  </a:lnTo>
                  <a:lnTo>
                    <a:pt x="47882" y="38893"/>
                  </a:lnTo>
                  <a:lnTo>
                    <a:pt x="59213" y="34289"/>
                  </a:lnTo>
                  <a:lnTo>
                    <a:pt x="66972" y="27781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  <a:path w="69850" h="519430">
                  <a:moveTo>
                    <a:pt x="0" y="0"/>
                  </a:moveTo>
                  <a:lnTo>
                    <a:pt x="0" y="0"/>
                  </a:lnTo>
                </a:path>
                <a:path w="69850" h="519430">
                  <a:moveTo>
                    <a:pt x="69850" y="519429"/>
                  </a:moveTo>
                  <a:lnTo>
                    <a:pt x="69850" y="5194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413250" y="546100"/>
              <a:ext cx="127000" cy="113030"/>
            </a:xfrm>
            <a:custGeom>
              <a:avLst/>
              <a:gdLst/>
              <a:ahLst/>
              <a:cxnLst/>
              <a:rect l="l" t="t" r="r" b="b"/>
              <a:pathLst>
                <a:path w="127000" h="113029">
                  <a:moveTo>
                    <a:pt x="63500" y="0"/>
                  </a:moveTo>
                  <a:lnTo>
                    <a:pt x="38040" y="4266"/>
                  </a:lnTo>
                  <a:lnTo>
                    <a:pt x="17938" y="16033"/>
                  </a:lnTo>
                  <a:lnTo>
                    <a:pt x="4742" y="33754"/>
                  </a:lnTo>
                  <a:lnTo>
                    <a:pt x="0" y="55879"/>
                  </a:lnTo>
                  <a:lnTo>
                    <a:pt x="4742" y="78204"/>
                  </a:lnTo>
                  <a:lnTo>
                    <a:pt x="17938" y="96361"/>
                  </a:lnTo>
                  <a:lnTo>
                    <a:pt x="38040" y="108565"/>
                  </a:lnTo>
                  <a:lnTo>
                    <a:pt x="63500" y="113029"/>
                  </a:lnTo>
                  <a:lnTo>
                    <a:pt x="88423" y="108565"/>
                  </a:lnTo>
                  <a:lnTo>
                    <a:pt x="108585" y="96361"/>
                  </a:lnTo>
                  <a:lnTo>
                    <a:pt x="122078" y="78204"/>
                  </a:lnTo>
                  <a:lnTo>
                    <a:pt x="127000" y="55879"/>
                  </a:lnTo>
                  <a:lnTo>
                    <a:pt x="122078" y="33754"/>
                  </a:lnTo>
                  <a:lnTo>
                    <a:pt x="108584" y="16033"/>
                  </a:lnTo>
                  <a:lnTo>
                    <a:pt x="88423" y="4266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413250" y="546100"/>
              <a:ext cx="127000" cy="113030"/>
            </a:xfrm>
            <a:custGeom>
              <a:avLst/>
              <a:gdLst/>
              <a:ahLst/>
              <a:cxnLst/>
              <a:rect l="l" t="t" r="r" b="b"/>
              <a:pathLst>
                <a:path w="127000" h="113029">
                  <a:moveTo>
                    <a:pt x="63500" y="0"/>
                  </a:moveTo>
                  <a:lnTo>
                    <a:pt x="88423" y="4266"/>
                  </a:lnTo>
                  <a:lnTo>
                    <a:pt x="108584" y="16033"/>
                  </a:lnTo>
                  <a:lnTo>
                    <a:pt x="122078" y="33754"/>
                  </a:lnTo>
                  <a:lnTo>
                    <a:pt x="127000" y="55879"/>
                  </a:lnTo>
                  <a:lnTo>
                    <a:pt x="122078" y="78204"/>
                  </a:lnTo>
                  <a:lnTo>
                    <a:pt x="108585" y="96361"/>
                  </a:lnTo>
                  <a:lnTo>
                    <a:pt x="88423" y="108565"/>
                  </a:lnTo>
                  <a:lnTo>
                    <a:pt x="63500" y="113029"/>
                  </a:lnTo>
                  <a:lnTo>
                    <a:pt x="38040" y="108565"/>
                  </a:lnTo>
                  <a:lnTo>
                    <a:pt x="17938" y="96361"/>
                  </a:lnTo>
                  <a:lnTo>
                    <a:pt x="4742" y="78204"/>
                  </a:lnTo>
                  <a:lnTo>
                    <a:pt x="0" y="55879"/>
                  </a:lnTo>
                  <a:lnTo>
                    <a:pt x="4742" y="33754"/>
                  </a:lnTo>
                  <a:lnTo>
                    <a:pt x="17938" y="16033"/>
                  </a:lnTo>
                  <a:lnTo>
                    <a:pt x="38040" y="4266"/>
                  </a:lnTo>
                  <a:lnTo>
                    <a:pt x="63500" y="0"/>
                  </a:lnTo>
                  <a:close/>
                </a:path>
                <a:path w="127000" h="113029">
                  <a:moveTo>
                    <a:pt x="0" y="0"/>
                  </a:moveTo>
                  <a:lnTo>
                    <a:pt x="0" y="0"/>
                  </a:lnTo>
                </a:path>
                <a:path w="127000" h="113029">
                  <a:moveTo>
                    <a:pt x="127000" y="113029"/>
                  </a:moveTo>
                  <a:lnTo>
                    <a:pt x="127000" y="113029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234"/>
          <p:cNvGrpSpPr/>
          <p:nvPr/>
        </p:nvGrpSpPr>
        <p:grpSpPr>
          <a:xfrm>
            <a:off x="1721257" y="3815487"/>
            <a:ext cx="1106170" cy="762635"/>
            <a:chOff x="1721257" y="3815487"/>
            <a:chExt cx="1106170" cy="762635"/>
          </a:xfrm>
        </p:grpSpPr>
        <p:sp>
          <p:nvSpPr>
            <p:cNvPr id="235" name="object 235"/>
            <p:cNvSpPr/>
            <p:nvPr/>
          </p:nvSpPr>
          <p:spPr>
            <a:xfrm>
              <a:off x="1725930" y="4024629"/>
              <a:ext cx="1087755" cy="542290"/>
            </a:xfrm>
            <a:custGeom>
              <a:avLst/>
              <a:gdLst/>
              <a:ahLst/>
              <a:cxnLst/>
              <a:rect l="l" t="t" r="r" b="b"/>
              <a:pathLst>
                <a:path w="1087755" h="542289">
                  <a:moveTo>
                    <a:pt x="170180" y="0"/>
                  </a:moveTo>
                  <a:lnTo>
                    <a:pt x="119102" y="15339"/>
                  </a:lnTo>
                  <a:lnTo>
                    <a:pt x="82550" y="46513"/>
                  </a:lnTo>
                  <a:lnTo>
                    <a:pt x="55522" y="85546"/>
                  </a:lnTo>
                  <a:lnTo>
                    <a:pt x="33019" y="124460"/>
                  </a:lnTo>
                  <a:lnTo>
                    <a:pt x="16057" y="163759"/>
                  </a:lnTo>
                  <a:lnTo>
                    <a:pt x="6032" y="205898"/>
                  </a:lnTo>
                  <a:lnTo>
                    <a:pt x="1230" y="249297"/>
                  </a:lnTo>
                  <a:lnTo>
                    <a:pt x="0" y="292100"/>
                  </a:lnTo>
                  <a:lnTo>
                    <a:pt x="1230" y="335438"/>
                  </a:lnTo>
                  <a:lnTo>
                    <a:pt x="6032" y="380682"/>
                  </a:lnTo>
                  <a:lnTo>
                    <a:pt x="16073" y="423545"/>
                  </a:lnTo>
                  <a:lnTo>
                    <a:pt x="33019" y="459740"/>
                  </a:lnTo>
                  <a:lnTo>
                    <a:pt x="59451" y="488890"/>
                  </a:lnTo>
                  <a:lnTo>
                    <a:pt x="93027" y="513873"/>
                  </a:lnTo>
                  <a:lnTo>
                    <a:pt x="130889" y="532427"/>
                  </a:lnTo>
                  <a:lnTo>
                    <a:pt x="170180" y="542290"/>
                  </a:lnTo>
                  <a:lnTo>
                    <a:pt x="207843" y="540385"/>
                  </a:lnTo>
                  <a:lnTo>
                    <a:pt x="246697" y="528955"/>
                  </a:lnTo>
                  <a:lnTo>
                    <a:pt x="289837" y="513715"/>
                  </a:lnTo>
                  <a:lnTo>
                    <a:pt x="340359" y="500380"/>
                  </a:lnTo>
                  <a:lnTo>
                    <a:pt x="447080" y="478210"/>
                  </a:lnTo>
                  <a:lnTo>
                    <a:pt x="506689" y="467278"/>
                  </a:lnTo>
                  <a:lnTo>
                    <a:pt x="563798" y="460187"/>
                  </a:lnTo>
                  <a:lnTo>
                    <a:pt x="1056639" y="459740"/>
                  </a:lnTo>
                  <a:lnTo>
                    <a:pt x="1072701" y="423239"/>
                  </a:lnTo>
                  <a:lnTo>
                    <a:pt x="1082965" y="376275"/>
                  </a:lnTo>
                  <a:lnTo>
                    <a:pt x="1087697" y="322846"/>
                  </a:lnTo>
                  <a:lnTo>
                    <a:pt x="1087164" y="266951"/>
                  </a:lnTo>
                  <a:lnTo>
                    <a:pt x="1081632" y="212589"/>
                  </a:lnTo>
                  <a:lnTo>
                    <a:pt x="1071343" y="163691"/>
                  </a:lnTo>
                  <a:lnTo>
                    <a:pt x="1056639" y="124460"/>
                  </a:lnTo>
                  <a:lnTo>
                    <a:pt x="1031192" y="89223"/>
                  </a:lnTo>
                  <a:lnTo>
                    <a:pt x="1024926" y="83820"/>
                  </a:lnTo>
                  <a:lnTo>
                    <a:pt x="510539" y="83820"/>
                  </a:lnTo>
                  <a:lnTo>
                    <a:pt x="461894" y="78843"/>
                  </a:lnTo>
                  <a:lnTo>
                    <a:pt x="409850" y="66091"/>
                  </a:lnTo>
                  <a:lnTo>
                    <a:pt x="356451" y="48830"/>
                  </a:lnTo>
                  <a:lnTo>
                    <a:pt x="303741" y="30324"/>
                  </a:lnTo>
                  <a:lnTo>
                    <a:pt x="253763" y="13840"/>
                  </a:lnTo>
                  <a:lnTo>
                    <a:pt x="208561" y="2643"/>
                  </a:lnTo>
                  <a:lnTo>
                    <a:pt x="170180" y="0"/>
                  </a:lnTo>
                  <a:close/>
                </a:path>
                <a:path w="1087755" h="542289">
                  <a:moveTo>
                    <a:pt x="1056639" y="459740"/>
                  </a:moveTo>
                  <a:lnTo>
                    <a:pt x="613409" y="459740"/>
                  </a:lnTo>
                  <a:lnTo>
                    <a:pt x="660717" y="475317"/>
                  </a:lnTo>
                  <a:lnTo>
                    <a:pt x="698500" y="503396"/>
                  </a:lnTo>
                  <a:lnTo>
                    <a:pt x="736282" y="530284"/>
                  </a:lnTo>
                  <a:lnTo>
                    <a:pt x="783589" y="542290"/>
                  </a:lnTo>
                  <a:lnTo>
                    <a:pt x="826217" y="540937"/>
                  </a:lnTo>
                  <a:lnTo>
                    <a:pt x="876958" y="536128"/>
                  </a:lnTo>
                  <a:lnTo>
                    <a:pt x="930592" y="526732"/>
                  </a:lnTo>
                  <a:lnTo>
                    <a:pt x="981898" y="511621"/>
                  </a:lnTo>
                  <a:lnTo>
                    <a:pt x="1025654" y="489667"/>
                  </a:lnTo>
                  <a:lnTo>
                    <a:pt x="1056639" y="459740"/>
                  </a:lnTo>
                  <a:close/>
                </a:path>
                <a:path w="1087755" h="542289">
                  <a:moveTo>
                    <a:pt x="817880" y="0"/>
                  </a:moveTo>
                  <a:lnTo>
                    <a:pt x="778128" y="2643"/>
                  </a:lnTo>
                  <a:lnTo>
                    <a:pt x="736400" y="13840"/>
                  </a:lnTo>
                  <a:lnTo>
                    <a:pt x="693049" y="30324"/>
                  </a:lnTo>
                  <a:lnTo>
                    <a:pt x="648433" y="48830"/>
                  </a:lnTo>
                  <a:lnTo>
                    <a:pt x="602905" y="66091"/>
                  </a:lnTo>
                  <a:lnTo>
                    <a:pt x="556822" y="78843"/>
                  </a:lnTo>
                  <a:lnTo>
                    <a:pt x="510539" y="83820"/>
                  </a:lnTo>
                  <a:lnTo>
                    <a:pt x="1024926" y="83820"/>
                  </a:lnTo>
                  <a:lnTo>
                    <a:pt x="996997" y="59737"/>
                  </a:lnTo>
                  <a:lnTo>
                    <a:pt x="956310" y="36036"/>
                  </a:lnTo>
                  <a:lnTo>
                    <a:pt x="911389" y="18156"/>
                  </a:lnTo>
                  <a:lnTo>
                    <a:pt x="864493" y="6132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725930" y="4018279"/>
              <a:ext cx="1101090" cy="554990"/>
            </a:xfrm>
            <a:custGeom>
              <a:avLst/>
              <a:gdLst/>
              <a:ahLst/>
              <a:cxnLst/>
              <a:rect l="l" t="t" r="r" b="b"/>
              <a:pathLst>
                <a:path w="1101089" h="554989">
                  <a:moveTo>
                    <a:pt x="0" y="298450"/>
                  </a:moveTo>
                  <a:lnTo>
                    <a:pt x="1230" y="255647"/>
                  </a:lnTo>
                  <a:lnTo>
                    <a:pt x="6032" y="212248"/>
                  </a:lnTo>
                  <a:lnTo>
                    <a:pt x="16073" y="170041"/>
                  </a:lnTo>
                  <a:lnTo>
                    <a:pt x="33019" y="130810"/>
                  </a:lnTo>
                  <a:lnTo>
                    <a:pt x="55522" y="91896"/>
                  </a:lnTo>
                  <a:lnTo>
                    <a:pt x="82550" y="52863"/>
                  </a:lnTo>
                  <a:lnTo>
                    <a:pt x="119102" y="21689"/>
                  </a:lnTo>
                  <a:lnTo>
                    <a:pt x="170180" y="6350"/>
                  </a:lnTo>
                  <a:lnTo>
                    <a:pt x="208561" y="8993"/>
                  </a:lnTo>
                  <a:lnTo>
                    <a:pt x="253763" y="20190"/>
                  </a:lnTo>
                  <a:lnTo>
                    <a:pt x="303741" y="36674"/>
                  </a:lnTo>
                  <a:lnTo>
                    <a:pt x="356451" y="55180"/>
                  </a:lnTo>
                  <a:lnTo>
                    <a:pt x="409850" y="72441"/>
                  </a:lnTo>
                  <a:lnTo>
                    <a:pt x="461894" y="85193"/>
                  </a:lnTo>
                  <a:lnTo>
                    <a:pt x="510539" y="90170"/>
                  </a:lnTo>
                  <a:lnTo>
                    <a:pt x="556822" y="85193"/>
                  </a:lnTo>
                  <a:lnTo>
                    <a:pt x="602905" y="72441"/>
                  </a:lnTo>
                  <a:lnTo>
                    <a:pt x="648433" y="55180"/>
                  </a:lnTo>
                  <a:lnTo>
                    <a:pt x="693049" y="36674"/>
                  </a:lnTo>
                  <a:lnTo>
                    <a:pt x="736400" y="20190"/>
                  </a:lnTo>
                  <a:lnTo>
                    <a:pt x="778128" y="8993"/>
                  </a:lnTo>
                  <a:lnTo>
                    <a:pt x="817880" y="6350"/>
                  </a:lnTo>
                  <a:lnTo>
                    <a:pt x="864493" y="12482"/>
                  </a:lnTo>
                  <a:lnTo>
                    <a:pt x="911389" y="24506"/>
                  </a:lnTo>
                  <a:lnTo>
                    <a:pt x="956310" y="42386"/>
                  </a:lnTo>
                  <a:lnTo>
                    <a:pt x="996997" y="66087"/>
                  </a:lnTo>
                  <a:lnTo>
                    <a:pt x="1031192" y="95573"/>
                  </a:lnTo>
                  <a:lnTo>
                    <a:pt x="1056639" y="130810"/>
                  </a:lnTo>
                  <a:lnTo>
                    <a:pt x="1071369" y="170109"/>
                  </a:lnTo>
                  <a:lnTo>
                    <a:pt x="1081632" y="218939"/>
                  </a:lnTo>
                  <a:lnTo>
                    <a:pt x="1087164" y="273301"/>
                  </a:lnTo>
                  <a:lnTo>
                    <a:pt x="1087697" y="329196"/>
                  </a:lnTo>
                  <a:lnTo>
                    <a:pt x="1082965" y="382625"/>
                  </a:lnTo>
                  <a:lnTo>
                    <a:pt x="1072701" y="429589"/>
                  </a:lnTo>
                  <a:lnTo>
                    <a:pt x="1056639" y="466090"/>
                  </a:lnTo>
                  <a:lnTo>
                    <a:pt x="1025654" y="496017"/>
                  </a:lnTo>
                  <a:lnTo>
                    <a:pt x="981898" y="517971"/>
                  </a:lnTo>
                  <a:lnTo>
                    <a:pt x="930592" y="533082"/>
                  </a:lnTo>
                  <a:lnTo>
                    <a:pt x="876958" y="542478"/>
                  </a:lnTo>
                  <a:lnTo>
                    <a:pt x="826217" y="547287"/>
                  </a:lnTo>
                  <a:lnTo>
                    <a:pt x="783589" y="548640"/>
                  </a:lnTo>
                  <a:lnTo>
                    <a:pt x="736282" y="536634"/>
                  </a:lnTo>
                  <a:lnTo>
                    <a:pt x="698500" y="509746"/>
                  </a:lnTo>
                  <a:lnTo>
                    <a:pt x="660717" y="481667"/>
                  </a:lnTo>
                  <a:lnTo>
                    <a:pt x="613409" y="466090"/>
                  </a:lnTo>
                  <a:lnTo>
                    <a:pt x="563798" y="466537"/>
                  </a:lnTo>
                  <a:lnTo>
                    <a:pt x="506689" y="473628"/>
                  </a:lnTo>
                  <a:lnTo>
                    <a:pt x="447080" y="484560"/>
                  </a:lnTo>
                  <a:lnTo>
                    <a:pt x="389971" y="496529"/>
                  </a:lnTo>
                  <a:lnTo>
                    <a:pt x="340359" y="506730"/>
                  </a:lnTo>
                  <a:lnTo>
                    <a:pt x="289837" y="520065"/>
                  </a:lnTo>
                  <a:lnTo>
                    <a:pt x="246697" y="535305"/>
                  </a:lnTo>
                  <a:lnTo>
                    <a:pt x="207843" y="546735"/>
                  </a:lnTo>
                  <a:lnTo>
                    <a:pt x="130889" y="538777"/>
                  </a:lnTo>
                  <a:lnTo>
                    <a:pt x="93027" y="520223"/>
                  </a:lnTo>
                  <a:lnTo>
                    <a:pt x="59451" y="495240"/>
                  </a:lnTo>
                  <a:lnTo>
                    <a:pt x="33019" y="466090"/>
                  </a:lnTo>
                  <a:lnTo>
                    <a:pt x="16073" y="429895"/>
                  </a:lnTo>
                  <a:lnTo>
                    <a:pt x="6032" y="387032"/>
                  </a:lnTo>
                  <a:lnTo>
                    <a:pt x="1230" y="341788"/>
                  </a:lnTo>
                  <a:lnTo>
                    <a:pt x="0" y="298450"/>
                  </a:lnTo>
                  <a:close/>
                </a:path>
                <a:path w="1101089" h="554989">
                  <a:moveTo>
                    <a:pt x="0" y="0"/>
                  </a:moveTo>
                  <a:lnTo>
                    <a:pt x="0" y="0"/>
                  </a:lnTo>
                </a:path>
                <a:path w="1101089" h="554989">
                  <a:moveTo>
                    <a:pt x="1101089" y="554990"/>
                  </a:moveTo>
                  <a:lnTo>
                    <a:pt x="1101089" y="5549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202180" y="4123689"/>
              <a:ext cx="68580" cy="359410"/>
            </a:xfrm>
            <a:custGeom>
              <a:avLst/>
              <a:gdLst/>
              <a:ahLst/>
              <a:cxnLst/>
              <a:rect l="l" t="t" r="r" b="b"/>
              <a:pathLst>
                <a:path w="68580" h="359410">
                  <a:moveTo>
                    <a:pt x="46989" y="0"/>
                  </a:moveTo>
                  <a:lnTo>
                    <a:pt x="29527" y="38973"/>
                  </a:lnTo>
                  <a:lnTo>
                    <a:pt x="14922" y="78422"/>
                  </a:lnTo>
                  <a:lnTo>
                    <a:pt x="5556" y="119300"/>
                  </a:lnTo>
                  <a:lnTo>
                    <a:pt x="3809" y="162560"/>
                  </a:lnTo>
                  <a:lnTo>
                    <a:pt x="11251" y="209391"/>
                  </a:lnTo>
                  <a:lnTo>
                    <a:pt x="26193" y="258127"/>
                  </a:lnTo>
                  <a:lnTo>
                    <a:pt x="46136" y="308292"/>
                  </a:lnTo>
                  <a:lnTo>
                    <a:pt x="68580" y="359410"/>
                  </a:lnTo>
                </a:path>
                <a:path w="68580" h="359410">
                  <a:moveTo>
                    <a:pt x="0" y="0"/>
                  </a:moveTo>
                  <a:lnTo>
                    <a:pt x="0" y="0"/>
                  </a:lnTo>
                </a:path>
                <a:path w="68580" h="359410">
                  <a:moveTo>
                    <a:pt x="68580" y="359410"/>
                  </a:moveTo>
                  <a:lnTo>
                    <a:pt x="68580" y="35941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244090" y="3862069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h="261620">
                  <a:moveTo>
                    <a:pt x="0" y="261619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225040" y="4097019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89" h="33020">
                  <a:moveTo>
                    <a:pt x="2667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0" y="26669"/>
                  </a:lnTo>
                  <a:lnTo>
                    <a:pt x="7620" y="33019"/>
                  </a:lnTo>
                  <a:lnTo>
                    <a:pt x="26670" y="33019"/>
                  </a:lnTo>
                  <a:lnTo>
                    <a:pt x="34290" y="26669"/>
                  </a:lnTo>
                  <a:lnTo>
                    <a:pt x="34290" y="7619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225040" y="4097019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89" h="33020">
                  <a:moveTo>
                    <a:pt x="16510" y="0"/>
                  </a:moveTo>
                  <a:lnTo>
                    <a:pt x="26670" y="0"/>
                  </a:lnTo>
                  <a:lnTo>
                    <a:pt x="34290" y="7619"/>
                  </a:lnTo>
                  <a:lnTo>
                    <a:pt x="34290" y="16509"/>
                  </a:lnTo>
                  <a:lnTo>
                    <a:pt x="34290" y="26669"/>
                  </a:lnTo>
                  <a:lnTo>
                    <a:pt x="26670" y="33019"/>
                  </a:lnTo>
                  <a:lnTo>
                    <a:pt x="16510" y="33019"/>
                  </a:lnTo>
                  <a:lnTo>
                    <a:pt x="7620" y="33019"/>
                  </a:lnTo>
                  <a:lnTo>
                    <a:pt x="0" y="26669"/>
                  </a:lnTo>
                  <a:lnTo>
                    <a:pt x="0" y="16509"/>
                  </a:lnTo>
                  <a:lnTo>
                    <a:pt x="0" y="7619"/>
                  </a:lnTo>
                  <a:lnTo>
                    <a:pt x="7620" y="0"/>
                  </a:lnTo>
                  <a:lnTo>
                    <a:pt x="16510" y="0"/>
                  </a:lnTo>
                  <a:close/>
                </a:path>
                <a:path w="34289" h="33020">
                  <a:moveTo>
                    <a:pt x="0" y="0"/>
                  </a:moveTo>
                  <a:lnTo>
                    <a:pt x="0" y="0"/>
                  </a:lnTo>
                </a:path>
                <a:path w="34289" h="33020">
                  <a:moveTo>
                    <a:pt x="34290" y="33019"/>
                  </a:moveTo>
                  <a:lnTo>
                    <a:pt x="34290" y="33019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207667" y="3815487"/>
              <a:ext cx="81734" cy="830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212340" y="4084319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36830" y="0"/>
                  </a:moveTo>
                  <a:lnTo>
                    <a:pt x="22502" y="2718"/>
                  </a:lnTo>
                  <a:lnTo>
                    <a:pt x="10795" y="10318"/>
                  </a:lnTo>
                  <a:lnTo>
                    <a:pt x="2897" y="21967"/>
                  </a:lnTo>
                  <a:lnTo>
                    <a:pt x="0" y="36829"/>
                  </a:lnTo>
                  <a:lnTo>
                    <a:pt x="2897" y="50958"/>
                  </a:lnTo>
                  <a:lnTo>
                    <a:pt x="10794" y="62229"/>
                  </a:lnTo>
                  <a:lnTo>
                    <a:pt x="22502" y="69691"/>
                  </a:lnTo>
                  <a:lnTo>
                    <a:pt x="36830" y="72389"/>
                  </a:lnTo>
                  <a:lnTo>
                    <a:pt x="50422" y="69691"/>
                  </a:lnTo>
                  <a:lnTo>
                    <a:pt x="61753" y="62230"/>
                  </a:lnTo>
                  <a:lnTo>
                    <a:pt x="69512" y="50958"/>
                  </a:lnTo>
                  <a:lnTo>
                    <a:pt x="72390" y="36829"/>
                  </a:lnTo>
                  <a:lnTo>
                    <a:pt x="69512" y="21967"/>
                  </a:lnTo>
                  <a:lnTo>
                    <a:pt x="61753" y="10318"/>
                  </a:lnTo>
                  <a:lnTo>
                    <a:pt x="50422" y="2718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212340" y="4084319"/>
              <a:ext cx="72390" cy="73660"/>
            </a:xfrm>
            <a:custGeom>
              <a:avLst/>
              <a:gdLst/>
              <a:ahLst/>
              <a:cxnLst/>
              <a:rect l="l" t="t" r="r" b="b"/>
              <a:pathLst>
                <a:path w="72389" h="73660">
                  <a:moveTo>
                    <a:pt x="36830" y="0"/>
                  </a:moveTo>
                  <a:lnTo>
                    <a:pt x="50422" y="2718"/>
                  </a:lnTo>
                  <a:lnTo>
                    <a:pt x="61753" y="10318"/>
                  </a:lnTo>
                  <a:lnTo>
                    <a:pt x="69512" y="21967"/>
                  </a:lnTo>
                  <a:lnTo>
                    <a:pt x="72390" y="36829"/>
                  </a:lnTo>
                  <a:lnTo>
                    <a:pt x="69512" y="50958"/>
                  </a:lnTo>
                  <a:lnTo>
                    <a:pt x="61753" y="62230"/>
                  </a:lnTo>
                  <a:lnTo>
                    <a:pt x="50422" y="69691"/>
                  </a:lnTo>
                  <a:lnTo>
                    <a:pt x="36830" y="72389"/>
                  </a:lnTo>
                  <a:lnTo>
                    <a:pt x="22502" y="69691"/>
                  </a:lnTo>
                  <a:lnTo>
                    <a:pt x="10794" y="62229"/>
                  </a:lnTo>
                  <a:lnTo>
                    <a:pt x="2897" y="50958"/>
                  </a:lnTo>
                  <a:lnTo>
                    <a:pt x="0" y="36829"/>
                  </a:lnTo>
                  <a:lnTo>
                    <a:pt x="2897" y="21967"/>
                  </a:lnTo>
                  <a:lnTo>
                    <a:pt x="10795" y="10318"/>
                  </a:lnTo>
                  <a:lnTo>
                    <a:pt x="22502" y="2718"/>
                  </a:lnTo>
                  <a:lnTo>
                    <a:pt x="36830" y="0"/>
                  </a:lnTo>
                  <a:close/>
                </a:path>
                <a:path w="72389" h="73660">
                  <a:moveTo>
                    <a:pt x="0" y="0"/>
                  </a:moveTo>
                  <a:lnTo>
                    <a:pt x="0" y="0"/>
                  </a:lnTo>
                </a:path>
                <a:path w="72389" h="73660">
                  <a:moveTo>
                    <a:pt x="72390" y="73659"/>
                  </a:moveTo>
                  <a:lnTo>
                    <a:pt x="72390" y="73659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44"/>
          <p:cNvGrpSpPr/>
          <p:nvPr/>
        </p:nvGrpSpPr>
        <p:grpSpPr>
          <a:xfrm>
            <a:off x="2026057" y="3555137"/>
            <a:ext cx="1055370" cy="276860"/>
            <a:chOff x="2026057" y="3555137"/>
            <a:chExt cx="1055370" cy="276860"/>
          </a:xfrm>
        </p:grpSpPr>
        <p:sp>
          <p:nvSpPr>
            <p:cNvPr id="245" name="object 245"/>
            <p:cNvSpPr/>
            <p:nvPr/>
          </p:nvSpPr>
          <p:spPr>
            <a:xfrm>
              <a:off x="2174240" y="3559809"/>
              <a:ext cx="880110" cy="162560"/>
            </a:xfrm>
            <a:custGeom>
              <a:avLst/>
              <a:gdLst/>
              <a:ahLst/>
              <a:cxnLst/>
              <a:rect l="l" t="t" r="r" b="b"/>
              <a:pathLst>
                <a:path w="880110" h="162560">
                  <a:moveTo>
                    <a:pt x="303530" y="36830"/>
                  </a:moveTo>
                  <a:lnTo>
                    <a:pt x="300609" y="23050"/>
                  </a:lnTo>
                  <a:lnTo>
                    <a:pt x="292569" y="11277"/>
                  </a:lnTo>
                  <a:lnTo>
                    <a:pt x="280479" y="3086"/>
                  </a:lnTo>
                  <a:lnTo>
                    <a:pt x="265430" y="0"/>
                  </a:lnTo>
                  <a:lnTo>
                    <a:pt x="38100" y="0"/>
                  </a:lnTo>
                  <a:lnTo>
                    <a:pt x="23571" y="3086"/>
                  </a:lnTo>
                  <a:lnTo>
                    <a:pt x="11417" y="11277"/>
                  </a:lnTo>
                  <a:lnTo>
                    <a:pt x="3086" y="23050"/>
                  </a:lnTo>
                  <a:lnTo>
                    <a:pt x="0" y="36830"/>
                  </a:lnTo>
                  <a:lnTo>
                    <a:pt x="3086" y="50431"/>
                  </a:lnTo>
                  <a:lnTo>
                    <a:pt x="11430" y="61760"/>
                  </a:lnTo>
                  <a:lnTo>
                    <a:pt x="23571" y="69519"/>
                  </a:lnTo>
                  <a:lnTo>
                    <a:pt x="38100" y="72390"/>
                  </a:lnTo>
                  <a:lnTo>
                    <a:pt x="265430" y="72390"/>
                  </a:lnTo>
                  <a:lnTo>
                    <a:pt x="280479" y="69519"/>
                  </a:lnTo>
                  <a:lnTo>
                    <a:pt x="292569" y="61760"/>
                  </a:lnTo>
                  <a:lnTo>
                    <a:pt x="300609" y="50431"/>
                  </a:lnTo>
                  <a:lnTo>
                    <a:pt x="303530" y="36830"/>
                  </a:lnTo>
                  <a:close/>
                </a:path>
                <a:path w="880110" h="162560">
                  <a:moveTo>
                    <a:pt x="880110" y="91440"/>
                  </a:moveTo>
                  <a:lnTo>
                    <a:pt x="232410" y="91440"/>
                  </a:lnTo>
                  <a:lnTo>
                    <a:pt x="232410" y="162560"/>
                  </a:lnTo>
                  <a:lnTo>
                    <a:pt x="880110" y="162560"/>
                  </a:lnTo>
                  <a:lnTo>
                    <a:pt x="880110" y="9144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174240" y="3559809"/>
              <a:ext cx="303530" cy="72390"/>
            </a:xfrm>
            <a:custGeom>
              <a:avLst/>
              <a:gdLst/>
              <a:ahLst/>
              <a:cxnLst/>
              <a:rect l="l" t="t" r="r" b="b"/>
              <a:pathLst>
                <a:path w="303530" h="72389">
                  <a:moveTo>
                    <a:pt x="0" y="36829"/>
                  </a:moveTo>
                  <a:lnTo>
                    <a:pt x="3095" y="50422"/>
                  </a:lnTo>
                  <a:lnTo>
                    <a:pt x="11430" y="61753"/>
                  </a:lnTo>
                  <a:lnTo>
                    <a:pt x="23574" y="69512"/>
                  </a:lnTo>
                  <a:lnTo>
                    <a:pt x="38100" y="72389"/>
                  </a:lnTo>
                  <a:lnTo>
                    <a:pt x="265430" y="72389"/>
                  </a:lnTo>
                  <a:lnTo>
                    <a:pt x="280491" y="69512"/>
                  </a:lnTo>
                  <a:lnTo>
                    <a:pt x="292576" y="61753"/>
                  </a:lnTo>
                  <a:lnTo>
                    <a:pt x="300612" y="50422"/>
                  </a:lnTo>
                  <a:lnTo>
                    <a:pt x="303530" y="36829"/>
                  </a:lnTo>
                  <a:lnTo>
                    <a:pt x="300612" y="23038"/>
                  </a:lnTo>
                  <a:lnTo>
                    <a:pt x="292576" y="11271"/>
                  </a:lnTo>
                  <a:lnTo>
                    <a:pt x="280491" y="3075"/>
                  </a:lnTo>
                  <a:lnTo>
                    <a:pt x="265430" y="0"/>
                  </a:lnTo>
                  <a:lnTo>
                    <a:pt x="38100" y="0"/>
                  </a:lnTo>
                  <a:lnTo>
                    <a:pt x="23574" y="3075"/>
                  </a:lnTo>
                  <a:lnTo>
                    <a:pt x="11429" y="11271"/>
                  </a:lnTo>
                  <a:lnTo>
                    <a:pt x="3095" y="23038"/>
                  </a:lnTo>
                  <a:lnTo>
                    <a:pt x="0" y="36829"/>
                  </a:lnTo>
                  <a:close/>
                </a:path>
                <a:path w="303530" h="72389">
                  <a:moveTo>
                    <a:pt x="0" y="72389"/>
                  </a:moveTo>
                  <a:lnTo>
                    <a:pt x="0" y="72389"/>
                  </a:lnTo>
                </a:path>
                <a:path w="303530" h="72389">
                  <a:moveTo>
                    <a:pt x="303530" y="0"/>
                  </a:moveTo>
                  <a:lnTo>
                    <a:pt x="30353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174240" y="3559809"/>
              <a:ext cx="76200" cy="72390"/>
            </a:xfrm>
            <a:custGeom>
              <a:avLst/>
              <a:gdLst/>
              <a:ahLst/>
              <a:cxnLst/>
              <a:rect l="l" t="t" r="r" b="b"/>
              <a:pathLst>
                <a:path w="76200" h="72389">
                  <a:moveTo>
                    <a:pt x="38100" y="0"/>
                  </a:moveTo>
                  <a:lnTo>
                    <a:pt x="23574" y="3075"/>
                  </a:lnTo>
                  <a:lnTo>
                    <a:pt x="11429" y="11271"/>
                  </a:lnTo>
                  <a:lnTo>
                    <a:pt x="3095" y="23038"/>
                  </a:lnTo>
                  <a:lnTo>
                    <a:pt x="0" y="36829"/>
                  </a:lnTo>
                  <a:lnTo>
                    <a:pt x="3095" y="50422"/>
                  </a:lnTo>
                  <a:lnTo>
                    <a:pt x="11430" y="61753"/>
                  </a:lnTo>
                  <a:lnTo>
                    <a:pt x="23574" y="69512"/>
                  </a:lnTo>
                  <a:lnTo>
                    <a:pt x="38100" y="72389"/>
                  </a:lnTo>
                  <a:lnTo>
                    <a:pt x="52625" y="69512"/>
                  </a:lnTo>
                  <a:lnTo>
                    <a:pt x="64770" y="61753"/>
                  </a:lnTo>
                  <a:lnTo>
                    <a:pt x="73104" y="50422"/>
                  </a:lnTo>
                  <a:lnTo>
                    <a:pt x="76200" y="36829"/>
                  </a:lnTo>
                  <a:lnTo>
                    <a:pt x="73104" y="23038"/>
                  </a:lnTo>
                  <a:lnTo>
                    <a:pt x="64769" y="11271"/>
                  </a:lnTo>
                  <a:lnTo>
                    <a:pt x="52625" y="307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174240" y="3559809"/>
              <a:ext cx="303530" cy="72390"/>
            </a:xfrm>
            <a:custGeom>
              <a:avLst/>
              <a:gdLst/>
              <a:ahLst/>
              <a:cxnLst/>
              <a:rect l="l" t="t" r="r" b="b"/>
              <a:pathLst>
                <a:path w="303530" h="72389">
                  <a:moveTo>
                    <a:pt x="0" y="36829"/>
                  </a:moveTo>
                  <a:lnTo>
                    <a:pt x="3095" y="50422"/>
                  </a:lnTo>
                  <a:lnTo>
                    <a:pt x="11430" y="61753"/>
                  </a:lnTo>
                  <a:lnTo>
                    <a:pt x="23574" y="69512"/>
                  </a:lnTo>
                  <a:lnTo>
                    <a:pt x="38100" y="72389"/>
                  </a:lnTo>
                  <a:lnTo>
                    <a:pt x="52625" y="69512"/>
                  </a:lnTo>
                  <a:lnTo>
                    <a:pt x="64770" y="61753"/>
                  </a:lnTo>
                  <a:lnTo>
                    <a:pt x="73104" y="50422"/>
                  </a:lnTo>
                  <a:lnTo>
                    <a:pt x="76200" y="36829"/>
                  </a:lnTo>
                  <a:lnTo>
                    <a:pt x="73104" y="23038"/>
                  </a:lnTo>
                  <a:lnTo>
                    <a:pt x="64769" y="11271"/>
                  </a:lnTo>
                  <a:lnTo>
                    <a:pt x="52625" y="3075"/>
                  </a:lnTo>
                  <a:lnTo>
                    <a:pt x="38100" y="0"/>
                  </a:lnTo>
                  <a:lnTo>
                    <a:pt x="23574" y="3075"/>
                  </a:lnTo>
                  <a:lnTo>
                    <a:pt x="11429" y="11271"/>
                  </a:lnTo>
                  <a:lnTo>
                    <a:pt x="3095" y="23038"/>
                  </a:lnTo>
                  <a:lnTo>
                    <a:pt x="0" y="36829"/>
                  </a:lnTo>
                  <a:close/>
                </a:path>
                <a:path w="303530" h="72389">
                  <a:moveTo>
                    <a:pt x="0" y="72389"/>
                  </a:moveTo>
                  <a:lnTo>
                    <a:pt x="0" y="72389"/>
                  </a:lnTo>
                </a:path>
                <a:path w="303530" h="72389">
                  <a:moveTo>
                    <a:pt x="303530" y="0"/>
                  </a:moveTo>
                  <a:lnTo>
                    <a:pt x="30353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183130" y="3564889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19" h="58420">
                  <a:moveTo>
                    <a:pt x="35559" y="0"/>
                  </a:moveTo>
                  <a:lnTo>
                    <a:pt x="21431" y="2242"/>
                  </a:lnTo>
                  <a:lnTo>
                    <a:pt x="10160" y="8413"/>
                  </a:lnTo>
                  <a:lnTo>
                    <a:pt x="2698" y="17680"/>
                  </a:lnTo>
                  <a:lnTo>
                    <a:pt x="0" y="29210"/>
                  </a:lnTo>
                  <a:lnTo>
                    <a:pt x="2698" y="40739"/>
                  </a:lnTo>
                  <a:lnTo>
                    <a:pt x="10160" y="50006"/>
                  </a:lnTo>
                  <a:lnTo>
                    <a:pt x="21431" y="56177"/>
                  </a:lnTo>
                  <a:lnTo>
                    <a:pt x="35559" y="58420"/>
                  </a:lnTo>
                  <a:lnTo>
                    <a:pt x="49688" y="56177"/>
                  </a:lnTo>
                  <a:lnTo>
                    <a:pt x="60959" y="50006"/>
                  </a:lnTo>
                  <a:lnTo>
                    <a:pt x="68421" y="40739"/>
                  </a:lnTo>
                  <a:lnTo>
                    <a:pt x="71119" y="29210"/>
                  </a:lnTo>
                  <a:lnTo>
                    <a:pt x="68421" y="17680"/>
                  </a:lnTo>
                  <a:lnTo>
                    <a:pt x="60959" y="8413"/>
                  </a:lnTo>
                  <a:lnTo>
                    <a:pt x="49688" y="2242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181860" y="3564889"/>
              <a:ext cx="72390" cy="58419"/>
            </a:xfrm>
            <a:custGeom>
              <a:avLst/>
              <a:gdLst/>
              <a:ahLst/>
              <a:cxnLst/>
              <a:rect l="l" t="t" r="r" b="b"/>
              <a:pathLst>
                <a:path w="72389" h="58420">
                  <a:moveTo>
                    <a:pt x="36829" y="58420"/>
                  </a:moveTo>
                  <a:lnTo>
                    <a:pt x="22701" y="56177"/>
                  </a:lnTo>
                  <a:lnTo>
                    <a:pt x="11430" y="50006"/>
                  </a:lnTo>
                  <a:lnTo>
                    <a:pt x="3968" y="40739"/>
                  </a:lnTo>
                  <a:lnTo>
                    <a:pt x="1269" y="29210"/>
                  </a:lnTo>
                  <a:lnTo>
                    <a:pt x="3968" y="17680"/>
                  </a:lnTo>
                  <a:lnTo>
                    <a:pt x="11430" y="8413"/>
                  </a:lnTo>
                  <a:lnTo>
                    <a:pt x="22701" y="2242"/>
                  </a:lnTo>
                  <a:lnTo>
                    <a:pt x="36829" y="0"/>
                  </a:lnTo>
                  <a:lnTo>
                    <a:pt x="50958" y="2242"/>
                  </a:lnTo>
                  <a:lnTo>
                    <a:pt x="62229" y="8413"/>
                  </a:lnTo>
                  <a:lnTo>
                    <a:pt x="69691" y="17680"/>
                  </a:lnTo>
                  <a:lnTo>
                    <a:pt x="72389" y="29210"/>
                  </a:lnTo>
                  <a:lnTo>
                    <a:pt x="69691" y="40739"/>
                  </a:lnTo>
                  <a:lnTo>
                    <a:pt x="62229" y="50006"/>
                  </a:lnTo>
                  <a:lnTo>
                    <a:pt x="50958" y="56177"/>
                  </a:lnTo>
                  <a:lnTo>
                    <a:pt x="36829" y="58420"/>
                  </a:lnTo>
                  <a:close/>
                </a:path>
                <a:path w="72389" h="58420">
                  <a:moveTo>
                    <a:pt x="72389" y="58420"/>
                  </a:moveTo>
                  <a:lnTo>
                    <a:pt x="72389" y="58420"/>
                  </a:lnTo>
                </a:path>
                <a:path w="72389" h="584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030730" y="358393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378459" y="0"/>
                  </a:moveTo>
                  <a:lnTo>
                    <a:pt x="54609" y="0"/>
                  </a:lnTo>
                  <a:lnTo>
                    <a:pt x="33754" y="2897"/>
                  </a:lnTo>
                  <a:lnTo>
                    <a:pt x="16351" y="10795"/>
                  </a:lnTo>
                  <a:lnTo>
                    <a:pt x="4425" y="22502"/>
                  </a:lnTo>
                  <a:lnTo>
                    <a:pt x="0" y="36830"/>
                  </a:ln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09" y="73660"/>
                  </a:lnTo>
                  <a:lnTo>
                    <a:pt x="378459" y="73660"/>
                  </a:lnTo>
                  <a:lnTo>
                    <a:pt x="399117" y="70762"/>
                  </a:lnTo>
                  <a:lnTo>
                    <a:pt x="416083" y="62865"/>
                  </a:lnTo>
                  <a:lnTo>
                    <a:pt x="427573" y="51157"/>
                  </a:lnTo>
                  <a:lnTo>
                    <a:pt x="431800" y="36830"/>
                  </a:lnTo>
                  <a:lnTo>
                    <a:pt x="427573" y="22502"/>
                  </a:lnTo>
                  <a:lnTo>
                    <a:pt x="416083" y="10795"/>
                  </a:lnTo>
                  <a:lnTo>
                    <a:pt x="399117" y="2897"/>
                  </a:lnTo>
                  <a:lnTo>
                    <a:pt x="37845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030730" y="358393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0" y="36830"/>
                  </a:move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09" y="73660"/>
                  </a:lnTo>
                  <a:lnTo>
                    <a:pt x="378459" y="73660"/>
                  </a:lnTo>
                  <a:lnTo>
                    <a:pt x="399117" y="70762"/>
                  </a:lnTo>
                  <a:lnTo>
                    <a:pt x="416083" y="62864"/>
                  </a:lnTo>
                  <a:lnTo>
                    <a:pt x="427573" y="51157"/>
                  </a:lnTo>
                  <a:lnTo>
                    <a:pt x="431800" y="36830"/>
                  </a:lnTo>
                  <a:lnTo>
                    <a:pt x="427573" y="22502"/>
                  </a:lnTo>
                  <a:lnTo>
                    <a:pt x="416083" y="10795"/>
                  </a:lnTo>
                  <a:lnTo>
                    <a:pt x="399117" y="2897"/>
                  </a:lnTo>
                  <a:lnTo>
                    <a:pt x="378459" y="0"/>
                  </a:lnTo>
                  <a:lnTo>
                    <a:pt x="54609" y="0"/>
                  </a:lnTo>
                  <a:lnTo>
                    <a:pt x="33754" y="2897"/>
                  </a:lnTo>
                  <a:lnTo>
                    <a:pt x="16351" y="10794"/>
                  </a:lnTo>
                  <a:lnTo>
                    <a:pt x="4425" y="22502"/>
                  </a:lnTo>
                  <a:lnTo>
                    <a:pt x="0" y="36830"/>
                  </a:lnTo>
                  <a:close/>
                </a:path>
                <a:path w="431800" h="73660">
                  <a:moveTo>
                    <a:pt x="0" y="73660"/>
                  </a:moveTo>
                  <a:lnTo>
                    <a:pt x="0" y="73660"/>
                  </a:lnTo>
                </a:path>
                <a:path w="431800" h="73660">
                  <a:moveTo>
                    <a:pt x="431800" y="0"/>
                  </a:moveTo>
                  <a:lnTo>
                    <a:pt x="43180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030730" y="3583939"/>
              <a:ext cx="107950" cy="73660"/>
            </a:xfrm>
            <a:custGeom>
              <a:avLst/>
              <a:gdLst/>
              <a:ahLst/>
              <a:cxnLst/>
              <a:rect l="l" t="t" r="r" b="b"/>
              <a:pathLst>
                <a:path w="107950" h="73660">
                  <a:moveTo>
                    <a:pt x="54609" y="0"/>
                  </a:moveTo>
                  <a:lnTo>
                    <a:pt x="33754" y="2897"/>
                  </a:lnTo>
                  <a:lnTo>
                    <a:pt x="16351" y="10795"/>
                  </a:lnTo>
                  <a:lnTo>
                    <a:pt x="4425" y="22502"/>
                  </a:lnTo>
                  <a:lnTo>
                    <a:pt x="0" y="36830"/>
                  </a:ln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09" y="73660"/>
                  </a:lnTo>
                  <a:lnTo>
                    <a:pt x="75267" y="70762"/>
                  </a:lnTo>
                  <a:lnTo>
                    <a:pt x="92233" y="62865"/>
                  </a:lnTo>
                  <a:lnTo>
                    <a:pt x="103723" y="51157"/>
                  </a:lnTo>
                  <a:lnTo>
                    <a:pt x="107950" y="36830"/>
                  </a:lnTo>
                  <a:lnTo>
                    <a:pt x="103723" y="22502"/>
                  </a:lnTo>
                  <a:lnTo>
                    <a:pt x="92233" y="10795"/>
                  </a:lnTo>
                  <a:lnTo>
                    <a:pt x="75267" y="2897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030730" y="358393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0" y="36830"/>
                  </a:move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09" y="73660"/>
                  </a:lnTo>
                  <a:lnTo>
                    <a:pt x="75267" y="70762"/>
                  </a:lnTo>
                  <a:lnTo>
                    <a:pt x="92233" y="62864"/>
                  </a:lnTo>
                  <a:lnTo>
                    <a:pt x="103723" y="51157"/>
                  </a:lnTo>
                  <a:lnTo>
                    <a:pt x="107950" y="36830"/>
                  </a:lnTo>
                  <a:lnTo>
                    <a:pt x="103723" y="22502"/>
                  </a:lnTo>
                  <a:lnTo>
                    <a:pt x="92233" y="10795"/>
                  </a:lnTo>
                  <a:lnTo>
                    <a:pt x="75267" y="2897"/>
                  </a:lnTo>
                  <a:lnTo>
                    <a:pt x="54609" y="0"/>
                  </a:lnTo>
                  <a:lnTo>
                    <a:pt x="33754" y="2897"/>
                  </a:lnTo>
                  <a:lnTo>
                    <a:pt x="16351" y="10794"/>
                  </a:lnTo>
                  <a:lnTo>
                    <a:pt x="4425" y="22502"/>
                  </a:lnTo>
                  <a:lnTo>
                    <a:pt x="0" y="36830"/>
                  </a:lnTo>
                  <a:close/>
                </a:path>
                <a:path w="431800" h="73660">
                  <a:moveTo>
                    <a:pt x="0" y="73660"/>
                  </a:moveTo>
                  <a:lnTo>
                    <a:pt x="0" y="73660"/>
                  </a:lnTo>
                </a:path>
                <a:path w="431800" h="73660">
                  <a:moveTo>
                    <a:pt x="431800" y="0"/>
                  </a:moveTo>
                  <a:lnTo>
                    <a:pt x="43180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032000" y="3583939"/>
              <a:ext cx="115570" cy="73660"/>
            </a:xfrm>
            <a:custGeom>
              <a:avLst/>
              <a:gdLst/>
              <a:ahLst/>
              <a:cxnLst/>
              <a:rect l="l" t="t" r="r" b="b"/>
              <a:pathLst>
                <a:path w="115569" h="73660">
                  <a:moveTo>
                    <a:pt x="58419" y="0"/>
                  </a:moveTo>
                  <a:lnTo>
                    <a:pt x="35361" y="2897"/>
                  </a:lnTo>
                  <a:lnTo>
                    <a:pt x="16827" y="10795"/>
                  </a:lnTo>
                  <a:lnTo>
                    <a:pt x="4484" y="22502"/>
                  </a:lnTo>
                  <a:lnTo>
                    <a:pt x="0" y="36830"/>
                  </a:lnTo>
                  <a:lnTo>
                    <a:pt x="4484" y="51157"/>
                  </a:lnTo>
                  <a:lnTo>
                    <a:pt x="16827" y="62864"/>
                  </a:lnTo>
                  <a:lnTo>
                    <a:pt x="35361" y="70762"/>
                  </a:lnTo>
                  <a:lnTo>
                    <a:pt x="58419" y="73660"/>
                  </a:lnTo>
                  <a:lnTo>
                    <a:pt x="81279" y="70762"/>
                  </a:lnTo>
                  <a:lnTo>
                    <a:pt x="99377" y="62865"/>
                  </a:lnTo>
                  <a:lnTo>
                    <a:pt x="111283" y="51157"/>
                  </a:lnTo>
                  <a:lnTo>
                    <a:pt x="115569" y="36830"/>
                  </a:lnTo>
                  <a:lnTo>
                    <a:pt x="111283" y="22502"/>
                  </a:lnTo>
                  <a:lnTo>
                    <a:pt x="99377" y="10794"/>
                  </a:lnTo>
                  <a:lnTo>
                    <a:pt x="81280" y="2897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032000" y="3583939"/>
              <a:ext cx="115570" cy="73660"/>
            </a:xfrm>
            <a:custGeom>
              <a:avLst/>
              <a:gdLst/>
              <a:ahLst/>
              <a:cxnLst/>
              <a:rect l="l" t="t" r="r" b="b"/>
              <a:pathLst>
                <a:path w="115569" h="73660">
                  <a:moveTo>
                    <a:pt x="58419" y="73660"/>
                  </a:moveTo>
                  <a:lnTo>
                    <a:pt x="35361" y="70762"/>
                  </a:lnTo>
                  <a:lnTo>
                    <a:pt x="16827" y="62864"/>
                  </a:lnTo>
                  <a:lnTo>
                    <a:pt x="4484" y="51157"/>
                  </a:lnTo>
                  <a:lnTo>
                    <a:pt x="0" y="36830"/>
                  </a:lnTo>
                  <a:lnTo>
                    <a:pt x="4484" y="22502"/>
                  </a:lnTo>
                  <a:lnTo>
                    <a:pt x="16827" y="10795"/>
                  </a:lnTo>
                  <a:lnTo>
                    <a:pt x="35361" y="2897"/>
                  </a:lnTo>
                  <a:lnTo>
                    <a:pt x="58419" y="0"/>
                  </a:lnTo>
                  <a:lnTo>
                    <a:pt x="81280" y="2897"/>
                  </a:lnTo>
                  <a:lnTo>
                    <a:pt x="99377" y="10794"/>
                  </a:lnTo>
                  <a:lnTo>
                    <a:pt x="111283" y="22502"/>
                  </a:lnTo>
                  <a:lnTo>
                    <a:pt x="115569" y="36830"/>
                  </a:lnTo>
                  <a:lnTo>
                    <a:pt x="111283" y="51157"/>
                  </a:lnTo>
                  <a:lnTo>
                    <a:pt x="99377" y="62865"/>
                  </a:lnTo>
                  <a:lnTo>
                    <a:pt x="81279" y="70762"/>
                  </a:lnTo>
                  <a:lnTo>
                    <a:pt x="58419" y="73660"/>
                  </a:lnTo>
                  <a:close/>
                </a:path>
                <a:path w="115569" h="73660">
                  <a:moveTo>
                    <a:pt x="115569" y="73660"/>
                  </a:moveTo>
                  <a:lnTo>
                    <a:pt x="115569" y="73660"/>
                  </a:lnTo>
                </a:path>
                <a:path w="115569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588260" y="3623309"/>
              <a:ext cx="408940" cy="208279"/>
            </a:xfrm>
            <a:custGeom>
              <a:avLst/>
              <a:gdLst/>
              <a:ahLst/>
              <a:cxnLst/>
              <a:rect l="l" t="t" r="r" b="b"/>
              <a:pathLst>
                <a:path w="408939" h="208279">
                  <a:moveTo>
                    <a:pt x="408940" y="203200"/>
                  </a:moveTo>
                  <a:lnTo>
                    <a:pt x="406400" y="86360"/>
                  </a:lnTo>
                  <a:lnTo>
                    <a:pt x="362038" y="87299"/>
                  </a:lnTo>
                  <a:lnTo>
                    <a:pt x="364490" y="13970"/>
                  </a:lnTo>
                  <a:lnTo>
                    <a:pt x="184150" y="6350"/>
                  </a:lnTo>
                  <a:lnTo>
                    <a:pt x="5080" y="0"/>
                  </a:lnTo>
                  <a:lnTo>
                    <a:pt x="0" y="114300"/>
                  </a:lnTo>
                  <a:lnTo>
                    <a:pt x="46228" y="116103"/>
                  </a:lnTo>
                  <a:lnTo>
                    <a:pt x="48260" y="208280"/>
                  </a:lnTo>
                  <a:lnTo>
                    <a:pt x="408940" y="20320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192020" y="3570957"/>
              <a:ext cx="875030" cy="193675"/>
            </a:xfrm>
            <a:custGeom>
              <a:avLst/>
              <a:gdLst/>
              <a:ahLst/>
              <a:cxnLst/>
              <a:rect l="l" t="t" r="r" b="b"/>
              <a:pathLst>
                <a:path w="875030" h="193675">
                  <a:moveTo>
                    <a:pt x="0" y="47272"/>
                  </a:moveTo>
                  <a:lnTo>
                    <a:pt x="55215" y="34007"/>
                  </a:lnTo>
                  <a:lnTo>
                    <a:pt x="109831" y="21590"/>
                  </a:lnTo>
                  <a:lnTo>
                    <a:pt x="163036" y="11077"/>
                  </a:lnTo>
                  <a:lnTo>
                    <a:pt x="214018" y="3527"/>
                  </a:lnTo>
                  <a:lnTo>
                    <a:pt x="261966" y="0"/>
                  </a:lnTo>
                  <a:lnTo>
                    <a:pt x="306069" y="1552"/>
                  </a:lnTo>
                  <a:lnTo>
                    <a:pt x="350235" y="13906"/>
                  </a:lnTo>
                  <a:lnTo>
                    <a:pt x="386293" y="36990"/>
                  </a:lnTo>
                  <a:lnTo>
                    <a:pt x="420461" y="63548"/>
                  </a:lnTo>
                  <a:lnTo>
                    <a:pt x="458957" y="86327"/>
                  </a:lnTo>
                  <a:lnTo>
                    <a:pt x="508000" y="98072"/>
                  </a:lnTo>
                  <a:lnTo>
                    <a:pt x="551191" y="98642"/>
                  </a:lnTo>
                  <a:lnTo>
                    <a:pt x="598647" y="95324"/>
                  </a:lnTo>
                  <a:lnTo>
                    <a:pt x="649658" y="88741"/>
                  </a:lnTo>
                  <a:lnTo>
                    <a:pt x="703513" y="79514"/>
                  </a:lnTo>
                  <a:lnTo>
                    <a:pt x="759500" y="68266"/>
                  </a:lnTo>
                  <a:lnTo>
                    <a:pt x="816909" y="55617"/>
                  </a:lnTo>
                  <a:lnTo>
                    <a:pt x="875030" y="42192"/>
                  </a:lnTo>
                </a:path>
                <a:path w="875030" h="193675">
                  <a:moveTo>
                    <a:pt x="22860" y="193322"/>
                  </a:moveTo>
                  <a:lnTo>
                    <a:pt x="22860" y="193322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/>
          <p:nvPr/>
        </p:nvSpPr>
        <p:spPr>
          <a:xfrm>
            <a:off x="3045460" y="3467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FF7B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4" name="object 260"/>
          <p:cNvGrpSpPr/>
          <p:nvPr/>
        </p:nvGrpSpPr>
        <p:grpSpPr>
          <a:xfrm>
            <a:off x="2148613" y="3747770"/>
            <a:ext cx="906144" cy="211454"/>
            <a:chOff x="2148613" y="3747770"/>
            <a:chExt cx="906144" cy="211454"/>
          </a:xfrm>
        </p:grpSpPr>
        <p:sp>
          <p:nvSpPr>
            <p:cNvPr id="261" name="object 261"/>
            <p:cNvSpPr/>
            <p:nvPr/>
          </p:nvSpPr>
          <p:spPr>
            <a:xfrm>
              <a:off x="2297429" y="3810000"/>
              <a:ext cx="742950" cy="87630"/>
            </a:xfrm>
            <a:custGeom>
              <a:avLst/>
              <a:gdLst/>
              <a:ahLst/>
              <a:cxnLst/>
              <a:rect l="l" t="t" r="r" b="b"/>
              <a:pathLst>
                <a:path w="742950" h="87629">
                  <a:moveTo>
                    <a:pt x="0" y="76200"/>
                  </a:moveTo>
                  <a:lnTo>
                    <a:pt x="58836" y="79950"/>
                  </a:lnTo>
                  <a:lnTo>
                    <a:pt x="115411" y="82391"/>
                  </a:lnTo>
                  <a:lnTo>
                    <a:pt x="166985" y="81736"/>
                  </a:lnTo>
                  <a:lnTo>
                    <a:pt x="210819" y="76200"/>
                  </a:lnTo>
                  <a:lnTo>
                    <a:pt x="243740" y="62666"/>
                  </a:lnTo>
                  <a:lnTo>
                    <a:pt x="267493" y="43179"/>
                  </a:lnTo>
                  <a:lnTo>
                    <a:pt x="289579" y="23693"/>
                  </a:lnTo>
                  <a:lnTo>
                    <a:pt x="317500" y="10160"/>
                  </a:lnTo>
                  <a:lnTo>
                    <a:pt x="351234" y="5873"/>
                  </a:lnTo>
                  <a:lnTo>
                    <a:pt x="387350" y="6350"/>
                  </a:lnTo>
                  <a:lnTo>
                    <a:pt x="428228" y="8731"/>
                  </a:lnTo>
                  <a:lnTo>
                    <a:pt x="476250" y="10160"/>
                  </a:lnTo>
                  <a:lnTo>
                    <a:pt x="521787" y="10160"/>
                  </a:lnTo>
                  <a:lnTo>
                    <a:pt x="572322" y="10160"/>
                  </a:lnTo>
                  <a:lnTo>
                    <a:pt x="626760" y="10160"/>
                  </a:lnTo>
                  <a:lnTo>
                    <a:pt x="684001" y="10160"/>
                  </a:lnTo>
                  <a:lnTo>
                    <a:pt x="742950" y="10160"/>
                  </a:lnTo>
                </a:path>
                <a:path w="742950" h="87629">
                  <a:moveTo>
                    <a:pt x="0" y="0"/>
                  </a:moveTo>
                  <a:lnTo>
                    <a:pt x="0" y="0"/>
                  </a:lnTo>
                </a:path>
                <a:path w="742950" h="87629">
                  <a:moveTo>
                    <a:pt x="742950" y="87630"/>
                  </a:moveTo>
                  <a:lnTo>
                    <a:pt x="742950" y="87630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244089" y="3830320"/>
              <a:ext cx="158750" cy="80010"/>
            </a:xfrm>
            <a:custGeom>
              <a:avLst/>
              <a:gdLst/>
              <a:ahLst/>
              <a:cxnLst/>
              <a:rect l="l" t="t" r="r" b="b"/>
              <a:pathLst>
                <a:path w="158750" h="80010">
                  <a:moveTo>
                    <a:pt x="30480" y="0"/>
                  </a:moveTo>
                  <a:lnTo>
                    <a:pt x="20181" y="1706"/>
                  </a:lnTo>
                  <a:lnTo>
                    <a:pt x="10953" y="7937"/>
                  </a:lnTo>
                  <a:lnTo>
                    <a:pt x="3869" y="17502"/>
                  </a:lnTo>
                  <a:lnTo>
                    <a:pt x="0" y="29209"/>
                  </a:lnTo>
                  <a:lnTo>
                    <a:pt x="337" y="41751"/>
                  </a:lnTo>
                  <a:lnTo>
                    <a:pt x="4603" y="53339"/>
                  </a:lnTo>
                  <a:lnTo>
                    <a:pt x="11965" y="62071"/>
                  </a:lnTo>
                  <a:lnTo>
                    <a:pt x="21590" y="66039"/>
                  </a:lnTo>
                  <a:lnTo>
                    <a:pt x="128270" y="80009"/>
                  </a:lnTo>
                  <a:lnTo>
                    <a:pt x="138033" y="78839"/>
                  </a:lnTo>
                  <a:lnTo>
                    <a:pt x="147320" y="72548"/>
                  </a:lnTo>
                  <a:lnTo>
                    <a:pt x="154701" y="62686"/>
                  </a:lnTo>
                  <a:lnTo>
                    <a:pt x="158750" y="50799"/>
                  </a:lnTo>
                  <a:lnTo>
                    <a:pt x="158234" y="38992"/>
                  </a:lnTo>
                  <a:lnTo>
                    <a:pt x="153670" y="27781"/>
                  </a:lnTo>
                  <a:lnTo>
                    <a:pt x="146248" y="19188"/>
                  </a:lnTo>
                  <a:lnTo>
                    <a:pt x="137160" y="152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240279" y="3830320"/>
              <a:ext cx="166370" cy="80010"/>
            </a:xfrm>
            <a:custGeom>
              <a:avLst/>
              <a:gdLst/>
              <a:ahLst/>
              <a:cxnLst/>
              <a:rect l="l" t="t" r="r" b="b"/>
              <a:pathLst>
                <a:path w="166369" h="80010">
                  <a:moveTo>
                    <a:pt x="34289" y="0"/>
                  </a:moveTo>
                  <a:lnTo>
                    <a:pt x="23991" y="1706"/>
                  </a:lnTo>
                  <a:lnTo>
                    <a:pt x="14763" y="7937"/>
                  </a:lnTo>
                  <a:lnTo>
                    <a:pt x="7679" y="17502"/>
                  </a:lnTo>
                  <a:lnTo>
                    <a:pt x="3809" y="29209"/>
                  </a:lnTo>
                  <a:lnTo>
                    <a:pt x="4147" y="41751"/>
                  </a:lnTo>
                  <a:lnTo>
                    <a:pt x="8413" y="53339"/>
                  </a:lnTo>
                  <a:lnTo>
                    <a:pt x="15775" y="62071"/>
                  </a:lnTo>
                  <a:lnTo>
                    <a:pt x="25400" y="66039"/>
                  </a:lnTo>
                  <a:lnTo>
                    <a:pt x="132080" y="80009"/>
                  </a:lnTo>
                  <a:lnTo>
                    <a:pt x="141843" y="78839"/>
                  </a:lnTo>
                  <a:lnTo>
                    <a:pt x="151130" y="72548"/>
                  </a:lnTo>
                  <a:lnTo>
                    <a:pt x="158511" y="62686"/>
                  </a:lnTo>
                  <a:lnTo>
                    <a:pt x="162559" y="50799"/>
                  </a:lnTo>
                  <a:lnTo>
                    <a:pt x="162044" y="38992"/>
                  </a:lnTo>
                  <a:lnTo>
                    <a:pt x="157480" y="27781"/>
                  </a:lnTo>
                  <a:lnTo>
                    <a:pt x="150058" y="19188"/>
                  </a:lnTo>
                  <a:lnTo>
                    <a:pt x="140969" y="15239"/>
                  </a:lnTo>
                  <a:lnTo>
                    <a:pt x="34289" y="0"/>
                  </a:lnTo>
                  <a:close/>
                </a:path>
                <a:path w="166369" h="80010">
                  <a:moveTo>
                    <a:pt x="0" y="62229"/>
                  </a:moveTo>
                  <a:lnTo>
                    <a:pt x="0" y="62229"/>
                  </a:lnTo>
                </a:path>
                <a:path w="166369" h="80010">
                  <a:moveTo>
                    <a:pt x="166369" y="19049"/>
                  </a:moveTo>
                  <a:lnTo>
                    <a:pt x="166369" y="1904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187416" y="3816667"/>
              <a:ext cx="80010" cy="57785"/>
            </a:xfrm>
            <a:custGeom>
              <a:avLst/>
              <a:gdLst/>
              <a:ahLst/>
              <a:cxnLst/>
              <a:rect l="l" t="t" r="r" b="b"/>
              <a:pathLst>
                <a:path w="80010" h="57785">
                  <a:moveTo>
                    <a:pt x="19843" y="0"/>
                  </a:moveTo>
                  <a:lnTo>
                    <a:pt x="8175" y="3532"/>
                  </a:lnTo>
                  <a:lnTo>
                    <a:pt x="793" y="11112"/>
                  </a:lnTo>
                  <a:lnTo>
                    <a:pt x="0" y="21391"/>
                  </a:lnTo>
                  <a:lnTo>
                    <a:pt x="4921" y="32385"/>
                  </a:lnTo>
                  <a:lnTo>
                    <a:pt x="15081" y="42902"/>
                  </a:lnTo>
                  <a:lnTo>
                    <a:pt x="30003" y="51752"/>
                  </a:lnTo>
                  <a:lnTo>
                    <a:pt x="45938" y="57030"/>
                  </a:lnTo>
                  <a:lnTo>
                    <a:pt x="60325" y="57785"/>
                  </a:lnTo>
                  <a:lnTo>
                    <a:pt x="71616" y="54252"/>
                  </a:lnTo>
                  <a:lnTo>
                    <a:pt x="78263" y="46672"/>
                  </a:lnTo>
                  <a:lnTo>
                    <a:pt x="79613" y="36393"/>
                  </a:lnTo>
                  <a:lnTo>
                    <a:pt x="74771" y="25400"/>
                  </a:lnTo>
                  <a:lnTo>
                    <a:pt x="64690" y="14882"/>
                  </a:lnTo>
                  <a:lnTo>
                    <a:pt x="50323" y="6032"/>
                  </a:lnTo>
                  <a:lnTo>
                    <a:pt x="34369" y="754"/>
                  </a:lnTo>
                  <a:lnTo>
                    <a:pt x="19843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178049" y="3816667"/>
              <a:ext cx="99060" cy="57785"/>
            </a:xfrm>
            <a:custGeom>
              <a:avLst/>
              <a:gdLst/>
              <a:ahLst/>
              <a:cxnLst/>
              <a:rect l="l" t="t" r="r" b="b"/>
              <a:pathLst>
                <a:path w="99060" h="57785">
                  <a:moveTo>
                    <a:pt x="39369" y="51752"/>
                  </a:moveTo>
                  <a:lnTo>
                    <a:pt x="55304" y="57030"/>
                  </a:lnTo>
                  <a:lnTo>
                    <a:pt x="69691" y="57785"/>
                  </a:lnTo>
                  <a:lnTo>
                    <a:pt x="80982" y="54252"/>
                  </a:lnTo>
                  <a:lnTo>
                    <a:pt x="87630" y="46672"/>
                  </a:lnTo>
                  <a:lnTo>
                    <a:pt x="88979" y="36393"/>
                  </a:lnTo>
                  <a:lnTo>
                    <a:pt x="84137" y="25400"/>
                  </a:lnTo>
                  <a:lnTo>
                    <a:pt x="74056" y="14882"/>
                  </a:lnTo>
                  <a:lnTo>
                    <a:pt x="59689" y="6032"/>
                  </a:lnTo>
                  <a:lnTo>
                    <a:pt x="43735" y="754"/>
                  </a:lnTo>
                  <a:lnTo>
                    <a:pt x="29210" y="0"/>
                  </a:lnTo>
                  <a:lnTo>
                    <a:pt x="17541" y="3532"/>
                  </a:lnTo>
                  <a:lnTo>
                    <a:pt x="10160" y="11112"/>
                  </a:lnTo>
                  <a:lnTo>
                    <a:pt x="9366" y="21391"/>
                  </a:lnTo>
                  <a:lnTo>
                    <a:pt x="14287" y="32385"/>
                  </a:lnTo>
                  <a:lnTo>
                    <a:pt x="24447" y="42902"/>
                  </a:lnTo>
                  <a:lnTo>
                    <a:pt x="39369" y="51752"/>
                  </a:lnTo>
                  <a:close/>
                </a:path>
                <a:path w="99060" h="57785">
                  <a:moveTo>
                    <a:pt x="0" y="33972"/>
                  </a:moveTo>
                  <a:lnTo>
                    <a:pt x="0" y="33972"/>
                  </a:lnTo>
                </a:path>
                <a:path w="99060" h="57785">
                  <a:moveTo>
                    <a:pt x="99060" y="23812"/>
                  </a:moveTo>
                  <a:lnTo>
                    <a:pt x="99060" y="23812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151379" y="3793490"/>
              <a:ext cx="430530" cy="151130"/>
            </a:xfrm>
            <a:custGeom>
              <a:avLst/>
              <a:gdLst/>
              <a:ahLst/>
              <a:cxnLst/>
              <a:rect l="l" t="t" r="r" b="b"/>
              <a:pathLst>
                <a:path w="430530" h="151129">
                  <a:moveTo>
                    <a:pt x="100330" y="88900"/>
                  </a:moveTo>
                  <a:lnTo>
                    <a:pt x="147081" y="101103"/>
                  </a:lnTo>
                  <a:lnTo>
                    <a:pt x="193357" y="111283"/>
                  </a:lnTo>
                  <a:lnTo>
                    <a:pt x="238204" y="116939"/>
                  </a:lnTo>
                  <a:lnTo>
                    <a:pt x="280669" y="115570"/>
                  </a:lnTo>
                  <a:lnTo>
                    <a:pt x="320337" y="106660"/>
                  </a:lnTo>
                  <a:lnTo>
                    <a:pt x="357981" y="90963"/>
                  </a:lnTo>
                  <a:lnTo>
                    <a:pt x="394434" y="70742"/>
                  </a:lnTo>
                  <a:lnTo>
                    <a:pt x="430530" y="48260"/>
                  </a:lnTo>
                </a:path>
                <a:path w="430530" h="151129">
                  <a:moveTo>
                    <a:pt x="114300" y="0"/>
                  </a:moveTo>
                  <a:lnTo>
                    <a:pt x="114300" y="0"/>
                  </a:lnTo>
                </a:path>
                <a:path w="430530" h="151129">
                  <a:moveTo>
                    <a:pt x="414019" y="151130"/>
                  </a:moveTo>
                  <a:lnTo>
                    <a:pt x="414019" y="151130"/>
                  </a:lnTo>
                </a:path>
                <a:path w="430530" h="151129">
                  <a:moveTo>
                    <a:pt x="110489" y="88900"/>
                  </a:moveTo>
                  <a:lnTo>
                    <a:pt x="75902" y="79196"/>
                  </a:lnTo>
                  <a:lnTo>
                    <a:pt x="45243" y="69373"/>
                  </a:lnTo>
                  <a:lnTo>
                    <a:pt x="22443" y="59789"/>
                  </a:lnTo>
                  <a:lnTo>
                    <a:pt x="11430" y="50800"/>
                  </a:lnTo>
                  <a:lnTo>
                    <a:pt x="16291" y="39528"/>
                  </a:lnTo>
                  <a:lnTo>
                    <a:pt x="34131" y="27305"/>
                  </a:lnTo>
                  <a:lnTo>
                    <a:pt x="58400" y="17938"/>
                  </a:lnTo>
                  <a:lnTo>
                    <a:pt x="82550" y="15240"/>
                  </a:lnTo>
                  <a:lnTo>
                    <a:pt x="104814" y="21193"/>
                  </a:lnTo>
                  <a:lnTo>
                    <a:pt x="129222" y="33337"/>
                  </a:lnTo>
                  <a:lnTo>
                    <a:pt x="155059" y="45958"/>
                  </a:lnTo>
                  <a:lnTo>
                    <a:pt x="181609" y="53340"/>
                  </a:lnTo>
                  <a:lnTo>
                    <a:pt x="211534" y="52923"/>
                  </a:lnTo>
                  <a:lnTo>
                    <a:pt x="244792" y="47148"/>
                  </a:lnTo>
                  <a:lnTo>
                    <a:pt x="276621" y="40659"/>
                  </a:lnTo>
                  <a:lnTo>
                    <a:pt x="302259" y="38100"/>
                  </a:lnTo>
                </a:path>
                <a:path w="430530" h="151129">
                  <a:moveTo>
                    <a:pt x="0" y="55880"/>
                  </a:moveTo>
                  <a:lnTo>
                    <a:pt x="0" y="55880"/>
                  </a:lnTo>
                </a:path>
                <a:path w="430530" h="151129">
                  <a:moveTo>
                    <a:pt x="302259" y="38100"/>
                  </a:moveTo>
                  <a:lnTo>
                    <a:pt x="302259" y="38100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155189" y="3827780"/>
              <a:ext cx="93980" cy="48260"/>
            </a:xfrm>
            <a:custGeom>
              <a:avLst/>
              <a:gdLst/>
              <a:ahLst/>
              <a:cxnLst/>
              <a:rect l="l" t="t" r="r" b="b"/>
              <a:pathLst>
                <a:path w="93980" h="48260">
                  <a:moveTo>
                    <a:pt x="46990" y="0"/>
                  </a:moveTo>
                  <a:lnTo>
                    <a:pt x="28396" y="1805"/>
                  </a:lnTo>
                  <a:lnTo>
                    <a:pt x="13493" y="6826"/>
                  </a:lnTo>
                  <a:lnTo>
                    <a:pt x="3591" y="14466"/>
                  </a:lnTo>
                  <a:lnTo>
                    <a:pt x="0" y="24130"/>
                  </a:lnTo>
                  <a:lnTo>
                    <a:pt x="3591" y="33793"/>
                  </a:lnTo>
                  <a:lnTo>
                    <a:pt x="13493" y="41433"/>
                  </a:lnTo>
                  <a:lnTo>
                    <a:pt x="28396" y="46454"/>
                  </a:lnTo>
                  <a:lnTo>
                    <a:pt x="46990" y="48260"/>
                  </a:lnTo>
                  <a:lnTo>
                    <a:pt x="65583" y="46454"/>
                  </a:lnTo>
                  <a:lnTo>
                    <a:pt x="80486" y="41433"/>
                  </a:lnTo>
                  <a:lnTo>
                    <a:pt x="90388" y="33793"/>
                  </a:lnTo>
                  <a:lnTo>
                    <a:pt x="93980" y="24130"/>
                  </a:lnTo>
                  <a:lnTo>
                    <a:pt x="90388" y="14466"/>
                  </a:lnTo>
                  <a:lnTo>
                    <a:pt x="80486" y="6826"/>
                  </a:lnTo>
                  <a:lnTo>
                    <a:pt x="65583" y="1805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155189" y="3826510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80" h="49529">
                  <a:moveTo>
                    <a:pt x="46990" y="49529"/>
                  </a:moveTo>
                  <a:lnTo>
                    <a:pt x="65583" y="47724"/>
                  </a:lnTo>
                  <a:lnTo>
                    <a:pt x="80486" y="42703"/>
                  </a:lnTo>
                  <a:lnTo>
                    <a:pt x="90388" y="35063"/>
                  </a:lnTo>
                  <a:lnTo>
                    <a:pt x="93980" y="25400"/>
                  </a:lnTo>
                  <a:lnTo>
                    <a:pt x="90388" y="15736"/>
                  </a:lnTo>
                  <a:lnTo>
                    <a:pt x="80486" y="8096"/>
                  </a:lnTo>
                  <a:lnTo>
                    <a:pt x="65583" y="3075"/>
                  </a:lnTo>
                  <a:lnTo>
                    <a:pt x="46990" y="1269"/>
                  </a:lnTo>
                  <a:lnTo>
                    <a:pt x="28396" y="3075"/>
                  </a:lnTo>
                  <a:lnTo>
                    <a:pt x="13493" y="8096"/>
                  </a:lnTo>
                  <a:lnTo>
                    <a:pt x="3591" y="15736"/>
                  </a:lnTo>
                  <a:lnTo>
                    <a:pt x="0" y="25400"/>
                  </a:lnTo>
                  <a:lnTo>
                    <a:pt x="3591" y="35063"/>
                  </a:lnTo>
                  <a:lnTo>
                    <a:pt x="13493" y="42703"/>
                  </a:lnTo>
                  <a:lnTo>
                    <a:pt x="28396" y="47724"/>
                  </a:lnTo>
                  <a:lnTo>
                    <a:pt x="46990" y="49529"/>
                  </a:lnTo>
                  <a:close/>
                </a:path>
                <a:path w="93980" h="49529">
                  <a:moveTo>
                    <a:pt x="0" y="49529"/>
                  </a:moveTo>
                  <a:lnTo>
                    <a:pt x="0" y="49529"/>
                  </a:lnTo>
                </a:path>
                <a:path w="93980" h="49529">
                  <a:moveTo>
                    <a:pt x="93980" y="0"/>
                  </a:moveTo>
                  <a:lnTo>
                    <a:pt x="93980" y="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380833" y="3811270"/>
              <a:ext cx="157480" cy="86360"/>
            </a:xfrm>
            <a:custGeom>
              <a:avLst/>
              <a:gdLst/>
              <a:ahLst/>
              <a:cxnLst/>
              <a:rect l="l" t="t" r="r" b="b"/>
              <a:pathLst>
                <a:path w="157480" h="86360">
                  <a:moveTo>
                    <a:pt x="124876" y="0"/>
                  </a:moveTo>
                  <a:lnTo>
                    <a:pt x="19466" y="20319"/>
                  </a:lnTo>
                  <a:lnTo>
                    <a:pt x="10596" y="25022"/>
                  </a:lnTo>
                  <a:lnTo>
                    <a:pt x="3750" y="34131"/>
                  </a:lnTo>
                  <a:lnTo>
                    <a:pt x="0" y="45858"/>
                  </a:lnTo>
                  <a:lnTo>
                    <a:pt x="416" y="58419"/>
                  </a:lnTo>
                  <a:lnTo>
                    <a:pt x="4643" y="69929"/>
                  </a:lnTo>
                  <a:lnTo>
                    <a:pt x="12322" y="79057"/>
                  </a:lnTo>
                  <a:lnTo>
                    <a:pt x="21669" y="84851"/>
                  </a:lnTo>
                  <a:lnTo>
                    <a:pt x="30896" y="86359"/>
                  </a:lnTo>
                  <a:lnTo>
                    <a:pt x="137576" y="64769"/>
                  </a:lnTo>
                  <a:lnTo>
                    <a:pt x="146446" y="60265"/>
                  </a:lnTo>
                  <a:lnTo>
                    <a:pt x="153292" y="51593"/>
                  </a:lnTo>
                  <a:lnTo>
                    <a:pt x="157043" y="40302"/>
                  </a:lnTo>
                  <a:lnTo>
                    <a:pt x="156626" y="27939"/>
                  </a:lnTo>
                  <a:lnTo>
                    <a:pt x="152380" y="16252"/>
                  </a:lnTo>
                  <a:lnTo>
                    <a:pt x="144561" y="6826"/>
                  </a:lnTo>
                  <a:lnTo>
                    <a:pt x="134838" y="972"/>
                  </a:lnTo>
                  <a:lnTo>
                    <a:pt x="124876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380833" y="3806190"/>
              <a:ext cx="157480" cy="95250"/>
            </a:xfrm>
            <a:custGeom>
              <a:avLst/>
              <a:gdLst/>
              <a:ahLst/>
              <a:cxnLst/>
              <a:rect l="l" t="t" r="r" b="b"/>
              <a:pathLst>
                <a:path w="157480" h="95250">
                  <a:moveTo>
                    <a:pt x="19466" y="25400"/>
                  </a:moveTo>
                  <a:lnTo>
                    <a:pt x="10596" y="30102"/>
                  </a:lnTo>
                  <a:lnTo>
                    <a:pt x="3750" y="39211"/>
                  </a:lnTo>
                  <a:lnTo>
                    <a:pt x="0" y="50938"/>
                  </a:lnTo>
                  <a:lnTo>
                    <a:pt x="416" y="63500"/>
                  </a:lnTo>
                  <a:lnTo>
                    <a:pt x="4643" y="75009"/>
                  </a:lnTo>
                  <a:lnTo>
                    <a:pt x="12322" y="84137"/>
                  </a:lnTo>
                  <a:lnTo>
                    <a:pt x="21669" y="89931"/>
                  </a:lnTo>
                  <a:lnTo>
                    <a:pt x="30896" y="91440"/>
                  </a:lnTo>
                  <a:lnTo>
                    <a:pt x="137576" y="69850"/>
                  </a:lnTo>
                  <a:lnTo>
                    <a:pt x="146446" y="65345"/>
                  </a:lnTo>
                  <a:lnTo>
                    <a:pt x="153292" y="56673"/>
                  </a:lnTo>
                  <a:lnTo>
                    <a:pt x="157043" y="45382"/>
                  </a:lnTo>
                  <a:lnTo>
                    <a:pt x="156626" y="33020"/>
                  </a:lnTo>
                  <a:lnTo>
                    <a:pt x="152380" y="21332"/>
                  </a:lnTo>
                  <a:lnTo>
                    <a:pt x="144561" y="11906"/>
                  </a:lnTo>
                  <a:lnTo>
                    <a:pt x="134838" y="6052"/>
                  </a:lnTo>
                  <a:lnTo>
                    <a:pt x="124876" y="5080"/>
                  </a:lnTo>
                  <a:lnTo>
                    <a:pt x="19466" y="25400"/>
                  </a:lnTo>
                  <a:close/>
                </a:path>
                <a:path w="157480" h="95250">
                  <a:moveTo>
                    <a:pt x="6766" y="95250"/>
                  </a:moveTo>
                  <a:lnTo>
                    <a:pt x="6766" y="95250"/>
                  </a:lnTo>
                </a:path>
                <a:path w="157480" h="95250">
                  <a:moveTo>
                    <a:pt x="150276" y="0"/>
                  </a:moveTo>
                  <a:lnTo>
                    <a:pt x="150276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367260" y="3853180"/>
              <a:ext cx="106045" cy="60960"/>
            </a:xfrm>
            <a:custGeom>
              <a:avLst/>
              <a:gdLst/>
              <a:ahLst/>
              <a:cxnLst/>
              <a:rect l="l" t="t" r="r" b="b"/>
              <a:pathLst>
                <a:path w="106044" h="60960">
                  <a:moveTo>
                    <a:pt x="16529" y="0"/>
                  </a:moveTo>
                  <a:lnTo>
                    <a:pt x="0" y="32742"/>
                  </a:lnTo>
                  <a:lnTo>
                    <a:pt x="1766" y="40957"/>
                  </a:lnTo>
                  <a:lnTo>
                    <a:pt x="5199" y="46791"/>
                  </a:lnTo>
                  <a:lnTo>
                    <a:pt x="10179" y="49530"/>
                  </a:lnTo>
                  <a:lnTo>
                    <a:pt x="88919" y="60960"/>
                  </a:lnTo>
                  <a:lnTo>
                    <a:pt x="94535" y="59174"/>
                  </a:lnTo>
                  <a:lnTo>
                    <a:pt x="99556" y="54292"/>
                  </a:lnTo>
                  <a:lnTo>
                    <a:pt x="103385" y="47029"/>
                  </a:lnTo>
                  <a:lnTo>
                    <a:pt x="105429" y="38100"/>
                  </a:lnTo>
                  <a:lnTo>
                    <a:pt x="106005" y="28217"/>
                  </a:lnTo>
                  <a:lnTo>
                    <a:pt x="104318" y="20002"/>
                  </a:lnTo>
                  <a:lnTo>
                    <a:pt x="100964" y="14168"/>
                  </a:lnTo>
                  <a:lnTo>
                    <a:pt x="96539" y="11430"/>
                  </a:lnTo>
                  <a:lnTo>
                    <a:pt x="1652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446000" y="3864610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5" h="49529">
                  <a:moveTo>
                    <a:pt x="17799" y="0"/>
                  </a:moveTo>
                  <a:lnTo>
                    <a:pt x="0" y="32206"/>
                  </a:lnTo>
                  <a:lnTo>
                    <a:pt x="1766" y="40481"/>
                  </a:lnTo>
                  <a:lnTo>
                    <a:pt x="5199" y="46612"/>
                  </a:lnTo>
                  <a:lnTo>
                    <a:pt x="10179" y="49529"/>
                  </a:lnTo>
                  <a:lnTo>
                    <a:pt x="15795" y="47744"/>
                  </a:lnTo>
                  <a:lnTo>
                    <a:pt x="20816" y="42862"/>
                  </a:lnTo>
                  <a:lnTo>
                    <a:pt x="24645" y="35599"/>
                  </a:lnTo>
                  <a:lnTo>
                    <a:pt x="26689" y="26669"/>
                  </a:lnTo>
                  <a:lnTo>
                    <a:pt x="27265" y="16787"/>
                  </a:lnTo>
                  <a:lnTo>
                    <a:pt x="25578" y="8572"/>
                  </a:lnTo>
                  <a:lnTo>
                    <a:pt x="22224" y="2738"/>
                  </a:lnTo>
                  <a:lnTo>
                    <a:pt x="1779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227579" y="3815080"/>
              <a:ext cx="62230" cy="49530"/>
            </a:xfrm>
            <a:custGeom>
              <a:avLst/>
              <a:gdLst/>
              <a:ahLst/>
              <a:cxnLst/>
              <a:rect l="l" t="t" r="r" b="b"/>
              <a:pathLst>
                <a:path w="62230" h="49529">
                  <a:moveTo>
                    <a:pt x="59689" y="0"/>
                  </a:moveTo>
                  <a:lnTo>
                    <a:pt x="8889" y="0"/>
                  </a:lnTo>
                  <a:lnTo>
                    <a:pt x="5357" y="1984"/>
                  </a:lnTo>
                  <a:lnTo>
                    <a:pt x="2539" y="7302"/>
                  </a:lnTo>
                  <a:lnTo>
                    <a:pt x="674" y="15001"/>
                  </a:lnTo>
                  <a:lnTo>
                    <a:pt x="0" y="24130"/>
                  </a:lnTo>
                  <a:lnTo>
                    <a:pt x="674" y="33992"/>
                  </a:lnTo>
                  <a:lnTo>
                    <a:pt x="2540" y="42068"/>
                  </a:lnTo>
                  <a:lnTo>
                    <a:pt x="5357" y="47525"/>
                  </a:lnTo>
                  <a:lnTo>
                    <a:pt x="8889" y="49530"/>
                  </a:lnTo>
                  <a:lnTo>
                    <a:pt x="54609" y="49530"/>
                  </a:lnTo>
                  <a:lnTo>
                    <a:pt x="57943" y="47525"/>
                  </a:lnTo>
                  <a:lnTo>
                    <a:pt x="60325" y="42068"/>
                  </a:lnTo>
                  <a:lnTo>
                    <a:pt x="61753" y="33992"/>
                  </a:lnTo>
                  <a:lnTo>
                    <a:pt x="62230" y="24130"/>
                  </a:lnTo>
                  <a:lnTo>
                    <a:pt x="62230" y="11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274569" y="3815080"/>
              <a:ext cx="15240" cy="49530"/>
            </a:xfrm>
            <a:custGeom>
              <a:avLst/>
              <a:gdLst/>
              <a:ahLst/>
              <a:cxnLst/>
              <a:rect l="l" t="t" r="r" b="b"/>
              <a:pathLst>
                <a:path w="15239" h="49529">
                  <a:moveTo>
                    <a:pt x="12700" y="0"/>
                  </a:moveTo>
                  <a:lnTo>
                    <a:pt x="3810" y="0"/>
                  </a:lnTo>
                  <a:lnTo>
                    <a:pt x="0" y="11430"/>
                  </a:lnTo>
                  <a:lnTo>
                    <a:pt x="0" y="24130"/>
                  </a:lnTo>
                  <a:lnTo>
                    <a:pt x="654" y="33992"/>
                  </a:lnTo>
                  <a:lnTo>
                    <a:pt x="2381" y="42068"/>
                  </a:lnTo>
                  <a:lnTo>
                    <a:pt x="4822" y="47525"/>
                  </a:lnTo>
                  <a:lnTo>
                    <a:pt x="7619" y="49530"/>
                  </a:lnTo>
                  <a:lnTo>
                    <a:pt x="10953" y="47525"/>
                  </a:lnTo>
                  <a:lnTo>
                    <a:pt x="13335" y="42068"/>
                  </a:lnTo>
                  <a:lnTo>
                    <a:pt x="14763" y="33992"/>
                  </a:lnTo>
                  <a:lnTo>
                    <a:pt x="15240" y="24130"/>
                  </a:lnTo>
                  <a:lnTo>
                    <a:pt x="15240" y="114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475229" y="3796030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19" h="77470">
                  <a:moveTo>
                    <a:pt x="134619" y="0"/>
                  </a:moveTo>
                  <a:lnTo>
                    <a:pt x="0" y="8890"/>
                  </a:lnTo>
                  <a:lnTo>
                    <a:pt x="72389" y="77470"/>
                  </a:lnTo>
                  <a:lnTo>
                    <a:pt x="13461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522219" y="380873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385059" y="3747770"/>
              <a:ext cx="215900" cy="143510"/>
            </a:xfrm>
            <a:custGeom>
              <a:avLst/>
              <a:gdLst/>
              <a:ahLst/>
              <a:cxnLst/>
              <a:rect l="l" t="t" r="r" b="b"/>
              <a:pathLst>
                <a:path w="215900" h="143510">
                  <a:moveTo>
                    <a:pt x="107950" y="0"/>
                  </a:moveTo>
                  <a:lnTo>
                    <a:pt x="65365" y="5595"/>
                  </a:lnTo>
                  <a:lnTo>
                    <a:pt x="31114" y="20954"/>
                  </a:lnTo>
                  <a:lnTo>
                    <a:pt x="8294" y="43934"/>
                  </a:lnTo>
                  <a:lnTo>
                    <a:pt x="0" y="72389"/>
                  </a:lnTo>
                  <a:lnTo>
                    <a:pt x="8294" y="100647"/>
                  </a:lnTo>
                  <a:lnTo>
                    <a:pt x="31114" y="123189"/>
                  </a:lnTo>
                  <a:lnTo>
                    <a:pt x="65365" y="138112"/>
                  </a:lnTo>
                  <a:lnTo>
                    <a:pt x="107950" y="143509"/>
                  </a:lnTo>
                  <a:lnTo>
                    <a:pt x="150534" y="138112"/>
                  </a:lnTo>
                  <a:lnTo>
                    <a:pt x="184785" y="123189"/>
                  </a:lnTo>
                  <a:lnTo>
                    <a:pt x="207605" y="100647"/>
                  </a:lnTo>
                  <a:lnTo>
                    <a:pt x="215900" y="72389"/>
                  </a:lnTo>
                  <a:lnTo>
                    <a:pt x="207605" y="43934"/>
                  </a:lnTo>
                  <a:lnTo>
                    <a:pt x="184785" y="20954"/>
                  </a:lnTo>
                  <a:lnTo>
                    <a:pt x="150534" y="559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320289" y="383667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1119"/>
                  </a:lnTo>
                </a:path>
              </a:pathLst>
            </a:custGeom>
            <a:ln w="19048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4" name="object 279"/>
          <p:cNvGrpSpPr/>
          <p:nvPr/>
        </p:nvGrpSpPr>
        <p:grpSpPr>
          <a:xfrm>
            <a:off x="1984147" y="3576320"/>
            <a:ext cx="725170" cy="294005"/>
            <a:chOff x="1984147" y="3576320"/>
            <a:chExt cx="725170" cy="294005"/>
          </a:xfrm>
        </p:grpSpPr>
        <p:sp>
          <p:nvSpPr>
            <p:cNvPr id="280" name="object 280"/>
            <p:cNvSpPr/>
            <p:nvPr/>
          </p:nvSpPr>
          <p:spPr>
            <a:xfrm>
              <a:off x="1988820" y="3610610"/>
              <a:ext cx="461009" cy="72390"/>
            </a:xfrm>
            <a:custGeom>
              <a:avLst/>
              <a:gdLst/>
              <a:ahLst/>
              <a:cxnLst/>
              <a:rect l="l" t="t" r="r" b="b"/>
              <a:pathLst>
                <a:path w="461010" h="72389">
                  <a:moveTo>
                    <a:pt x="403860" y="0"/>
                  </a:moveTo>
                  <a:lnTo>
                    <a:pt x="57150" y="0"/>
                  </a:lnTo>
                  <a:lnTo>
                    <a:pt x="35361" y="2897"/>
                  </a:lnTo>
                  <a:lnTo>
                    <a:pt x="17145" y="10794"/>
                  </a:lnTo>
                  <a:lnTo>
                    <a:pt x="4643" y="22502"/>
                  </a:lnTo>
                  <a:lnTo>
                    <a:pt x="0" y="36829"/>
                  </a:lnTo>
                  <a:lnTo>
                    <a:pt x="4643" y="50422"/>
                  </a:lnTo>
                  <a:lnTo>
                    <a:pt x="17144" y="61753"/>
                  </a:lnTo>
                  <a:lnTo>
                    <a:pt x="35361" y="69512"/>
                  </a:lnTo>
                  <a:lnTo>
                    <a:pt x="57150" y="72389"/>
                  </a:lnTo>
                  <a:lnTo>
                    <a:pt x="403860" y="72389"/>
                  </a:lnTo>
                  <a:lnTo>
                    <a:pt x="425648" y="69512"/>
                  </a:lnTo>
                  <a:lnTo>
                    <a:pt x="443864" y="61753"/>
                  </a:lnTo>
                  <a:lnTo>
                    <a:pt x="456366" y="50422"/>
                  </a:lnTo>
                  <a:lnTo>
                    <a:pt x="461010" y="36829"/>
                  </a:lnTo>
                  <a:lnTo>
                    <a:pt x="456366" y="22502"/>
                  </a:lnTo>
                  <a:lnTo>
                    <a:pt x="443865" y="10794"/>
                  </a:lnTo>
                  <a:lnTo>
                    <a:pt x="425648" y="2897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988820" y="3610610"/>
              <a:ext cx="461009" cy="72390"/>
            </a:xfrm>
            <a:custGeom>
              <a:avLst/>
              <a:gdLst/>
              <a:ahLst/>
              <a:cxnLst/>
              <a:rect l="l" t="t" r="r" b="b"/>
              <a:pathLst>
                <a:path w="461010" h="72389">
                  <a:moveTo>
                    <a:pt x="0" y="36829"/>
                  </a:moveTo>
                  <a:lnTo>
                    <a:pt x="4643" y="50422"/>
                  </a:lnTo>
                  <a:lnTo>
                    <a:pt x="17144" y="61753"/>
                  </a:lnTo>
                  <a:lnTo>
                    <a:pt x="35361" y="69512"/>
                  </a:lnTo>
                  <a:lnTo>
                    <a:pt x="57150" y="72389"/>
                  </a:lnTo>
                  <a:lnTo>
                    <a:pt x="403860" y="72389"/>
                  </a:lnTo>
                  <a:lnTo>
                    <a:pt x="425648" y="69512"/>
                  </a:lnTo>
                  <a:lnTo>
                    <a:pt x="443864" y="61753"/>
                  </a:lnTo>
                  <a:lnTo>
                    <a:pt x="456366" y="50422"/>
                  </a:lnTo>
                  <a:lnTo>
                    <a:pt x="461010" y="36829"/>
                  </a:lnTo>
                  <a:lnTo>
                    <a:pt x="456366" y="22502"/>
                  </a:lnTo>
                  <a:lnTo>
                    <a:pt x="443865" y="10794"/>
                  </a:lnTo>
                  <a:lnTo>
                    <a:pt x="425648" y="2897"/>
                  </a:lnTo>
                  <a:lnTo>
                    <a:pt x="403860" y="0"/>
                  </a:lnTo>
                  <a:lnTo>
                    <a:pt x="57150" y="0"/>
                  </a:lnTo>
                  <a:lnTo>
                    <a:pt x="35361" y="2897"/>
                  </a:lnTo>
                  <a:lnTo>
                    <a:pt x="17145" y="10794"/>
                  </a:lnTo>
                  <a:lnTo>
                    <a:pt x="4643" y="22502"/>
                  </a:lnTo>
                  <a:lnTo>
                    <a:pt x="0" y="36829"/>
                  </a:lnTo>
                  <a:close/>
                </a:path>
                <a:path w="461010" h="72389">
                  <a:moveTo>
                    <a:pt x="0" y="72389"/>
                  </a:moveTo>
                  <a:lnTo>
                    <a:pt x="0" y="72389"/>
                  </a:lnTo>
                </a:path>
                <a:path w="461010" h="72389">
                  <a:moveTo>
                    <a:pt x="461010" y="0"/>
                  </a:moveTo>
                  <a:lnTo>
                    <a:pt x="46101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988820" y="3610610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69" h="72389">
                  <a:moveTo>
                    <a:pt x="57150" y="0"/>
                  </a:moveTo>
                  <a:lnTo>
                    <a:pt x="35361" y="2897"/>
                  </a:lnTo>
                  <a:lnTo>
                    <a:pt x="17145" y="10794"/>
                  </a:lnTo>
                  <a:lnTo>
                    <a:pt x="4643" y="22502"/>
                  </a:lnTo>
                  <a:lnTo>
                    <a:pt x="0" y="36829"/>
                  </a:lnTo>
                  <a:lnTo>
                    <a:pt x="4643" y="50422"/>
                  </a:lnTo>
                  <a:lnTo>
                    <a:pt x="17144" y="61753"/>
                  </a:lnTo>
                  <a:lnTo>
                    <a:pt x="35361" y="69512"/>
                  </a:lnTo>
                  <a:lnTo>
                    <a:pt x="57150" y="72389"/>
                  </a:lnTo>
                  <a:lnTo>
                    <a:pt x="79672" y="69512"/>
                  </a:lnTo>
                  <a:lnTo>
                    <a:pt x="98266" y="61753"/>
                  </a:lnTo>
                  <a:lnTo>
                    <a:pt x="110906" y="50422"/>
                  </a:lnTo>
                  <a:lnTo>
                    <a:pt x="115569" y="36829"/>
                  </a:lnTo>
                  <a:lnTo>
                    <a:pt x="110906" y="22502"/>
                  </a:lnTo>
                  <a:lnTo>
                    <a:pt x="98266" y="10794"/>
                  </a:lnTo>
                  <a:lnTo>
                    <a:pt x="79672" y="289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988820" y="3610610"/>
              <a:ext cx="461009" cy="72390"/>
            </a:xfrm>
            <a:custGeom>
              <a:avLst/>
              <a:gdLst/>
              <a:ahLst/>
              <a:cxnLst/>
              <a:rect l="l" t="t" r="r" b="b"/>
              <a:pathLst>
                <a:path w="461010" h="72389">
                  <a:moveTo>
                    <a:pt x="0" y="36829"/>
                  </a:moveTo>
                  <a:lnTo>
                    <a:pt x="4643" y="50422"/>
                  </a:lnTo>
                  <a:lnTo>
                    <a:pt x="17144" y="61753"/>
                  </a:lnTo>
                  <a:lnTo>
                    <a:pt x="35361" y="69512"/>
                  </a:lnTo>
                  <a:lnTo>
                    <a:pt x="57150" y="72389"/>
                  </a:lnTo>
                  <a:lnTo>
                    <a:pt x="79672" y="69512"/>
                  </a:lnTo>
                  <a:lnTo>
                    <a:pt x="98266" y="61753"/>
                  </a:lnTo>
                  <a:lnTo>
                    <a:pt x="110906" y="50422"/>
                  </a:lnTo>
                  <a:lnTo>
                    <a:pt x="115569" y="36829"/>
                  </a:lnTo>
                  <a:lnTo>
                    <a:pt x="110906" y="22502"/>
                  </a:lnTo>
                  <a:lnTo>
                    <a:pt x="98266" y="10794"/>
                  </a:lnTo>
                  <a:lnTo>
                    <a:pt x="79672" y="2897"/>
                  </a:lnTo>
                  <a:lnTo>
                    <a:pt x="57150" y="0"/>
                  </a:lnTo>
                  <a:lnTo>
                    <a:pt x="35361" y="2897"/>
                  </a:lnTo>
                  <a:lnTo>
                    <a:pt x="17145" y="10794"/>
                  </a:lnTo>
                  <a:lnTo>
                    <a:pt x="4643" y="22502"/>
                  </a:lnTo>
                  <a:lnTo>
                    <a:pt x="0" y="36829"/>
                  </a:lnTo>
                  <a:close/>
                </a:path>
                <a:path w="461010" h="72389">
                  <a:moveTo>
                    <a:pt x="0" y="72389"/>
                  </a:moveTo>
                  <a:lnTo>
                    <a:pt x="0" y="72389"/>
                  </a:lnTo>
                </a:path>
                <a:path w="461010" h="72389">
                  <a:moveTo>
                    <a:pt x="461010" y="0"/>
                  </a:moveTo>
                  <a:lnTo>
                    <a:pt x="46101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990090" y="3610610"/>
              <a:ext cx="115570" cy="73660"/>
            </a:xfrm>
            <a:custGeom>
              <a:avLst/>
              <a:gdLst/>
              <a:ahLst/>
              <a:cxnLst/>
              <a:rect l="l" t="t" r="r" b="b"/>
              <a:pathLst>
                <a:path w="115569" h="73660">
                  <a:moveTo>
                    <a:pt x="58420" y="0"/>
                  </a:move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29"/>
                  </a:lnTo>
                  <a:lnTo>
                    <a:pt x="4484" y="51692"/>
                  </a:lnTo>
                  <a:lnTo>
                    <a:pt x="16827" y="63341"/>
                  </a:lnTo>
                  <a:lnTo>
                    <a:pt x="35361" y="70941"/>
                  </a:lnTo>
                  <a:lnTo>
                    <a:pt x="58420" y="73659"/>
                  </a:lnTo>
                  <a:lnTo>
                    <a:pt x="81280" y="70941"/>
                  </a:lnTo>
                  <a:lnTo>
                    <a:pt x="99377" y="63341"/>
                  </a:lnTo>
                  <a:lnTo>
                    <a:pt x="111283" y="51692"/>
                  </a:lnTo>
                  <a:lnTo>
                    <a:pt x="115570" y="36829"/>
                  </a:lnTo>
                  <a:lnTo>
                    <a:pt x="111283" y="22502"/>
                  </a:lnTo>
                  <a:lnTo>
                    <a:pt x="99377" y="10794"/>
                  </a:lnTo>
                  <a:lnTo>
                    <a:pt x="81280" y="289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990090" y="3610610"/>
              <a:ext cx="115570" cy="73660"/>
            </a:xfrm>
            <a:custGeom>
              <a:avLst/>
              <a:gdLst/>
              <a:ahLst/>
              <a:cxnLst/>
              <a:rect l="l" t="t" r="r" b="b"/>
              <a:pathLst>
                <a:path w="115569" h="73660">
                  <a:moveTo>
                    <a:pt x="58420" y="73659"/>
                  </a:moveTo>
                  <a:lnTo>
                    <a:pt x="35361" y="70941"/>
                  </a:lnTo>
                  <a:lnTo>
                    <a:pt x="16827" y="63341"/>
                  </a:lnTo>
                  <a:lnTo>
                    <a:pt x="4484" y="51692"/>
                  </a:lnTo>
                  <a:lnTo>
                    <a:pt x="0" y="36829"/>
                  </a:lnTo>
                  <a:lnTo>
                    <a:pt x="4484" y="22502"/>
                  </a:lnTo>
                  <a:lnTo>
                    <a:pt x="16827" y="10794"/>
                  </a:lnTo>
                  <a:lnTo>
                    <a:pt x="35361" y="2897"/>
                  </a:lnTo>
                  <a:lnTo>
                    <a:pt x="58420" y="0"/>
                  </a:lnTo>
                  <a:lnTo>
                    <a:pt x="81280" y="2897"/>
                  </a:lnTo>
                  <a:lnTo>
                    <a:pt x="99377" y="10794"/>
                  </a:lnTo>
                  <a:lnTo>
                    <a:pt x="111283" y="22502"/>
                  </a:lnTo>
                  <a:lnTo>
                    <a:pt x="115570" y="36829"/>
                  </a:lnTo>
                  <a:lnTo>
                    <a:pt x="111283" y="51692"/>
                  </a:lnTo>
                  <a:lnTo>
                    <a:pt x="99377" y="63341"/>
                  </a:lnTo>
                  <a:lnTo>
                    <a:pt x="81280" y="70941"/>
                  </a:lnTo>
                  <a:lnTo>
                    <a:pt x="58420" y="73659"/>
                  </a:lnTo>
                  <a:close/>
                </a:path>
                <a:path w="115569" h="73660">
                  <a:moveTo>
                    <a:pt x="115570" y="73659"/>
                  </a:moveTo>
                  <a:lnTo>
                    <a:pt x="115570" y="73659"/>
                  </a:lnTo>
                </a:path>
                <a:path w="115569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192020" y="3667412"/>
              <a:ext cx="277207" cy="20277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340610" y="3576332"/>
              <a:ext cx="368300" cy="240029"/>
            </a:xfrm>
            <a:custGeom>
              <a:avLst/>
              <a:gdLst/>
              <a:ahLst/>
              <a:cxnLst/>
              <a:rect l="l" t="t" r="r" b="b"/>
              <a:pathLst>
                <a:path w="368300" h="240029">
                  <a:moveTo>
                    <a:pt x="368300" y="240017"/>
                  </a:moveTo>
                  <a:lnTo>
                    <a:pt x="309880" y="111747"/>
                  </a:lnTo>
                  <a:lnTo>
                    <a:pt x="277279" y="111747"/>
                  </a:lnTo>
                  <a:lnTo>
                    <a:pt x="288290" y="79997"/>
                  </a:lnTo>
                  <a:lnTo>
                    <a:pt x="277266" y="48209"/>
                  </a:lnTo>
                  <a:lnTo>
                    <a:pt x="246849" y="22847"/>
                  </a:lnTo>
                  <a:lnTo>
                    <a:pt x="200952" y="6070"/>
                  </a:lnTo>
                  <a:lnTo>
                    <a:pt x="143510" y="0"/>
                  </a:lnTo>
                  <a:lnTo>
                    <a:pt x="86791" y="6070"/>
                  </a:lnTo>
                  <a:lnTo>
                    <a:pt x="41275" y="22847"/>
                  </a:lnTo>
                  <a:lnTo>
                    <a:pt x="10985" y="48209"/>
                  </a:lnTo>
                  <a:lnTo>
                    <a:pt x="0" y="79997"/>
                  </a:lnTo>
                  <a:lnTo>
                    <a:pt x="10985" y="111798"/>
                  </a:lnTo>
                  <a:lnTo>
                    <a:pt x="41275" y="137147"/>
                  </a:lnTo>
                  <a:lnTo>
                    <a:pt x="80010" y="151447"/>
                  </a:lnTo>
                  <a:lnTo>
                    <a:pt x="80010" y="240017"/>
                  </a:lnTo>
                  <a:lnTo>
                    <a:pt x="368300" y="240017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228850" y="3610610"/>
              <a:ext cx="1270" cy="50800"/>
            </a:xfrm>
            <a:custGeom>
              <a:avLst/>
              <a:gdLst/>
              <a:ahLst/>
              <a:cxnLst/>
              <a:rect l="l" t="t" r="r" b="b"/>
              <a:pathLst>
                <a:path w="1269" h="50800">
                  <a:moveTo>
                    <a:pt x="1269" y="0"/>
                  </a:moveTo>
                  <a:lnTo>
                    <a:pt x="1250" y="12580"/>
                  </a:lnTo>
                  <a:lnTo>
                    <a:pt x="1111" y="25400"/>
                  </a:lnTo>
                  <a:lnTo>
                    <a:pt x="734" y="38219"/>
                  </a:lnTo>
                  <a:lnTo>
                    <a:pt x="0" y="50800"/>
                  </a:lnTo>
                </a:path>
                <a:path w="1269" h="50800">
                  <a:moveTo>
                    <a:pt x="1269" y="0"/>
                  </a:moveTo>
                  <a:lnTo>
                    <a:pt x="1269" y="0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9" name="object 289"/>
          <p:cNvSpPr/>
          <p:nvPr/>
        </p:nvSpPr>
        <p:spPr>
          <a:xfrm>
            <a:off x="2302510" y="3699509"/>
            <a:ext cx="1270" cy="50800"/>
          </a:xfrm>
          <a:custGeom>
            <a:avLst/>
            <a:gdLst/>
            <a:ahLst/>
            <a:cxnLst/>
            <a:rect l="l" t="t" r="r" b="b"/>
            <a:pathLst>
              <a:path w="1269" h="50800">
                <a:moveTo>
                  <a:pt x="1269" y="0"/>
                </a:moveTo>
                <a:lnTo>
                  <a:pt x="1250" y="12580"/>
                </a:lnTo>
                <a:lnTo>
                  <a:pt x="1111" y="25400"/>
                </a:lnTo>
                <a:lnTo>
                  <a:pt x="734" y="38219"/>
                </a:lnTo>
                <a:lnTo>
                  <a:pt x="0" y="50800"/>
                </a:lnTo>
              </a:path>
              <a:path w="1269" h="50800">
                <a:moveTo>
                  <a:pt x="1269" y="0"/>
                </a:moveTo>
                <a:lnTo>
                  <a:pt x="1269" y="0"/>
                </a:lnTo>
              </a:path>
            </a:pathLst>
          </a:custGeom>
          <a:ln w="9344">
            <a:solidFill>
              <a:srgbClr val="FF4E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51760" y="3567429"/>
            <a:ext cx="427989" cy="309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629150" y="925830"/>
            <a:ext cx="71120" cy="791210"/>
          </a:xfrm>
          <a:custGeom>
            <a:avLst/>
            <a:gdLst/>
            <a:ahLst/>
            <a:cxnLst/>
            <a:rect l="l" t="t" r="r" b="b"/>
            <a:pathLst>
              <a:path w="71120" h="791210">
                <a:moveTo>
                  <a:pt x="71120" y="0"/>
                </a:moveTo>
                <a:lnTo>
                  <a:pt x="0" y="0"/>
                </a:lnTo>
                <a:lnTo>
                  <a:pt x="0" y="791210"/>
                </a:lnTo>
                <a:lnTo>
                  <a:pt x="71120" y="79121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581547" y="1168807"/>
            <a:ext cx="123009" cy="2881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0" name="object 293"/>
          <p:cNvGrpSpPr/>
          <p:nvPr/>
        </p:nvGrpSpPr>
        <p:grpSpPr>
          <a:xfrm>
            <a:off x="1453923" y="2189887"/>
            <a:ext cx="1758314" cy="3259454"/>
            <a:chOff x="1453923" y="2189887"/>
            <a:chExt cx="1758314" cy="3259454"/>
          </a:xfrm>
        </p:grpSpPr>
        <p:sp>
          <p:nvSpPr>
            <p:cNvPr id="294" name="object 294"/>
            <p:cNvSpPr/>
            <p:nvPr/>
          </p:nvSpPr>
          <p:spPr>
            <a:xfrm>
              <a:off x="2285137" y="2189887"/>
              <a:ext cx="124279" cy="2881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468119" y="2421889"/>
              <a:ext cx="1729739" cy="2664460"/>
            </a:xfrm>
            <a:custGeom>
              <a:avLst/>
              <a:gdLst/>
              <a:ahLst/>
              <a:cxnLst/>
              <a:rect l="l" t="t" r="r" b="b"/>
              <a:pathLst>
                <a:path w="1729739" h="2664460">
                  <a:moveTo>
                    <a:pt x="0" y="2664460"/>
                  </a:moveTo>
                  <a:lnTo>
                    <a:pt x="1729740" y="2664460"/>
                  </a:lnTo>
                  <a:lnTo>
                    <a:pt x="1729740" y="548639"/>
                  </a:lnTo>
                  <a:lnTo>
                    <a:pt x="864869" y="0"/>
                  </a:lnTo>
                  <a:lnTo>
                    <a:pt x="0" y="548639"/>
                  </a:lnTo>
                  <a:lnTo>
                    <a:pt x="0" y="2664460"/>
                  </a:lnTo>
                  <a:close/>
                </a:path>
                <a:path w="1729739" h="2664460">
                  <a:moveTo>
                    <a:pt x="0" y="2664460"/>
                  </a:moveTo>
                  <a:lnTo>
                    <a:pt x="0" y="2664460"/>
                  </a:lnTo>
                </a:path>
                <a:path w="1729739" h="2664460">
                  <a:moveTo>
                    <a:pt x="1729740" y="0"/>
                  </a:moveTo>
                  <a:lnTo>
                    <a:pt x="1729740" y="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468119" y="4660900"/>
              <a:ext cx="1728470" cy="783590"/>
            </a:xfrm>
            <a:custGeom>
              <a:avLst/>
              <a:gdLst/>
              <a:ahLst/>
              <a:cxnLst/>
              <a:rect l="l" t="t" r="r" b="b"/>
              <a:pathLst>
                <a:path w="1728470" h="783589">
                  <a:moveTo>
                    <a:pt x="864869" y="0"/>
                  </a:moveTo>
                  <a:lnTo>
                    <a:pt x="798762" y="1043"/>
                  </a:lnTo>
                  <a:lnTo>
                    <a:pt x="734233" y="4129"/>
                  </a:lnTo>
                  <a:lnTo>
                    <a:pt x="671429" y="9190"/>
                  </a:lnTo>
                  <a:lnTo>
                    <a:pt x="610495" y="16159"/>
                  </a:lnTo>
                  <a:lnTo>
                    <a:pt x="551579" y="24969"/>
                  </a:lnTo>
                  <a:lnTo>
                    <a:pt x="494824" y="35552"/>
                  </a:lnTo>
                  <a:lnTo>
                    <a:pt x="440379" y="47841"/>
                  </a:lnTo>
                  <a:lnTo>
                    <a:pt x="388388" y="61769"/>
                  </a:lnTo>
                  <a:lnTo>
                    <a:pt x="338997" y="77268"/>
                  </a:lnTo>
                  <a:lnTo>
                    <a:pt x="292353" y="94271"/>
                  </a:lnTo>
                  <a:lnTo>
                    <a:pt x="248602" y="112712"/>
                  </a:lnTo>
                  <a:lnTo>
                    <a:pt x="207889" y="132522"/>
                  </a:lnTo>
                  <a:lnTo>
                    <a:pt x="170361" y="153635"/>
                  </a:lnTo>
                  <a:lnTo>
                    <a:pt x="136163" y="175983"/>
                  </a:lnTo>
                  <a:lnTo>
                    <a:pt x="105442" y="199499"/>
                  </a:lnTo>
                  <a:lnTo>
                    <a:pt x="55013" y="249765"/>
                  </a:lnTo>
                  <a:lnTo>
                    <a:pt x="20242" y="303895"/>
                  </a:lnTo>
                  <a:lnTo>
                    <a:pt x="2297" y="361352"/>
                  </a:lnTo>
                  <a:lnTo>
                    <a:pt x="0" y="391160"/>
                  </a:lnTo>
                  <a:lnTo>
                    <a:pt x="2297" y="421132"/>
                  </a:lnTo>
                  <a:lnTo>
                    <a:pt x="20242" y="478876"/>
                  </a:lnTo>
                  <a:lnTo>
                    <a:pt x="55013" y="533238"/>
                  </a:lnTo>
                  <a:lnTo>
                    <a:pt x="105442" y="583688"/>
                  </a:lnTo>
                  <a:lnTo>
                    <a:pt x="136163" y="607279"/>
                  </a:lnTo>
                  <a:lnTo>
                    <a:pt x="170361" y="629692"/>
                  </a:lnTo>
                  <a:lnTo>
                    <a:pt x="207889" y="650861"/>
                  </a:lnTo>
                  <a:lnTo>
                    <a:pt x="248602" y="670718"/>
                  </a:lnTo>
                  <a:lnTo>
                    <a:pt x="292353" y="689198"/>
                  </a:lnTo>
                  <a:lnTo>
                    <a:pt x="338997" y="706234"/>
                  </a:lnTo>
                  <a:lnTo>
                    <a:pt x="388388" y="721759"/>
                  </a:lnTo>
                  <a:lnTo>
                    <a:pt x="440379" y="735707"/>
                  </a:lnTo>
                  <a:lnTo>
                    <a:pt x="494824" y="748011"/>
                  </a:lnTo>
                  <a:lnTo>
                    <a:pt x="551579" y="758605"/>
                  </a:lnTo>
                  <a:lnTo>
                    <a:pt x="610495" y="767422"/>
                  </a:lnTo>
                  <a:lnTo>
                    <a:pt x="671429" y="774395"/>
                  </a:lnTo>
                  <a:lnTo>
                    <a:pt x="734233" y="779459"/>
                  </a:lnTo>
                  <a:lnTo>
                    <a:pt x="798762" y="782546"/>
                  </a:lnTo>
                  <a:lnTo>
                    <a:pt x="864869" y="783590"/>
                  </a:lnTo>
                  <a:lnTo>
                    <a:pt x="930969" y="782546"/>
                  </a:lnTo>
                  <a:lnTo>
                    <a:pt x="995476" y="779459"/>
                  </a:lnTo>
                  <a:lnTo>
                    <a:pt x="1058246" y="774395"/>
                  </a:lnTo>
                  <a:lnTo>
                    <a:pt x="1119133" y="767422"/>
                  </a:lnTo>
                  <a:lnTo>
                    <a:pt x="1177993" y="758605"/>
                  </a:lnTo>
                  <a:lnTo>
                    <a:pt x="1234683" y="748011"/>
                  </a:lnTo>
                  <a:lnTo>
                    <a:pt x="1289056" y="735707"/>
                  </a:lnTo>
                  <a:lnTo>
                    <a:pt x="1340970" y="721759"/>
                  </a:lnTo>
                  <a:lnTo>
                    <a:pt x="1390278" y="706234"/>
                  </a:lnTo>
                  <a:lnTo>
                    <a:pt x="1436837" y="689198"/>
                  </a:lnTo>
                  <a:lnTo>
                    <a:pt x="1480502" y="670718"/>
                  </a:lnTo>
                  <a:lnTo>
                    <a:pt x="1521128" y="650861"/>
                  </a:lnTo>
                  <a:lnTo>
                    <a:pt x="1558572" y="629692"/>
                  </a:lnTo>
                  <a:lnTo>
                    <a:pt x="1592687" y="607279"/>
                  </a:lnTo>
                  <a:lnTo>
                    <a:pt x="1623331" y="583688"/>
                  </a:lnTo>
                  <a:lnTo>
                    <a:pt x="1673623" y="533238"/>
                  </a:lnTo>
                  <a:lnTo>
                    <a:pt x="1708291" y="478876"/>
                  </a:lnTo>
                  <a:lnTo>
                    <a:pt x="1726179" y="421132"/>
                  </a:lnTo>
                  <a:lnTo>
                    <a:pt x="1728470" y="391160"/>
                  </a:lnTo>
                  <a:lnTo>
                    <a:pt x="1726179" y="361352"/>
                  </a:lnTo>
                  <a:lnTo>
                    <a:pt x="1708291" y="303895"/>
                  </a:lnTo>
                  <a:lnTo>
                    <a:pt x="1673623" y="249765"/>
                  </a:lnTo>
                  <a:lnTo>
                    <a:pt x="1623331" y="199499"/>
                  </a:lnTo>
                  <a:lnTo>
                    <a:pt x="1592687" y="175983"/>
                  </a:lnTo>
                  <a:lnTo>
                    <a:pt x="1558572" y="153635"/>
                  </a:lnTo>
                  <a:lnTo>
                    <a:pt x="1521128" y="132522"/>
                  </a:lnTo>
                  <a:lnTo>
                    <a:pt x="1480502" y="112712"/>
                  </a:lnTo>
                  <a:lnTo>
                    <a:pt x="1436837" y="94271"/>
                  </a:lnTo>
                  <a:lnTo>
                    <a:pt x="1390278" y="77268"/>
                  </a:lnTo>
                  <a:lnTo>
                    <a:pt x="1340970" y="61769"/>
                  </a:lnTo>
                  <a:lnTo>
                    <a:pt x="1289056" y="47841"/>
                  </a:lnTo>
                  <a:lnTo>
                    <a:pt x="1234683" y="35552"/>
                  </a:lnTo>
                  <a:lnTo>
                    <a:pt x="1177993" y="24969"/>
                  </a:lnTo>
                  <a:lnTo>
                    <a:pt x="1119133" y="16159"/>
                  </a:lnTo>
                  <a:lnTo>
                    <a:pt x="1058246" y="9190"/>
                  </a:lnTo>
                  <a:lnTo>
                    <a:pt x="995476" y="4129"/>
                  </a:lnTo>
                  <a:lnTo>
                    <a:pt x="930969" y="1043"/>
                  </a:lnTo>
                  <a:lnTo>
                    <a:pt x="864869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468119" y="4660900"/>
              <a:ext cx="1729739" cy="783590"/>
            </a:xfrm>
            <a:custGeom>
              <a:avLst/>
              <a:gdLst/>
              <a:ahLst/>
              <a:cxnLst/>
              <a:rect l="l" t="t" r="r" b="b"/>
              <a:pathLst>
                <a:path w="1729739" h="783589">
                  <a:moveTo>
                    <a:pt x="864869" y="0"/>
                  </a:moveTo>
                  <a:lnTo>
                    <a:pt x="930969" y="1043"/>
                  </a:lnTo>
                  <a:lnTo>
                    <a:pt x="995476" y="4129"/>
                  </a:lnTo>
                  <a:lnTo>
                    <a:pt x="1058246" y="9190"/>
                  </a:lnTo>
                  <a:lnTo>
                    <a:pt x="1119133" y="16159"/>
                  </a:lnTo>
                  <a:lnTo>
                    <a:pt x="1177993" y="24969"/>
                  </a:lnTo>
                  <a:lnTo>
                    <a:pt x="1234683" y="35552"/>
                  </a:lnTo>
                  <a:lnTo>
                    <a:pt x="1289056" y="47841"/>
                  </a:lnTo>
                  <a:lnTo>
                    <a:pt x="1340970" y="61769"/>
                  </a:lnTo>
                  <a:lnTo>
                    <a:pt x="1390278" y="77268"/>
                  </a:lnTo>
                  <a:lnTo>
                    <a:pt x="1436837" y="94271"/>
                  </a:lnTo>
                  <a:lnTo>
                    <a:pt x="1480502" y="112712"/>
                  </a:lnTo>
                  <a:lnTo>
                    <a:pt x="1521128" y="132522"/>
                  </a:lnTo>
                  <a:lnTo>
                    <a:pt x="1558572" y="153635"/>
                  </a:lnTo>
                  <a:lnTo>
                    <a:pt x="1592687" y="175983"/>
                  </a:lnTo>
                  <a:lnTo>
                    <a:pt x="1623331" y="199499"/>
                  </a:lnTo>
                  <a:lnTo>
                    <a:pt x="1673623" y="249765"/>
                  </a:lnTo>
                  <a:lnTo>
                    <a:pt x="1708291" y="303895"/>
                  </a:lnTo>
                  <a:lnTo>
                    <a:pt x="1726179" y="361352"/>
                  </a:lnTo>
                  <a:lnTo>
                    <a:pt x="1728470" y="391160"/>
                  </a:lnTo>
                  <a:lnTo>
                    <a:pt x="1726179" y="421132"/>
                  </a:lnTo>
                  <a:lnTo>
                    <a:pt x="1708291" y="478876"/>
                  </a:lnTo>
                  <a:lnTo>
                    <a:pt x="1673623" y="533238"/>
                  </a:lnTo>
                  <a:lnTo>
                    <a:pt x="1623331" y="583688"/>
                  </a:lnTo>
                  <a:lnTo>
                    <a:pt x="1592687" y="607279"/>
                  </a:lnTo>
                  <a:lnTo>
                    <a:pt x="1558572" y="629692"/>
                  </a:lnTo>
                  <a:lnTo>
                    <a:pt x="1521128" y="650861"/>
                  </a:lnTo>
                  <a:lnTo>
                    <a:pt x="1480502" y="670718"/>
                  </a:lnTo>
                  <a:lnTo>
                    <a:pt x="1436837" y="689198"/>
                  </a:lnTo>
                  <a:lnTo>
                    <a:pt x="1390278" y="706234"/>
                  </a:lnTo>
                  <a:lnTo>
                    <a:pt x="1340970" y="721759"/>
                  </a:lnTo>
                  <a:lnTo>
                    <a:pt x="1289056" y="735707"/>
                  </a:lnTo>
                  <a:lnTo>
                    <a:pt x="1234683" y="748011"/>
                  </a:lnTo>
                  <a:lnTo>
                    <a:pt x="1177993" y="758605"/>
                  </a:lnTo>
                  <a:lnTo>
                    <a:pt x="1119133" y="767422"/>
                  </a:lnTo>
                  <a:lnTo>
                    <a:pt x="1058246" y="774395"/>
                  </a:lnTo>
                  <a:lnTo>
                    <a:pt x="995476" y="779459"/>
                  </a:lnTo>
                  <a:lnTo>
                    <a:pt x="930969" y="782546"/>
                  </a:lnTo>
                  <a:lnTo>
                    <a:pt x="864869" y="783590"/>
                  </a:lnTo>
                  <a:lnTo>
                    <a:pt x="798762" y="782546"/>
                  </a:lnTo>
                  <a:lnTo>
                    <a:pt x="734233" y="779459"/>
                  </a:lnTo>
                  <a:lnTo>
                    <a:pt x="671429" y="774395"/>
                  </a:lnTo>
                  <a:lnTo>
                    <a:pt x="610495" y="767422"/>
                  </a:lnTo>
                  <a:lnTo>
                    <a:pt x="551579" y="758605"/>
                  </a:lnTo>
                  <a:lnTo>
                    <a:pt x="494824" y="748011"/>
                  </a:lnTo>
                  <a:lnTo>
                    <a:pt x="440379" y="735707"/>
                  </a:lnTo>
                  <a:lnTo>
                    <a:pt x="388388" y="721759"/>
                  </a:lnTo>
                  <a:lnTo>
                    <a:pt x="338997" y="706234"/>
                  </a:lnTo>
                  <a:lnTo>
                    <a:pt x="292353" y="689198"/>
                  </a:lnTo>
                  <a:lnTo>
                    <a:pt x="248602" y="670718"/>
                  </a:lnTo>
                  <a:lnTo>
                    <a:pt x="207889" y="650861"/>
                  </a:lnTo>
                  <a:lnTo>
                    <a:pt x="170361" y="629692"/>
                  </a:lnTo>
                  <a:lnTo>
                    <a:pt x="136163" y="607279"/>
                  </a:lnTo>
                  <a:lnTo>
                    <a:pt x="105442" y="583688"/>
                  </a:lnTo>
                  <a:lnTo>
                    <a:pt x="55013" y="533238"/>
                  </a:lnTo>
                  <a:lnTo>
                    <a:pt x="20242" y="478876"/>
                  </a:lnTo>
                  <a:lnTo>
                    <a:pt x="2297" y="421132"/>
                  </a:lnTo>
                  <a:lnTo>
                    <a:pt x="0" y="391160"/>
                  </a:lnTo>
                  <a:lnTo>
                    <a:pt x="2297" y="361352"/>
                  </a:lnTo>
                  <a:lnTo>
                    <a:pt x="20242" y="303895"/>
                  </a:lnTo>
                  <a:lnTo>
                    <a:pt x="55013" y="249765"/>
                  </a:lnTo>
                  <a:lnTo>
                    <a:pt x="105442" y="199499"/>
                  </a:lnTo>
                  <a:lnTo>
                    <a:pt x="136163" y="175983"/>
                  </a:lnTo>
                  <a:lnTo>
                    <a:pt x="170361" y="153635"/>
                  </a:lnTo>
                  <a:lnTo>
                    <a:pt x="207889" y="132522"/>
                  </a:lnTo>
                  <a:lnTo>
                    <a:pt x="248602" y="112712"/>
                  </a:lnTo>
                  <a:lnTo>
                    <a:pt x="292353" y="94271"/>
                  </a:lnTo>
                  <a:lnTo>
                    <a:pt x="338997" y="77268"/>
                  </a:lnTo>
                  <a:lnTo>
                    <a:pt x="388388" y="61769"/>
                  </a:lnTo>
                  <a:lnTo>
                    <a:pt x="440379" y="47841"/>
                  </a:lnTo>
                  <a:lnTo>
                    <a:pt x="494824" y="35552"/>
                  </a:lnTo>
                  <a:lnTo>
                    <a:pt x="551579" y="24969"/>
                  </a:lnTo>
                  <a:lnTo>
                    <a:pt x="610495" y="16159"/>
                  </a:lnTo>
                  <a:lnTo>
                    <a:pt x="671429" y="9190"/>
                  </a:lnTo>
                  <a:lnTo>
                    <a:pt x="734233" y="4129"/>
                  </a:lnTo>
                  <a:lnTo>
                    <a:pt x="798762" y="1043"/>
                  </a:lnTo>
                  <a:lnTo>
                    <a:pt x="864869" y="0"/>
                  </a:lnTo>
                  <a:close/>
                </a:path>
                <a:path w="1729739" h="783589">
                  <a:moveTo>
                    <a:pt x="0" y="0"/>
                  </a:moveTo>
                  <a:lnTo>
                    <a:pt x="0" y="0"/>
                  </a:lnTo>
                </a:path>
                <a:path w="1729739" h="783589">
                  <a:moveTo>
                    <a:pt x="1729740" y="783590"/>
                  </a:moveTo>
                  <a:lnTo>
                    <a:pt x="1729740" y="7835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183553" y="4589779"/>
              <a:ext cx="296545" cy="6350"/>
            </a:xfrm>
            <a:custGeom>
              <a:avLst/>
              <a:gdLst/>
              <a:ahLst/>
              <a:cxnLst/>
              <a:rect l="l" t="t" r="r" b="b"/>
              <a:pathLst>
                <a:path w="296544" h="6350">
                  <a:moveTo>
                    <a:pt x="148166" y="0"/>
                  </a:moveTo>
                  <a:lnTo>
                    <a:pt x="0" y="6350"/>
                  </a:lnTo>
                  <a:lnTo>
                    <a:pt x="296333" y="6350"/>
                  </a:lnTo>
                  <a:lnTo>
                    <a:pt x="14816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128316" y="4596129"/>
              <a:ext cx="407034" cy="7620"/>
            </a:xfrm>
            <a:custGeom>
              <a:avLst/>
              <a:gdLst/>
              <a:ahLst/>
              <a:cxnLst/>
              <a:rect l="l" t="t" r="r" b="b"/>
              <a:pathLst>
                <a:path w="407035" h="7620">
                  <a:moveTo>
                    <a:pt x="406793" y="1270"/>
                  </a:moveTo>
                  <a:lnTo>
                    <a:pt x="366382" y="1270"/>
                  </a:lnTo>
                  <a:lnTo>
                    <a:pt x="366382" y="0"/>
                  </a:lnTo>
                  <a:lnTo>
                    <a:pt x="40411" y="0"/>
                  </a:lnTo>
                  <a:lnTo>
                    <a:pt x="40411" y="127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406793" y="7620"/>
                  </a:lnTo>
                  <a:lnTo>
                    <a:pt x="406793" y="127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041286" y="4602479"/>
              <a:ext cx="581025" cy="8890"/>
            </a:xfrm>
            <a:custGeom>
              <a:avLst/>
              <a:gdLst/>
              <a:ahLst/>
              <a:cxnLst/>
              <a:rect l="l" t="t" r="r" b="b"/>
              <a:pathLst>
                <a:path w="581025" h="8889">
                  <a:moveTo>
                    <a:pt x="509190" y="0"/>
                  </a:moveTo>
                  <a:lnTo>
                    <a:pt x="71675" y="0"/>
                  </a:lnTo>
                  <a:lnTo>
                    <a:pt x="0" y="8890"/>
                  </a:lnTo>
                  <a:lnTo>
                    <a:pt x="580866" y="8890"/>
                  </a:lnTo>
                  <a:lnTo>
                    <a:pt x="50919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90089" y="4610100"/>
              <a:ext cx="683260" cy="7620"/>
            </a:xfrm>
            <a:custGeom>
              <a:avLst/>
              <a:gdLst/>
              <a:ahLst/>
              <a:cxnLst/>
              <a:rect l="l" t="t" r="r" b="b"/>
              <a:pathLst>
                <a:path w="683260" h="7620">
                  <a:moveTo>
                    <a:pt x="621823" y="0"/>
                  </a:moveTo>
                  <a:lnTo>
                    <a:pt x="61436" y="0"/>
                  </a:lnTo>
                  <a:lnTo>
                    <a:pt x="0" y="7619"/>
                  </a:lnTo>
                  <a:lnTo>
                    <a:pt x="683260" y="7619"/>
                  </a:lnTo>
                  <a:lnTo>
                    <a:pt x="621823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949219" y="4617719"/>
              <a:ext cx="765810" cy="7620"/>
            </a:xfrm>
            <a:custGeom>
              <a:avLst/>
              <a:gdLst/>
              <a:ahLst/>
              <a:cxnLst/>
              <a:rect l="l" t="t" r="r" b="b"/>
              <a:pathLst>
                <a:path w="765810" h="7620">
                  <a:moveTo>
                    <a:pt x="724130" y="0"/>
                  </a:moveTo>
                  <a:lnTo>
                    <a:pt x="40870" y="0"/>
                  </a:lnTo>
                  <a:lnTo>
                    <a:pt x="0" y="7619"/>
                  </a:lnTo>
                  <a:lnTo>
                    <a:pt x="765694" y="7619"/>
                  </a:lnTo>
                  <a:lnTo>
                    <a:pt x="724130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909591" y="4624069"/>
              <a:ext cx="845819" cy="8890"/>
            </a:xfrm>
            <a:custGeom>
              <a:avLst/>
              <a:gdLst/>
              <a:ahLst/>
              <a:cxnLst/>
              <a:rect l="l" t="t" r="r" b="b"/>
              <a:pathLst>
                <a:path w="845819" h="8889">
                  <a:moveTo>
                    <a:pt x="798394" y="0"/>
                  </a:moveTo>
                  <a:lnTo>
                    <a:pt x="46439" y="0"/>
                  </a:lnTo>
                  <a:lnTo>
                    <a:pt x="5568" y="7619"/>
                  </a:lnTo>
                  <a:lnTo>
                    <a:pt x="0" y="8889"/>
                  </a:lnTo>
                  <a:lnTo>
                    <a:pt x="845429" y="8889"/>
                  </a:lnTo>
                  <a:lnTo>
                    <a:pt x="839958" y="7619"/>
                  </a:lnTo>
                  <a:lnTo>
                    <a:pt x="798394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881749" y="4631689"/>
              <a:ext cx="901065" cy="7620"/>
            </a:xfrm>
            <a:custGeom>
              <a:avLst/>
              <a:gdLst/>
              <a:ahLst/>
              <a:cxnLst/>
              <a:rect l="l" t="t" r="r" b="b"/>
              <a:pathLst>
                <a:path w="901064" h="7620">
                  <a:moveTo>
                    <a:pt x="867800" y="0"/>
                  </a:moveTo>
                  <a:lnTo>
                    <a:pt x="33410" y="0"/>
                  </a:lnTo>
                  <a:lnTo>
                    <a:pt x="0" y="7620"/>
                  </a:lnTo>
                  <a:lnTo>
                    <a:pt x="900625" y="7620"/>
                  </a:lnTo>
                  <a:lnTo>
                    <a:pt x="867800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848338" y="4639310"/>
              <a:ext cx="967105" cy="7620"/>
            </a:xfrm>
            <a:custGeom>
              <a:avLst/>
              <a:gdLst/>
              <a:ahLst/>
              <a:cxnLst/>
              <a:rect l="l" t="t" r="r" b="b"/>
              <a:pathLst>
                <a:path w="967105" h="7620">
                  <a:moveTo>
                    <a:pt x="934036" y="0"/>
                  </a:moveTo>
                  <a:lnTo>
                    <a:pt x="33410" y="0"/>
                  </a:lnTo>
                  <a:lnTo>
                    <a:pt x="0" y="7619"/>
                  </a:lnTo>
                  <a:lnTo>
                    <a:pt x="966860" y="7619"/>
                  </a:lnTo>
                  <a:lnTo>
                    <a:pt x="934036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823719" y="4645660"/>
              <a:ext cx="1016635" cy="8890"/>
            </a:xfrm>
            <a:custGeom>
              <a:avLst/>
              <a:gdLst/>
              <a:ahLst/>
              <a:cxnLst/>
              <a:rect l="l" t="t" r="r" b="b"/>
              <a:pathLst>
                <a:path w="1016635" h="8889">
                  <a:moveTo>
                    <a:pt x="986008" y="0"/>
                  </a:moveTo>
                  <a:lnTo>
                    <a:pt x="30186" y="0"/>
                  </a:lnTo>
                  <a:lnTo>
                    <a:pt x="19050" y="2539"/>
                  </a:lnTo>
                  <a:lnTo>
                    <a:pt x="0" y="8889"/>
                  </a:lnTo>
                  <a:lnTo>
                    <a:pt x="1016373" y="8889"/>
                  </a:lnTo>
                  <a:lnTo>
                    <a:pt x="996950" y="2539"/>
                  </a:lnTo>
                  <a:lnTo>
                    <a:pt x="986008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804669" y="4653279"/>
              <a:ext cx="1055370" cy="7620"/>
            </a:xfrm>
            <a:custGeom>
              <a:avLst/>
              <a:gdLst/>
              <a:ahLst/>
              <a:cxnLst/>
              <a:rect l="l" t="t" r="r" b="b"/>
              <a:pathLst>
                <a:path w="1055370" h="7620">
                  <a:moveTo>
                    <a:pt x="1031538" y="0"/>
                  </a:moveTo>
                  <a:lnTo>
                    <a:pt x="22860" y="0"/>
                  </a:lnTo>
                  <a:lnTo>
                    <a:pt x="0" y="7620"/>
                  </a:lnTo>
                  <a:lnTo>
                    <a:pt x="1054847" y="7620"/>
                  </a:lnTo>
                  <a:lnTo>
                    <a:pt x="1031538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781809" y="4660900"/>
              <a:ext cx="1101090" cy="7620"/>
            </a:xfrm>
            <a:custGeom>
              <a:avLst/>
              <a:gdLst/>
              <a:ahLst/>
              <a:cxnLst/>
              <a:rect l="l" t="t" r="r" b="b"/>
              <a:pathLst>
                <a:path w="1101089" h="7620">
                  <a:moveTo>
                    <a:pt x="1077707" y="0"/>
                  </a:moveTo>
                  <a:lnTo>
                    <a:pt x="22859" y="0"/>
                  </a:lnTo>
                  <a:lnTo>
                    <a:pt x="0" y="7619"/>
                  </a:lnTo>
                  <a:lnTo>
                    <a:pt x="1101015" y="7619"/>
                  </a:lnTo>
                  <a:lnTo>
                    <a:pt x="1077707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760713" y="4667250"/>
              <a:ext cx="1143000" cy="8890"/>
            </a:xfrm>
            <a:custGeom>
              <a:avLst/>
              <a:gdLst/>
              <a:ahLst/>
              <a:cxnLst/>
              <a:rect l="l" t="t" r="r" b="b"/>
              <a:pathLst>
                <a:path w="1143000" h="8889">
                  <a:moveTo>
                    <a:pt x="1118226" y="0"/>
                  </a:moveTo>
                  <a:lnTo>
                    <a:pt x="24906" y="0"/>
                  </a:lnTo>
                  <a:lnTo>
                    <a:pt x="17286" y="2539"/>
                  </a:lnTo>
                  <a:lnTo>
                    <a:pt x="0" y="8889"/>
                  </a:lnTo>
                  <a:lnTo>
                    <a:pt x="1142929" y="8889"/>
                  </a:lnTo>
                  <a:lnTo>
                    <a:pt x="1125996" y="2539"/>
                  </a:lnTo>
                  <a:lnTo>
                    <a:pt x="1118226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743427" y="4674869"/>
              <a:ext cx="1177290" cy="7620"/>
            </a:xfrm>
            <a:custGeom>
              <a:avLst/>
              <a:gdLst/>
              <a:ahLst/>
              <a:cxnLst/>
              <a:rect l="l" t="t" r="r" b="b"/>
              <a:pathLst>
                <a:path w="1177289" h="7620">
                  <a:moveTo>
                    <a:pt x="1156828" y="0"/>
                  </a:moveTo>
                  <a:lnTo>
                    <a:pt x="20743" y="0"/>
                  </a:lnTo>
                  <a:lnTo>
                    <a:pt x="0" y="7619"/>
                  </a:lnTo>
                  <a:lnTo>
                    <a:pt x="1177148" y="7619"/>
                  </a:lnTo>
                  <a:lnTo>
                    <a:pt x="1156828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722684" y="4682489"/>
              <a:ext cx="1218565" cy="7620"/>
            </a:xfrm>
            <a:custGeom>
              <a:avLst/>
              <a:gdLst/>
              <a:ahLst/>
              <a:cxnLst/>
              <a:rect l="l" t="t" r="r" b="b"/>
              <a:pathLst>
                <a:path w="1218564" h="7620">
                  <a:moveTo>
                    <a:pt x="1197892" y="0"/>
                  </a:moveTo>
                  <a:lnTo>
                    <a:pt x="20743" y="0"/>
                  </a:lnTo>
                  <a:lnTo>
                    <a:pt x="0" y="7620"/>
                  </a:lnTo>
                  <a:lnTo>
                    <a:pt x="1218212" y="7620"/>
                  </a:lnTo>
                  <a:lnTo>
                    <a:pt x="1197892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704847" y="4688839"/>
              <a:ext cx="1254125" cy="8890"/>
            </a:xfrm>
            <a:custGeom>
              <a:avLst/>
              <a:gdLst/>
              <a:ahLst/>
              <a:cxnLst/>
              <a:rect l="l" t="t" r="r" b="b"/>
              <a:pathLst>
                <a:path w="1254125" h="8889">
                  <a:moveTo>
                    <a:pt x="1232661" y="0"/>
                  </a:moveTo>
                  <a:lnTo>
                    <a:pt x="21293" y="0"/>
                  </a:lnTo>
                  <a:lnTo>
                    <a:pt x="10922" y="3810"/>
                  </a:lnTo>
                  <a:lnTo>
                    <a:pt x="0" y="8890"/>
                  </a:lnTo>
                  <a:lnTo>
                    <a:pt x="1253998" y="8890"/>
                  </a:lnTo>
                  <a:lnTo>
                    <a:pt x="1242822" y="3810"/>
                  </a:lnTo>
                  <a:lnTo>
                    <a:pt x="1232661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691195" y="4696460"/>
              <a:ext cx="1282065" cy="7620"/>
            </a:xfrm>
            <a:custGeom>
              <a:avLst/>
              <a:gdLst/>
              <a:ahLst/>
              <a:cxnLst/>
              <a:rect l="l" t="t" r="r" b="b"/>
              <a:pathLst>
                <a:path w="1282064" h="7620">
                  <a:moveTo>
                    <a:pt x="1264856" y="0"/>
                  </a:moveTo>
                  <a:lnTo>
                    <a:pt x="16382" y="0"/>
                  </a:lnTo>
                  <a:lnTo>
                    <a:pt x="0" y="7619"/>
                  </a:lnTo>
                  <a:lnTo>
                    <a:pt x="1281620" y="7619"/>
                  </a:lnTo>
                  <a:lnTo>
                    <a:pt x="1264856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674812" y="4704079"/>
              <a:ext cx="1315085" cy="7620"/>
            </a:xfrm>
            <a:custGeom>
              <a:avLst/>
              <a:gdLst/>
              <a:ahLst/>
              <a:cxnLst/>
              <a:rect l="l" t="t" r="r" b="b"/>
              <a:pathLst>
                <a:path w="1315085" h="7620">
                  <a:moveTo>
                    <a:pt x="1298003" y="0"/>
                  </a:moveTo>
                  <a:lnTo>
                    <a:pt x="16382" y="0"/>
                  </a:lnTo>
                  <a:lnTo>
                    <a:pt x="0" y="7620"/>
                  </a:lnTo>
                  <a:lnTo>
                    <a:pt x="1314767" y="7620"/>
                  </a:lnTo>
                  <a:lnTo>
                    <a:pt x="12980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658966" y="4710429"/>
              <a:ext cx="1346835" cy="8890"/>
            </a:xfrm>
            <a:custGeom>
              <a:avLst/>
              <a:gdLst/>
              <a:ahLst/>
              <a:cxnLst/>
              <a:rect l="l" t="t" r="r" b="b"/>
              <a:pathLst>
                <a:path w="1346835" h="8889">
                  <a:moveTo>
                    <a:pt x="1327819" y="0"/>
                  </a:moveTo>
                  <a:lnTo>
                    <a:pt x="18576" y="0"/>
                  </a:lnTo>
                  <a:lnTo>
                    <a:pt x="2193" y="7620"/>
                  </a:lnTo>
                  <a:lnTo>
                    <a:pt x="0" y="8890"/>
                  </a:lnTo>
                  <a:lnTo>
                    <a:pt x="1346777" y="8890"/>
                  </a:lnTo>
                  <a:lnTo>
                    <a:pt x="1344583" y="7620"/>
                  </a:lnTo>
                  <a:lnTo>
                    <a:pt x="1327819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647998" y="4718050"/>
              <a:ext cx="1369060" cy="7620"/>
            </a:xfrm>
            <a:custGeom>
              <a:avLst/>
              <a:gdLst/>
              <a:ahLst/>
              <a:cxnLst/>
              <a:rect l="l" t="t" r="r" b="b"/>
              <a:pathLst>
                <a:path w="1369060" h="7620">
                  <a:moveTo>
                    <a:pt x="1355551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1368713" y="7619"/>
                  </a:lnTo>
                  <a:lnTo>
                    <a:pt x="1355551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634836" y="4725669"/>
              <a:ext cx="1395095" cy="7620"/>
            </a:xfrm>
            <a:custGeom>
              <a:avLst/>
              <a:gdLst/>
              <a:ahLst/>
              <a:cxnLst/>
              <a:rect l="l" t="t" r="r" b="b"/>
              <a:pathLst>
                <a:path w="1395095" h="7620">
                  <a:moveTo>
                    <a:pt x="1381875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1395037" y="7619"/>
                  </a:lnTo>
                  <a:lnTo>
                    <a:pt x="1381875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611020" y="4732019"/>
              <a:ext cx="1442720" cy="15240"/>
            </a:xfrm>
            <a:custGeom>
              <a:avLst/>
              <a:gdLst/>
              <a:ahLst/>
              <a:cxnLst/>
              <a:rect l="l" t="t" r="r" b="b"/>
              <a:pathLst>
                <a:path w="1442720" h="15239">
                  <a:moveTo>
                    <a:pt x="1442656" y="15240"/>
                  </a:moveTo>
                  <a:lnTo>
                    <a:pt x="1440789" y="13970"/>
                  </a:lnTo>
                  <a:lnTo>
                    <a:pt x="1432001" y="8890"/>
                  </a:lnTo>
                  <a:lnTo>
                    <a:pt x="1429816" y="7620"/>
                  </a:lnTo>
                  <a:lnTo>
                    <a:pt x="1416646" y="0"/>
                  </a:lnTo>
                  <a:lnTo>
                    <a:pt x="26009" y="0"/>
                  </a:lnTo>
                  <a:lnTo>
                    <a:pt x="12839" y="7620"/>
                  </a:lnTo>
                  <a:lnTo>
                    <a:pt x="10642" y="8890"/>
                  </a:lnTo>
                  <a:lnTo>
                    <a:pt x="1879" y="13970"/>
                  </a:lnTo>
                  <a:lnTo>
                    <a:pt x="0" y="15240"/>
                  </a:lnTo>
                  <a:lnTo>
                    <a:pt x="1442656" y="1524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599758" y="4747260"/>
              <a:ext cx="1465580" cy="7620"/>
            </a:xfrm>
            <a:custGeom>
              <a:avLst/>
              <a:gdLst/>
              <a:ahLst/>
              <a:cxnLst/>
              <a:rect l="l" t="t" r="r" b="b"/>
              <a:pathLst>
                <a:path w="1465580" h="7620">
                  <a:moveTo>
                    <a:pt x="1453929" y="0"/>
                  </a:moveTo>
                  <a:lnTo>
                    <a:pt x="11264" y="0"/>
                  </a:lnTo>
                  <a:lnTo>
                    <a:pt x="0" y="7619"/>
                  </a:lnTo>
                  <a:lnTo>
                    <a:pt x="1465193" y="7619"/>
                  </a:lnTo>
                  <a:lnTo>
                    <a:pt x="1453929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588493" y="4753610"/>
              <a:ext cx="1487805" cy="8890"/>
            </a:xfrm>
            <a:custGeom>
              <a:avLst/>
              <a:gdLst/>
              <a:ahLst/>
              <a:cxnLst/>
              <a:rect l="l" t="t" r="r" b="b"/>
              <a:pathLst>
                <a:path w="1487805" h="8889">
                  <a:moveTo>
                    <a:pt x="1474580" y="0"/>
                  </a:moveTo>
                  <a:lnTo>
                    <a:pt x="13141" y="0"/>
                  </a:lnTo>
                  <a:lnTo>
                    <a:pt x="0" y="8889"/>
                  </a:lnTo>
                  <a:lnTo>
                    <a:pt x="1487722" y="8889"/>
                  </a:lnTo>
                  <a:lnTo>
                    <a:pt x="1474580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579106" y="4761229"/>
              <a:ext cx="1506855" cy="7620"/>
            </a:xfrm>
            <a:custGeom>
              <a:avLst/>
              <a:gdLst/>
              <a:ahLst/>
              <a:cxnLst/>
              <a:rect l="l" t="t" r="r" b="b"/>
              <a:pathLst>
                <a:path w="1506855" h="7620">
                  <a:moveTo>
                    <a:pt x="1495231" y="0"/>
                  </a:moveTo>
                  <a:lnTo>
                    <a:pt x="11264" y="0"/>
                  </a:lnTo>
                  <a:lnTo>
                    <a:pt x="0" y="7620"/>
                  </a:lnTo>
                  <a:lnTo>
                    <a:pt x="1506496" y="7620"/>
                  </a:lnTo>
                  <a:lnTo>
                    <a:pt x="1495231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568297" y="4768850"/>
              <a:ext cx="1528445" cy="7620"/>
            </a:xfrm>
            <a:custGeom>
              <a:avLst/>
              <a:gdLst/>
              <a:ahLst/>
              <a:cxnLst/>
              <a:rect l="l" t="t" r="r" b="b"/>
              <a:pathLst>
                <a:path w="1528445" h="7620">
                  <a:moveTo>
                    <a:pt x="1517305" y="0"/>
                  </a:moveTo>
                  <a:lnTo>
                    <a:pt x="10809" y="0"/>
                  </a:lnTo>
                  <a:lnTo>
                    <a:pt x="1422" y="6350"/>
                  </a:lnTo>
                  <a:lnTo>
                    <a:pt x="0" y="7619"/>
                  </a:lnTo>
                  <a:lnTo>
                    <a:pt x="1528114" y="7619"/>
                  </a:lnTo>
                  <a:lnTo>
                    <a:pt x="1526692" y="6350"/>
                  </a:lnTo>
                  <a:lnTo>
                    <a:pt x="1517305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559763" y="4775200"/>
              <a:ext cx="1545590" cy="8890"/>
            </a:xfrm>
            <a:custGeom>
              <a:avLst/>
              <a:gdLst/>
              <a:ahLst/>
              <a:cxnLst/>
              <a:rect l="l" t="t" r="r" b="b"/>
              <a:pathLst>
                <a:path w="1545589" h="8889">
                  <a:moveTo>
                    <a:pt x="1535226" y="0"/>
                  </a:moveTo>
                  <a:lnTo>
                    <a:pt x="9956" y="0"/>
                  </a:lnTo>
                  <a:lnTo>
                    <a:pt x="0" y="8889"/>
                  </a:lnTo>
                  <a:lnTo>
                    <a:pt x="1545183" y="8889"/>
                  </a:lnTo>
                  <a:lnTo>
                    <a:pt x="1535226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552651" y="4782819"/>
              <a:ext cx="1559560" cy="7620"/>
            </a:xfrm>
            <a:custGeom>
              <a:avLst/>
              <a:gdLst/>
              <a:ahLst/>
              <a:cxnLst/>
              <a:rect l="l" t="t" r="r" b="b"/>
              <a:pathLst>
                <a:path w="1559560" h="7620">
                  <a:moveTo>
                    <a:pt x="1550873" y="0"/>
                  </a:moveTo>
                  <a:lnTo>
                    <a:pt x="8534" y="0"/>
                  </a:lnTo>
                  <a:lnTo>
                    <a:pt x="0" y="7619"/>
                  </a:lnTo>
                  <a:lnTo>
                    <a:pt x="1559407" y="7619"/>
                  </a:lnTo>
                  <a:lnTo>
                    <a:pt x="1550873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544116" y="4790439"/>
              <a:ext cx="1576705" cy="7620"/>
            </a:xfrm>
            <a:custGeom>
              <a:avLst/>
              <a:gdLst/>
              <a:ahLst/>
              <a:cxnLst/>
              <a:rect l="l" t="t" r="r" b="b"/>
              <a:pathLst>
                <a:path w="1576705" h="7620">
                  <a:moveTo>
                    <a:pt x="1567941" y="0"/>
                  </a:moveTo>
                  <a:lnTo>
                    <a:pt x="8534" y="0"/>
                  </a:lnTo>
                  <a:lnTo>
                    <a:pt x="0" y="7620"/>
                  </a:lnTo>
                  <a:lnTo>
                    <a:pt x="1576476" y="7620"/>
                  </a:lnTo>
                  <a:lnTo>
                    <a:pt x="156794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535582" y="4796789"/>
              <a:ext cx="1593850" cy="8890"/>
            </a:xfrm>
            <a:custGeom>
              <a:avLst/>
              <a:gdLst/>
              <a:ahLst/>
              <a:cxnLst/>
              <a:rect l="l" t="t" r="r" b="b"/>
              <a:pathLst>
                <a:path w="1593850" h="8889">
                  <a:moveTo>
                    <a:pt x="1583588" y="0"/>
                  </a:moveTo>
                  <a:lnTo>
                    <a:pt x="9956" y="0"/>
                  </a:lnTo>
                  <a:lnTo>
                    <a:pt x="0" y="8890"/>
                  </a:lnTo>
                  <a:lnTo>
                    <a:pt x="1593545" y="8890"/>
                  </a:lnTo>
                  <a:lnTo>
                    <a:pt x="1583588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529689" y="4804410"/>
              <a:ext cx="1605915" cy="7620"/>
            </a:xfrm>
            <a:custGeom>
              <a:avLst/>
              <a:gdLst/>
              <a:ahLst/>
              <a:cxnLst/>
              <a:rect l="l" t="t" r="r" b="b"/>
              <a:pathLst>
                <a:path w="1605914" h="7620">
                  <a:moveTo>
                    <a:pt x="1598015" y="0"/>
                  </a:moveTo>
                  <a:lnTo>
                    <a:pt x="7315" y="0"/>
                  </a:lnTo>
                  <a:lnTo>
                    <a:pt x="4470" y="2539"/>
                  </a:lnTo>
                  <a:lnTo>
                    <a:pt x="0" y="7619"/>
                  </a:lnTo>
                  <a:lnTo>
                    <a:pt x="1605330" y="7619"/>
                  </a:lnTo>
                  <a:lnTo>
                    <a:pt x="1600860" y="2539"/>
                  </a:lnTo>
                  <a:lnTo>
                    <a:pt x="159801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522983" y="4812029"/>
              <a:ext cx="1619250" cy="7620"/>
            </a:xfrm>
            <a:custGeom>
              <a:avLst/>
              <a:gdLst/>
              <a:ahLst/>
              <a:cxnLst/>
              <a:rect l="l" t="t" r="r" b="b"/>
              <a:pathLst>
                <a:path w="1619250" h="7620">
                  <a:moveTo>
                    <a:pt x="1612036" y="0"/>
                  </a:moveTo>
                  <a:lnTo>
                    <a:pt x="6705" y="0"/>
                  </a:lnTo>
                  <a:lnTo>
                    <a:pt x="0" y="7620"/>
                  </a:lnTo>
                  <a:lnTo>
                    <a:pt x="1618741" y="7620"/>
                  </a:lnTo>
                  <a:lnTo>
                    <a:pt x="161203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516278" y="4818379"/>
              <a:ext cx="1632585" cy="8890"/>
            </a:xfrm>
            <a:custGeom>
              <a:avLst/>
              <a:gdLst/>
              <a:ahLst/>
              <a:cxnLst/>
              <a:rect l="l" t="t" r="r" b="b"/>
              <a:pathLst>
                <a:path w="1632585" h="8889">
                  <a:moveTo>
                    <a:pt x="1624329" y="0"/>
                  </a:moveTo>
                  <a:lnTo>
                    <a:pt x="7823" y="0"/>
                  </a:lnTo>
                  <a:lnTo>
                    <a:pt x="0" y="8890"/>
                  </a:lnTo>
                  <a:lnTo>
                    <a:pt x="1632153" y="8890"/>
                  </a:lnTo>
                  <a:lnTo>
                    <a:pt x="1624329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510690" y="4826000"/>
              <a:ext cx="1643380" cy="7620"/>
            </a:xfrm>
            <a:custGeom>
              <a:avLst/>
              <a:gdLst/>
              <a:ahLst/>
              <a:cxnLst/>
              <a:rect l="l" t="t" r="r" b="b"/>
              <a:pathLst>
                <a:path w="1643380" h="7620">
                  <a:moveTo>
                    <a:pt x="1636623" y="0"/>
                  </a:moveTo>
                  <a:lnTo>
                    <a:pt x="6705" y="0"/>
                  </a:lnTo>
                  <a:lnTo>
                    <a:pt x="0" y="7619"/>
                  </a:lnTo>
                  <a:lnTo>
                    <a:pt x="1643329" y="7619"/>
                  </a:lnTo>
                  <a:lnTo>
                    <a:pt x="1636623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504526" y="4833619"/>
              <a:ext cx="1656080" cy="7620"/>
            </a:xfrm>
            <a:custGeom>
              <a:avLst/>
              <a:gdLst/>
              <a:ahLst/>
              <a:cxnLst/>
              <a:rect l="l" t="t" r="r" b="b"/>
              <a:pathLst>
                <a:path w="1656080" h="7620">
                  <a:moveTo>
                    <a:pt x="1649492" y="0"/>
                  </a:moveTo>
                  <a:lnTo>
                    <a:pt x="6163" y="0"/>
                  </a:lnTo>
                  <a:lnTo>
                    <a:pt x="1693" y="5079"/>
                  </a:lnTo>
                  <a:lnTo>
                    <a:pt x="0" y="7619"/>
                  </a:lnTo>
                  <a:lnTo>
                    <a:pt x="1655487" y="7619"/>
                  </a:lnTo>
                  <a:lnTo>
                    <a:pt x="1653963" y="5079"/>
                  </a:lnTo>
                  <a:lnTo>
                    <a:pt x="1649492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99446" y="4839969"/>
              <a:ext cx="1665605" cy="8890"/>
            </a:xfrm>
            <a:custGeom>
              <a:avLst/>
              <a:gdLst/>
              <a:ahLst/>
              <a:cxnLst/>
              <a:rect l="l" t="t" r="r" b="b"/>
              <a:pathLst>
                <a:path w="1665605" h="8889">
                  <a:moveTo>
                    <a:pt x="1659805" y="0"/>
                  </a:moveTo>
                  <a:lnTo>
                    <a:pt x="5926" y="0"/>
                  </a:lnTo>
                  <a:lnTo>
                    <a:pt x="0" y="8889"/>
                  </a:lnTo>
                  <a:lnTo>
                    <a:pt x="1665139" y="8889"/>
                  </a:lnTo>
                  <a:lnTo>
                    <a:pt x="1659805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495213" y="4847589"/>
              <a:ext cx="1673225" cy="7620"/>
            </a:xfrm>
            <a:custGeom>
              <a:avLst/>
              <a:gdLst/>
              <a:ahLst/>
              <a:cxnLst/>
              <a:rect l="l" t="t" r="r" b="b"/>
              <a:pathLst>
                <a:path w="1673225" h="7620">
                  <a:moveTo>
                    <a:pt x="1668610" y="0"/>
                  </a:moveTo>
                  <a:lnTo>
                    <a:pt x="5080" y="0"/>
                  </a:lnTo>
                  <a:lnTo>
                    <a:pt x="0" y="7620"/>
                  </a:lnTo>
                  <a:lnTo>
                    <a:pt x="1673182" y="7620"/>
                  </a:lnTo>
                  <a:lnTo>
                    <a:pt x="166861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491342" y="4855210"/>
              <a:ext cx="1681480" cy="7620"/>
            </a:xfrm>
            <a:custGeom>
              <a:avLst/>
              <a:gdLst/>
              <a:ahLst/>
              <a:cxnLst/>
              <a:rect l="l" t="t" r="r" b="b"/>
              <a:pathLst>
                <a:path w="1681480" h="7620">
                  <a:moveTo>
                    <a:pt x="1677053" y="0"/>
                  </a:moveTo>
                  <a:lnTo>
                    <a:pt x="3870" y="0"/>
                  </a:lnTo>
                  <a:lnTo>
                    <a:pt x="2177" y="2539"/>
                  </a:lnTo>
                  <a:lnTo>
                    <a:pt x="0" y="7619"/>
                  </a:lnTo>
                  <a:lnTo>
                    <a:pt x="1681480" y="7619"/>
                  </a:lnTo>
                  <a:lnTo>
                    <a:pt x="1678577" y="2539"/>
                  </a:lnTo>
                  <a:lnTo>
                    <a:pt x="1677053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488077" y="4861560"/>
              <a:ext cx="1689100" cy="8890"/>
            </a:xfrm>
            <a:custGeom>
              <a:avLst/>
              <a:gdLst/>
              <a:ahLst/>
              <a:cxnLst/>
              <a:rect l="l" t="t" r="r" b="b"/>
              <a:pathLst>
                <a:path w="1689100" h="8889">
                  <a:moveTo>
                    <a:pt x="1684020" y="0"/>
                  </a:moveTo>
                  <a:lnTo>
                    <a:pt x="3809" y="0"/>
                  </a:lnTo>
                  <a:lnTo>
                    <a:pt x="0" y="8889"/>
                  </a:lnTo>
                  <a:lnTo>
                    <a:pt x="1689100" y="8889"/>
                  </a:lnTo>
                  <a:lnTo>
                    <a:pt x="1684020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485264" y="4869179"/>
              <a:ext cx="1695450" cy="7620"/>
            </a:xfrm>
            <a:custGeom>
              <a:avLst/>
              <a:gdLst/>
              <a:ahLst/>
              <a:cxnLst/>
              <a:rect l="l" t="t" r="r" b="b"/>
              <a:pathLst>
                <a:path w="1695450" h="7620">
                  <a:moveTo>
                    <a:pt x="1691186" y="0"/>
                  </a:moveTo>
                  <a:lnTo>
                    <a:pt x="3356" y="0"/>
                  </a:lnTo>
                  <a:lnTo>
                    <a:pt x="635" y="6350"/>
                  </a:lnTo>
                  <a:lnTo>
                    <a:pt x="0" y="7620"/>
                  </a:lnTo>
                  <a:lnTo>
                    <a:pt x="1695359" y="7620"/>
                  </a:lnTo>
                  <a:lnTo>
                    <a:pt x="1694815" y="6350"/>
                  </a:lnTo>
                  <a:lnTo>
                    <a:pt x="1691186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481454" y="4876800"/>
              <a:ext cx="1702435" cy="7620"/>
            </a:xfrm>
            <a:custGeom>
              <a:avLst/>
              <a:gdLst/>
              <a:ahLst/>
              <a:cxnLst/>
              <a:rect l="l" t="t" r="r" b="b"/>
              <a:pathLst>
                <a:path w="1702435" h="7620">
                  <a:moveTo>
                    <a:pt x="169916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1702434" y="7619"/>
                  </a:lnTo>
                  <a:lnTo>
                    <a:pt x="169916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477644" y="4883150"/>
              <a:ext cx="1710055" cy="8890"/>
            </a:xfrm>
            <a:custGeom>
              <a:avLst/>
              <a:gdLst/>
              <a:ahLst/>
              <a:cxnLst/>
              <a:rect l="l" t="t" r="r" b="b"/>
              <a:pathLst>
                <a:path w="1710055" h="8889">
                  <a:moveTo>
                    <a:pt x="1705700" y="0"/>
                  </a:moveTo>
                  <a:lnTo>
                    <a:pt x="4445" y="0"/>
                  </a:lnTo>
                  <a:lnTo>
                    <a:pt x="0" y="8889"/>
                  </a:lnTo>
                  <a:lnTo>
                    <a:pt x="1709510" y="8889"/>
                  </a:lnTo>
                  <a:lnTo>
                    <a:pt x="1705700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475993" y="4890769"/>
              <a:ext cx="1713230" cy="7620"/>
            </a:xfrm>
            <a:custGeom>
              <a:avLst/>
              <a:gdLst/>
              <a:ahLst/>
              <a:cxnLst/>
              <a:rect l="l" t="t" r="r" b="b"/>
              <a:pathLst>
                <a:path w="1713230" h="7620">
                  <a:moveTo>
                    <a:pt x="1710617" y="0"/>
                  </a:moveTo>
                  <a:lnTo>
                    <a:pt x="2286" y="0"/>
                  </a:lnTo>
                  <a:lnTo>
                    <a:pt x="1015" y="2539"/>
                  </a:lnTo>
                  <a:lnTo>
                    <a:pt x="0" y="7619"/>
                  </a:lnTo>
                  <a:lnTo>
                    <a:pt x="1713060" y="7619"/>
                  </a:lnTo>
                  <a:lnTo>
                    <a:pt x="1711706" y="2539"/>
                  </a:lnTo>
                  <a:lnTo>
                    <a:pt x="1710617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474469" y="4898389"/>
              <a:ext cx="1717039" cy="7620"/>
            </a:xfrm>
            <a:custGeom>
              <a:avLst/>
              <a:gdLst/>
              <a:ahLst/>
              <a:cxnLst/>
              <a:rect l="l" t="t" r="r" b="b"/>
              <a:pathLst>
                <a:path w="1717039" h="7620">
                  <a:moveTo>
                    <a:pt x="171458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716616" y="7620"/>
                  </a:lnTo>
                  <a:lnTo>
                    <a:pt x="1714584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472927" y="4904739"/>
              <a:ext cx="1720214" cy="8890"/>
            </a:xfrm>
            <a:custGeom>
              <a:avLst/>
              <a:gdLst/>
              <a:ahLst/>
              <a:cxnLst/>
              <a:rect l="l" t="t" r="r" b="b"/>
              <a:pathLst>
                <a:path w="1720214" h="8889">
                  <a:moveTo>
                    <a:pt x="1717820" y="0"/>
                  </a:moveTo>
                  <a:lnTo>
                    <a:pt x="1796" y="0"/>
                  </a:lnTo>
                  <a:lnTo>
                    <a:pt x="272" y="7620"/>
                  </a:lnTo>
                  <a:lnTo>
                    <a:pt x="0" y="8890"/>
                  </a:lnTo>
                  <a:lnTo>
                    <a:pt x="1720033" y="8890"/>
                  </a:lnTo>
                  <a:lnTo>
                    <a:pt x="1719852" y="7620"/>
                  </a:lnTo>
                  <a:lnTo>
                    <a:pt x="1717820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471567" y="4912360"/>
              <a:ext cx="1722755" cy="7620"/>
            </a:xfrm>
            <a:custGeom>
              <a:avLst/>
              <a:gdLst/>
              <a:ahLst/>
              <a:cxnLst/>
              <a:rect l="l" t="t" r="r" b="b"/>
              <a:pathLst>
                <a:path w="1722755" h="7620">
                  <a:moveTo>
                    <a:pt x="1721212" y="0"/>
                  </a:moveTo>
                  <a:lnTo>
                    <a:pt x="1632" y="0"/>
                  </a:lnTo>
                  <a:lnTo>
                    <a:pt x="0" y="7619"/>
                  </a:lnTo>
                  <a:lnTo>
                    <a:pt x="1722301" y="7619"/>
                  </a:lnTo>
                  <a:lnTo>
                    <a:pt x="1721212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469934" y="4919979"/>
              <a:ext cx="1725295" cy="7620"/>
            </a:xfrm>
            <a:custGeom>
              <a:avLst/>
              <a:gdLst/>
              <a:ahLst/>
              <a:cxnLst/>
              <a:rect l="l" t="t" r="r" b="b"/>
              <a:pathLst>
                <a:path w="1725295" h="7620">
                  <a:moveTo>
                    <a:pt x="1723934" y="0"/>
                  </a:moveTo>
                  <a:lnTo>
                    <a:pt x="1632" y="0"/>
                  </a:lnTo>
                  <a:lnTo>
                    <a:pt x="0" y="7620"/>
                  </a:lnTo>
                  <a:lnTo>
                    <a:pt x="1725022" y="7620"/>
                  </a:lnTo>
                  <a:lnTo>
                    <a:pt x="1723934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469212" y="4926329"/>
              <a:ext cx="1726564" cy="8890"/>
            </a:xfrm>
            <a:custGeom>
              <a:avLst/>
              <a:gdLst/>
              <a:ahLst/>
              <a:cxnLst/>
              <a:rect l="l" t="t" r="r" b="b"/>
              <a:pathLst>
                <a:path w="1726564" h="8889">
                  <a:moveTo>
                    <a:pt x="1726272" y="3810"/>
                  </a:moveTo>
                  <a:lnTo>
                    <a:pt x="1725828" y="3810"/>
                  </a:lnTo>
                  <a:lnTo>
                    <a:pt x="1725828" y="0"/>
                  </a:lnTo>
                  <a:lnTo>
                    <a:pt x="584" y="0"/>
                  </a:lnTo>
                  <a:lnTo>
                    <a:pt x="584" y="381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1726272" y="8890"/>
                  </a:lnTo>
                  <a:lnTo>
                    <a:pt x="1726272" y="381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468627" y="4933950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5" h="7620">
                  <a:moveTo>
                    <a:pt x="1726946" y="0"/>
                  </a:moveTo>
                  <a:lnTo>
                    <a:pt x="508" y="0"/>
                  </a:lnTo>
                  <a:lnTo>
                    <a:pt x="0" y="7619"/>
                  </a:lnTo>
                  <a:lnTo>
                    <a:pt x="1727454" y="7619"/>
                  </a:lnTo>
                  <a:lnTo>
                    <a:pt x="1726946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468119" y="4941569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7962" y="0"/>
                  </a:moveTo>
                  <a:lnTo>
                    <a:pt x="508" y="0"/>
                  </a:lnTo>
                  <a:lnTo>
                    <a:pt x="0" y="7619"/>
                  </a:lnTo>
                  <a:lnTo>
                    <a:pt x="1728470" y="7619"/>
                  </a:lnTo>
                  <a:lnTo>
                    <a:pt x="1727962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468119" y="4949189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8470" y="0"/>
                  </a:moveTo>
                  <a:lnTo>
                    <a:pt x="0" y="0"/>
                  </a:lnTo>
                  <a:lnTo>
                    <a:pt x="507" y="7620"/>
                  </a:lnTo>
                  <a:lnTo>
                    <a:pt x="1727962" y="762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468543" y="4955539"/>
              <a:ext cx="1727835" cy="8890"/>
            </a:xfrm>
            <a:custGeom>
              <a:avLst/>
              <a:gdLst/>
              <a:ahLst/>
              <a:cxnLst/>
              <a:rect l="l" t="t" r="r" b="b"/>
              <a:pathLst>
                <a:path w="1727835" h="8889">
                  <a:moveTo>
                    <a:pt x="1727623" y="0"/>
                  </a:moveTo>
                  <a:lnTo>
                    <a:pt x="0" y="0"/>
                  </a:lnTo>
                  <a:lnTo>
                    <a:pt x="592" y="8890"/>
                  </a:lnTo>
                  <a:lnTo>
                    <a:pt x="1727030" y="8890"/>
                  </a:lnTo>
                  <a:lnTo>
                    <a:pt x="172762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469212" y="4963159"/>
              <a:ext cx="1726564" cy="7620"/>
            </a:xfrm>
            <a:custGeom>
              <a:avLst/>
              <a:gdLst/>
              <a:ahLst/>
              <a:cxnLst/>
              <a:rect l="l" t="t" r="r" b="b"/>
              <a:pathLst>
                <a:path w="1726564" h="7620">
                  <a:moveTo>
                    <a:pt x="17262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444" y="5080"/>
                  </a:lnTo>
                  <a:lnTo>
                    <a:pt x="444" y="7620"/>
                  </a:lnTo>
                  <a:lnTo>
                    <a:pt x="1725917" y="7620"/>
                  </a:lnTo>
                  <a:lnTo>
                    <a:pt x="1725917" y="5080"/>
                  </a:lnTo>
                  <a:lnTo>
                    <a:pt x="1726272" y="5080"/>
                  </a:lnTo>
                  <a:lnTo>
                    <a:pt x="172627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469934" y="4970779"/>
              <a:ext cx="1725295" cy="7620"/>
            </a:xfrm>
            <a:custGeom>
              <a:avLst/>
              <a:gdLst/>
              <a:ahLst/>
              <a:cxnLst/>
              <a:rect l="l" t="t" r="r" b="b"/>
              <a:pathLst>
                <a:path w="1725295" h="7620">
                  <a:moveTo>
                    <a:pt x="1725022" y="0"/>
                  </a:moveTo>
                  <a:lnTo>
                    <a:pt x="0" y="0"/>
                  </a:lnTo>
                  <a:lnTo>
                    <a:pt x="1632" y="7620"/>
                  </a:lnTo>
                  <a:lnTo>
                    <a:pt x="1723934" y="7620"/>
                  </a:lnTo>
                  <a:lnTo>
                    <a:pt x="1725022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471294" y="4977129"/>
              <a:ext cx="1722755" cy="8890"/>
            </a:xfrm>
            <a:custGeom>
              <a:avLst/>
              <a:gdLst/>
              <a:ahLst/>
              <a:cxnLst/>
              <a:rect l="l" t="t" r="r" b="b"/>
              <a:pathLst>
                <a:path w="1722755" h="8889">
                  <a:moveTo>
                    <a:pt x="1722754" y="0"/>
                  </a:moveTo>
                  <a:lnTo>
                    <a:pt x="0" y="0"/>
                  </a:lnTo>
                  <a:lnTo>
                    <a:pt x="1904" y="8890"/>
                  </a:lnTo>
                  <a:lnTo>
                    <a:pt x="1721485" y="8890"/>
                  </a:lnTo>
                  <a:lnTo>
                    <a:pt x="1722754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473060" y="4984749"/>
              <a:ext cx="1720214" cy="7620"/>
            </a:xfrm>
            <a:custGeom>
              <a:avLst/>
              <a:gdLst/>
              <a:ahLst/>
              <a:cxnLst/>
              <a:rect l="l" t="t" r="r" b="b"/>
              <a:pathLst>
                <a:path w="1720214" h="7620">
                  <a:moveTo>
                    <a:pt x="171980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12" y="1270"/>
                  </a:lnTo>
                  <a:lnTo>
                    <a:pt x="812" y="7620"/>
                  </a:lnTo>
                  <a:lnTo>
                    <a:pt x="1718805" y="7620"/>
                  </a:lnTo>
                  <a:lnTo>
                    <a:pt x="1718805" y="1270"/>
                  </a:lnTo>
                  <a:lnTo>
                    <a:pt x="1719808" y="1270"/>
                  </a:lnTo>
                  <a:lnTo>
                    <a:pt x="1719808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474560" y="4992369"/>
              <a:ext cx="1716405" cy="7620"/>
            </a:xfrm>
            <a:custGeom>
              <a:avLst/>
              <a:gdLst/>
              <a:ahLst/>
              <a:cxnLst/>
              <a:rect l="l" t="t" r="r" b="b"/>
              <a:pathLst>
                <a:path w="1716405" h="7620">
                  <a:moveTo>
                    <a:pt x="1716405" y="0"/>
                  </a:moveTo>
                  <a:lnTo>
                    <a:pt x="0" y="0"/>
                  </a:lnTo>
                  <a:lnTo>
                    <a:pt x="1632" y="7619"/>
                  </a:lnTo>
                  <a:lnTo>
                    <a:pt x="1714227" y="7619"/>
                  </a:lnTo>
                  <a:lnTo>
                    <a:pt x="1716405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476463" y="4998719"/>
              <a:ext cx="1711960" cy="8890"/>
            </a:xfrm>
            <a:custGeom>
              <a:avLst/>
              <a:gdLst/>
              <a:ahLst/>
              <a:cxnLst/>
              <a:rect l="l" t="t" r="r" b="b"/>
              <a:pathLst>
                <a:path w="1711960" h="8889">
                  <a:moveTo>
                    <a:pt x="171196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422" y="5080"/>
                  </a:lnTo>
                  <a:lnTo>
                    <a:pt x="1422" y="8890"/>
                  </a:lnTo>
                  <a:lnTo>
                    <a:pt x="1710474" y="8890"/>
                  </a:lnTo>
                  <a:lnTo>
                    <a:pt x="1710474" y="5080"/>
                  </a:lnTo>
                  <a:lnTo>
                    <a:pt x="1711960" y="5080"/>
                  </a:lnTo>
                  <a:lnTo>
                    <a:pt x="1711960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478195" y="5006339"/>
              <a:ext cx="1708785" cy="7620"/>
            </a:xfrm>
            <a:custGeom>
              <a:avLst/>
              <a:gdLst/>
              <a:ahLst/>
              <a:cxnLst/>
              <a:rect l="l" t="t" r="r" b="b"/>
              <a:pathLst>
                <a:path w="1708785" h="7620">
                  <a:moveTo>
                    <a:pt x="1708488" y="0"/>
                  </a:moveTo>
                  <a:lnTo>
                    <a:pt x="0" y="0"/>
                  </a:lnTo>
                  <a:lnTo>
                    <a:pt x="3556" y="7620"/>
                  </a:lnTo>
                  <a:lnTo>
                    <a:pt x="1705440" y="7620"/>
                  </a:lnTo>
                  <a:lnTo>
                    <a:pt x="1708488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481751" y="5013960"/>
              <a:ext cx="1702435" cy="7620"/>
            </a:xfrm>
            <a:custGeom>
              <a:avLst/>
              <a:gdLst/>
              <a:ahLst/>
              <a:cxnLst/>
              <a:rect l="l" t="t" r="r" b="b"/>
              <a:pathLst>
                <a:path w="1702435" h="7620">
                  <a:moveTo>
                    <a:pt x="1701884" y="0"/>
                  </a:moveTo>
                  <a:lnTo>
                    <a:pt x="0" y="0"/>
                  </a:lnTo>
                  <a:lnTo>
                    <a:pt x="3556" y="7619"/>
                  </a:lnTo>
                  <a:lnTo>
                    <a:pt x="1698836" y="7619"/>
                  </a:lnTo>
                  <a:lnTo>
                    <a:pt x="1701884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485303" y="5020309"/>
              <a:ext cx="1695450" cy="8890"/>
            </a:xfrm>
            <a:custGeom>
              <a:avLst/>
              <a:gdLst/>
              <a:ahLst/>
              <a:cxnLst/>
              <a:rect l="l" t="t" r="r" b="b"/>
              <a:pathLst>
                <a:path w="1695450" h="8889">
                  <a:moveTo>
                    <a:pt x="1695284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955" y="2540"/>
                  </a:lnTo>
                  <a:lnTo>
                    <a:pt x="1955" y="8890"/>
                  </a:lnTo>
                  <a:lnTo>
                    <a:pt x="1692960" y="8890"/>
                  </a:lnTo>
                  <a:lnTo>
                    <a:pt x="1692960" y="2540"/>
                  </a:lnTo>
                  <a:lnTo>
                    <a:pt x="1695284" y="2540"/>
                  </a:lnTo>
                  <a:lnTo>
                    <a:pt x="1695284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488071" y="5027929"/>
              <a:ext cx="1689100" cy="15240"/>
            </a:xfrm>
            <a:custGeom>
              <a:avLst/>
              <a:gdLst/>
              <a:ahLst/>
              <a:cxnLst/>
              <a:rect l="l" t="t" r="r" b="b"/>
              <a:pathLst>
                <a:path w="1689100" h="15239">
                  <a:moveTo>
                    <a:pt x="1689100" y="0"/>
                  </a:moveTo>
                  <a:lnTo>
                    <a:pt x="0" y="0"/>
                  </a:lnTo>
                  <a:lnTo>
                    <a:pt x="3263" y="7620"/>
                  </a:lnTo>
                  <a:lnTo>
                    <a:pt x="5448" y="12700"/>
                  </a:lnTo>
                  <a:lnTo>
                    <a:pt x="7251" y="15240"/>
                  </a:lnTo>
                  <a:lnTo>
                    <a:pt x="1680210" y="15240"/>
                  </a:lnTo>
                  <a:lnTo>
                    <a:pt x="1681848" y="12700"/>
                  </a:lnTo>
                  <a:lnTo>
                    <a:pt x="1684743" y="7620"/>
                  </a:lnTo>
                  <a:lnTo>
                    <a:pt x="16891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494427" y="5041900"/>
              <a:ext cx="1675130" cy="8890"/>
            </a:xfrm>
            <a:custGeom>
              <a:avLst/>
              <a:gdLst/>
              <a:ahLst/>
              <a:cxnLst/>
              <a:rect l="l" t="t" r="r" b="b"/>
              <a:pathLst>
                <a:path w="1675130" h="8889">
                  <a:moveTo>
                    <a:pt x="1674676" y="0"/>
                  </a:moveTo>
                  <a:lnTo>
                    <a:pt x="0" y="0"/>
                  </a:lnTo>
                  <a:lnTo>
                    <a:pt x="6349" y="8889"/>
                  </a:lnTo>
                  <a:lnTo>
                    <a:pt x="1668961" y="8889"/>
                  </a:lnTo>
                  <a:lnTo>
                    <a:pt x="1674676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499869" y="5049519"/>
              <a:ext cx="1664335" cy="7620"/>
            </a:xfrm>
            <a:custGeom>
              <a:avLst/>
              <a:gdLst/>
              <a:ahLst/>
              <a:cxnLst/>
              <a:rect l="l" t="t" r="r" b="b"/>
              <a:pathLst>
                <a:path w="1664335" h="7620">
                  <a:moveTo>
                    <a:pt x="1664335" y="0"/>
                  </a:moveTo>
                  <a:lnTo>
                    <a:pt x="0" y="0"/>
                  </a:lnTo>
                  <a:lnTo>
                    <a:pt x="5442" y="7619"/>
                  </a:lnTo>
                  <a:lnTo>
                    <a:pt x="1659436" y="7619"/>
                  </a:lnTo>
                  <a:lnTo>
                    <a:pt x="1664335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505762" y="5057139"/>
              <a:ext cx="1653539" cy="7620"/>
            </a:xfrm>
            <a:custGeom>
              <a:avLst/>
              <a:gdLst/>
              <a:ahLst/>
              <a:cxnLst/>
              <a:rect l="l" t="t" r="r" b="b"/>
              <a:pathLst>
                <a:path w="1653539" h="7620">
                  <a:moveTo>
                    <a:pt x="165313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36" y="1270"/>
                  </a:lnTo>
                  <a:lnTo>
                    <a:pt x="3136" y="7620"/>
                  </a:lnTo>
                  <a:lnTo>
                    <a:pt x="1650034" y="7620"/>
                  </a:lnTo>
                  <a:lnTo>
                    <a:pt x="1650034" y="1270"/>
                  </a:lnTo>
                  <a:lnTo>
                    <a:pt x="1653133" y="1270"/>
                  </a:lnTo>
                  <a:lnTo>
                    <a:pt x="1653133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9" name="object 362"/>
          <p:cNvGrpSpPr/>
          <p:nvPr/>
        </p:nvGrpSpPr>
        <p:grpSpPr>
          <a:xfrm>
            <a:off x="1510518" y="5063490"/>
            <a:ext cx="1644014" cy="80010"/>
            <a:chOff x="1510518" y="5063490"/>
            <a:chExt cx="1644014" cy="80010"/>
          </a:xfrm>
        </p:grpSpPr>
        <p:sp>
          <p:nvSpPr>
            <p:cNvPr id="363" name="object 363"/>
            <p:cNvSpPr/>
            <p:nvPr/>
          </p:nvSpPr>
          <p:spPr>
            <a:xfrm>
              <a:off x="1510518" y="5063490"/>
              <a:ext cx="1644014" cy="8890"/>
            </a:xfrm>
            <a:custGeom>
              <a:avLst/>
              <a:gdLst/>
              <a:ahLst/>
              <a:cxnLst/>
              <a:rect l="l" t="t" r="r" b="b"/>
              <a:pathLst>
                <a:path w="1644014" h="8889">
                  <a:moveTo>
                    <a:pt x="1643673" y="0"/>
                  </a:moveTo>
                  <a:lnTo>
                    <a:pt x="0" y="0"/>
                  </a:lnTo>
                  <a:lnTo>
                    <a:pt x="7522" y="8890"/>
                  </a:lnTo>
                  <a:lnTo>
                    <a:pt x="1636150" y="8890"/>
                  </a:lnTo>
                  <a:lnTo>
                    <a:pt x="164367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516966" y="5071110"/>
              <a:ext cx="1631314" cy="7620"/>
            </a:xfrm>
            <a:custGeom>
              <a:avLst/>
              <a:gdLst/>
              <a:ahLst/>
              <a:cxnLst/>
              <a:rect l="l" t="t" r="r" b="b"/>
              <a:pathLst>
                <a:path w="1631314" h="7620">
                  <a:moveTo>
                    <a:pt x="1630777" y="0"/>
                  </a:moveTo>
                  <a:lnTo>
                    <a:pt x="0" y="0"/>
                  </a:lnTo>
                  <a:lnTo>
                    <a:pt x="6447" y="7619"/>
                  </a:lnTo>
                  <a:lnTo>
                    <a:pt x="1624330" y="7619"/>
                  </a:lnTo>
                  <a:lnTo>
                    <a:pt x="163077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523413" y="5078730"/>
              <a:ext cx="1617980" cy="7620"/>
            </a:xfrm>
            <a:custGeom>
              <a:avLst/>
              <a:gdLst/>
              <a:ahLst/>
              <a:cxnLst/>
              <a:rect l="l" t="t" r="r" b="b"/>
              <a:pathLst>
                <a:path w="1617980" h="7620">
                  <a:moveTo>
                    <a:pt x="1617882" y="0"/>
                  </a:moveTo>
                  <a:lnTo>
                    <a:pt x="0" y="0"/>
                  </a:lnTo>
                  <a:lnTo>
                    <a:pt x="6447" y="7620"/>
                  </a:lnTo>
                  <a:lnTo>
                    <a:pt x="1611434" y="7620"/>
                  </a:lnTo>
                  <a:lnTo>
                    <a:pt x="1617882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529861" y="5086350"/>
              <a:ext cx="1605280" cy="7620"/>
            </a:xfrm>
            <a:custGeom>
              <a:avLst/>
              <a:gdLst/>
              <a:ahLst/>
              <a:cxnLst/>
              <a:rect l="l" t="t" r="r" b="b"/>
              <a:pathLst>
                <a:path w="1605280" h="7620">
                  <a:moveTo>
                    <a:pt x="1604986" y="0"/>
                  </a:moveTo>
                  <a:lnTo>
                    <a:pt x="0" y="0"/>
                  </a:lnTo>
                  <a:lnTo>
                    <a:pt x="4298" y="5080"/>
                  </a:lnTo>
                  <a:lnTo>
                    <a:pt x="7143" y="7619"/>
                  </a:lnTo>
                  <a:lnTo>
                    <a:pt x="1597843" y="7619"/>
                  </a:lnTo>
                  <a:lnTo>
                    <a:pt x="1600688" y="5080"/>
                  </a:lnTo>
                  <a:lnTo>
                    <a:pt x="1604986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535582" y="5092700"/>
              <a:ext cx="1593850" cy="7620"/>
            </a:xfrm>
            <a:custGeom>
              <a:avLst/>
              <a:gdLst/>
              <a:ahLst/>
              <a:cxnLst/>
              <a:rect l="l" t="t" r="r" b="b"/>
              <a:pathLst>
                <a:path w="1593850" h="7620">
                  <a:moveTo>
                    <a:pt x="1593545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85010" y="7619"/>
                  </a:lnTo>
                  <a:lnTo>
                    <a:pt x="1593545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544116" y="5100320"/>
              <a:ext cx="1576705" cy="7620"/>
            </a:xfrm>
            <a:custGeom>
              <a:avLst/>
              <a:gdLst/>
              <a:ahLst/>
              <a:cxnLst/>
              <a:rect l="l" t="t" r="r" b="b"/>
              <a:pathLst>
                <a:path w="1576705" h="7620">
                  <a:moveTo>
                    <a:pt x="1576476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67942" y="7619"/>
                  </a:lnTo>
                  <a:lnTo>
                    <a:pt x="157647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552651" y="5107940"/>
              <a:ext cx="1559560" cy="7620"/>
            </a:xfrm>
            <a:custGeom>
              <a:avLst/>
              <a:gdLst/>
              <a:ahLst/>
              <a:cxnLst/>
              <a:rect l="l" t="t" r="r" b="b"/>
              <a:pathLst>
                <a:path w="1559560" h="7620">
                  <a:moveTo>
                    <a:pt x="1559407" y="0"/>
                  </a:moveTo>
                  <a:lnTo>
                    <a:pt x="0" y="0"/>
                  </a:lnTo>
                  <a:lnTo>
                    <a:pt x="8534" y="7620"/>
                  </a:lnTo>
                  <a:lnTo>
                    <a:pt x="1550873" y="7620"/>
                  </a:lnTo>
                  <a:lnTo>
                    <a:pt x="15594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559763" y="5114290"/>
              <a:ext cx="1545590" cy="7620"/>
            </a:xfrm>
            <a:custGeom>
              <a:avLst/>
              <a:gdLst/>
              <a:ahLst/>
              <a:cxnLst/>
              <a:rect l="l" t="t" r="r" b="b"/>
              <a:pathLst>
                <a:path w="1545589" h="7620">
                  <a:moveTo>
                    <a:pt x="1545183" y="0"/>
                  </a:moveTo>
                  <a:lnTo>
                    <a:pt x="0" y="0"/>
                  </a:lnTo>
                  <a:lnTo>
                    <a:pt x="8534" y="7620"/>
                  </a:lnTo>
                  <a:lnTo>
                    <a:pt x="1536649" y="7620"/>
                  </a:lnTo>
                  <a:lnTo>
                    <a:pt x="1545183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568996" y="5121910"/>
              <a:ext cx="1527175" cy="7620"/>
            </a:xfrm>
            <a:custGeom>
              <a:avLst/>
              <a:gdLst/>
              <a:ahLst/>
              <a:cxnLst/>
              <a:rect l="l" t="t" r="r" b="b"/>
              <a:pathLst>
                <a:path w="1527175" h="7620">
                  <a:moveTo>
                    <a:pt x="152670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410" y="1270"/>
                  </a:lnTo>
                  <a:lnTo>
                    <a:pt x="5410" y="7620"/>
                  </a:lnTo>
                  <a:lnTo>
                    <a:pt x="1521294" y="7620"/>
                  </a:lnTo>
                  <a:lnTo>
                    <a:pt x="1521294" y="1270"/>
                  </a:lnTo>
                  <a:lnTo>
                    <a:pt x="1526705" y="1270"/>
                  </a:lnTo>
                  <a:lnTo>
                    <a:pt x="1526705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579106" y="5129530"/>
              <a:ext cx="1506855" cy="7620"/>
            </a:xfrm>
            <a:custGeom>
              <a:avLst/>
              <a:gdLst/>
              <a:ahLst/>
              <a:cxnLst/>
              <a:rect l="l" t="t" r="r" b="b"/>
              <a:pathLst>
                <a:path w="1506855" h="7620">
                  <a:moveTo>
                    <a:pt x="1506496" y="0"/>
                  </a:moveTo>
                  <a:lnTo>
                    <a:pt x="0" y="0"/>
                  </a:lnTo>
                  <a:lnTo>
                    <a:pt x="11264" y="7620"/>
                  </a:lnTo>
                  <a:lnTo>
                    <a:pt x="1495231" y="7620"/>
                  </a:lnTo>
                  <a:lnTo>
                    <a:pt x="15064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588493" y="5135880"/>
              <a:ext cx="1487805" cy="7620"/>
            </a:xfrm>
            <a:custGeom>
              <a:avLst/>
              <a:gdLst/>
              <a:ahLst/>
              <a:cxnLst/>
              <a:rect l="l" t="t" r="r" b="b"/>
              <a:pathLst>
                <a:path w="1487805" h="7620">
                  <a:moveTo>
                    <a:pt x="1487722" y="0"/>
                  </a:moveTo>
                  <a:lnTo>
                    <a:pt x="0" y="0"/>
                  </a:lnTo>
                  <a:lnTo>
                    <a:pt x="11264" y="7620"/>
                  </a:lnTo>
                  <a:lnTo>
                    <a:pt x="1476457" y="7620"/>
                  </a:lnTo>
                  <a:lnTo>
                    <a:pt x="1487722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3" name="object 374"/>
          <p:cNvGrpSpPr/>
          <p:nvPr/>
        </p:nvGrpSpPr>
        <p:grpSpPr>
          <a:xfrm>
            <a:off x="1463447" y="4585107"/>
            <a:ext cx="1737995" cy="728345"/>
            <a:chOff x="1463447" y="4585107"/>
            <a:chExt cx="1737995" cy="728345"/>
          </a:xfrm>
        </p:grpSpPr>
        <p:sp>
          <p:nvSpPr>
            <p:cNvPr id="375" name="object 375"/>
            <p:cNvSpPr/>
            <p:nvPr/>
          </p:nvSpPr>
          <p:spPr>
            <a:xfrm>
              <a:off x="1599758" y="5143500"/>
              <a:ext cx="1465580" cy="7620"/>
            </a:xfrm>
            <a:custGeom>
              <a:avLst/>
              <a:gdLst/>
              <a:ahLst/>
              <a:cxnLst/>
              <a:rect l="l" t="t" r="r" b="b"/>
              <a:pathLst>
                <a:path w="1465580" h="7620">
                  <a:moveTo>
                    <a:pt x="1465193" y="0"/>
                  </a:moveTo>
                  <a:lnTo>
                    <a:pt x="0" y="0"/>
                  </a:lnTo>
                  <a:lnTo>
                    <a:pt x="11264" y="7619"/>
                  </a:lnTo>
                  <a:lnTo>
                    <a:pt x="1453929" y="7619"/>
                  </a:lnTo>
                  <a:lnTo>
                    <a:pt x="146519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611960" y="5151119"/>
              <a:ext cx="1440815" cy="7620"/>
            </a:xfrm>
            <a:custGeom>
              <a:avLst/>
              <a:gdLst/>
              <a:ahLst/>
              <a:cxnLst/>
              <a:rect l="l" t="t" r="r" b="b"/>
              <a:pathLst>
                <a:path w="1440814" h="7620">
                  <a:moveTo>
                    <a:pt x="144077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13" y="1270"/>
                  </a:lnTo>
                  <a:lnTo>
                    <a:pt x="6413" y="7620"/>
                  </a:lnTo>
                  <a:lnTo>
                    <a:pt x="1434363" y="7620"/>
                  </a:lnTo>
                  <a:lnTo>
                    <a:pt x="1434363" y="1270"/>
                  </a:lnTo>
                  <a:lnTo>
                    <a:pt x="1440776" y="1270"/>
                  </a:lnTo>
                  <a:lnTo>
                    <a:pt x="144077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621674" y="5157470"/>
              <a:ext cx="1421765" cy="7620"/>
            </a:xfrm>
            <a:custGeom>
              <a:avLst/>
              <a:gdLst/>
              <a:ahLst/>
              <a:cxnLst/>
              <a:rect l="l" t="t" r="r" b="b"/>
              <a:pathLst>
                <a:path w="1421764" h="7620">
                  <a:moveTo>
                    <a:pt x="1421360" y="0"/>
                  </a:moveTo>
                  <a:lnTo>
                    <a:pt x="0" y="0"/>
                  </a:lnTo>
                  <a:lnTo>
                    <a:pt x="13161" y="7619"/>
                  </a:lnTo>
                  <a:lnTo>
                    <a:pt x="1408199" y="7619"/>
                  </a:lnTo>
                  <a:lnTo>
                    <a:pt x="142136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634836" y="5165090"/>
              <a:ext cx="1395095" cy="7620"/>
            </a:xfrm>
            <a:custGeom>
              <a:avLst/>
              <a:gdLst/>
              <a:ahLst/>
              <a:cxnLst/>
              <a:rect l="l" t="t" r="r" b="b"/>
              <a:pathLst>
                <a:path w="1395095" h="7620">
                  <a:moveTo>
                    <a:pt x="1395037" y="0"/>
                  </a:moveTo>
                  <a:lnTo>
                    <a:pt x="0" y="0"/>
                  </a:lnTo>
                  <a:lnTo>
                    <a:pt x="13161" y="7620"/>
                  </a:lnTo>
                  <a:lnTo>
                    <a:pt x="1381875" y="7620"/>
                  </a:lnTo>
                  <a:lnTo>
                    <a:pt x="139503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647998" y="5172710"/>
              <a:ext cx="1369060" cy="7620"/>
            </a:xfrm>
            <a:custGeom>
              <a:avLst/>
              <a:gdLst/>
              <a:ahLst/>
              <a:cxnLst/>
              <a:rect l="l" t="t" r="r" b="b"/>
              <a:pathLst>
                <a:path w="1369060" h="7620">
                  <a:moveTo>
                    <a:pt x="1368713" y="0"/>
                  </a:moveTo>
                  <a:lnTo>
                    <a:pt x="0" y="0"/>
                  </a:lnTo>
                  <a:lnTo>
                    <a:pt x="13161" y="7619"/>
                  </a:lnTo>
                  <a:lnTo>
                    <a:pt x="1355551" y="7619"/>
                  </a:lnTo>
                  <a:lnTo>
                    <a:pt x="1368713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660055" y="5179059"/>
              <a:ext cx="1344930" cy="7620"/>
            </a:xfrm>
            <a:custGeom>
              <a:avLst/>
              <a:gdLst/>
              <a:ahLst/>
              <a:cxnLst/>
              <a:rect l="l" t="t" r="r" b="b"/>
              <a:pathLst>
                <a:path w="1344930" h="7620">
                  <a:moveTo>
                    <a:pt x="134458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7924" y="1270"/>
                  </a:lnTo>
                  <a:lnTo>
                    <a:pt x="7924" y="7620"/>
                  </a:lnTo>
                  <a:lnTo>
                    <a:pt x="1336509" y="7620"/>
                  </a:lnTo>
                  <a:lnTo>
                    <a:pt x="1336509" y="1270"/>
                  </a:lnTo>
                  <a:lnTo>
                    <a:pt x="1344587" y="1270"/>
                  </a:lnTo>
                  <a:lnTo>
                    <a:pt x="134458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674812" y="5186680"/>
              <a:ext cx="1315085" cy="7620"/>
            </a:xfrm>
            <a:custGeom>
              <a:avLst/>
              <a:gdLst/>
              <a:ahLst/>
              <a:cxnLst/>
              <a:rect l="l" t="t" r="r" b="b"/>
              <a:pathLst>
                <a:path w="1315085" h="7620">
                  <a:moveTo>
                    <a:pt x="1314767" y="0"/>
                  </a:moveTo>
                  <a:lnTo>
                    <a:pt x="0" y="0"/>
                  </a:lnTo>
                  <a:lnTo>
                    <a:pt x="16382" y="7620"/>
                  </a:lnTo>
                  <a:lnTo>
                    <a:pt x="1298003" y="7620"/>
                  </a:lnTo>
                  <a:lnTo>
                    <a:pt x="131476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691195" y="5194300"/>
              <a:ext cx="1282065" cy="7620"/>
            </a:xfrm>
            <a:custGeom>
              <a:avLst/>
              <a:gdLst/>
              <a:ahLst/>
              <a:cxnLst/>
              <a:rect l="l" t="t" r="r" b="b"/>
              <a:pathLst>
                <a:path w="1282064" h="7620">
                  <a:moveTo>
                    <a:pt x="1281620" y="0"/>
                  </a:moveTo>
                  <a:lnTo>
                    <a:pt x="0" y="0"/>
                  </a:lnTo>
                  <a:lnTo>
                    <a:pt x="16382" y="7619"/>
                  </a:lnTo>
                  <a:lnTo>
                    <a:pt x="1264856" y="7619"/>
                  </a:lnTo>
                  <a:lnTo>
                    <a:pt x="128162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704848" y="5200650"/>
              <a:ext cx="1254125" cy="7620"/>
            </a:xfrm>
            <a:custGeom>
              <a:avLst/>
              <a:gdLst/>
              <a:ahLst/>
              <a:cxnLst/>
              <a:rect l="l" t="t" r="r" b="b"/>
              <a:pathLst>
                <a:path w="1254125" h="7620">
                  <a:moveTo>
                    <a:pt x="1253998" y="0"/>
                  </a:moveTo>
                  <a:lnTo>
                    <a:pt x="0" y="0"/>
                  </a:lnTo>
                  <a:lnTo>
                    <a:pt x="10922" y="5080"/>
                  </a:lnTo>
                  <a:lnTo>
                    <a:pt x="17836" y="7619"/>
                  </a:lnTo>
                  <a:lnTo>
                    <a:pt x="1236048" y="7619"/>
                  </a:lnTo>
                  <a:lnTo>
                    <a:pt x="1242822" y="5080"/>
                  </a:lnTo>
                  <a:lnTo>
                    <a:pt x="1253998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722684" y="5208270"/>
              <a:ext cx="1218565" cy="7620"/>
            </a:xfrm>
            <a:custGeom>
              <a:avLst/>
              <a:gdLst/>
              <a:ahLst/>
              <a:cxnLst/>
              <a:rect l="l" t="t" r="r" b="b"/>
              <a:pathLst>
                <a:path w="1218564" h="7620">
                  <a:moveTo>
                    <a:pt x="1218212" y="0"/>
                  </a:moveTo>
                  <a:lnTo>
                    <a:pt x="0" y="0"/>
                  </a:lnTo>
                  <a:lnTo>
                    <a:pt x="20743" y="7619"/>
                  </a:lnTo>
                  <a:lnTo>
                    <a:pt x="1197892" y="7619"/>
                  </a:lnTo>
                  <a:lnTo>
                    <a:pt x="121821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743427" y="5215890"/>
              <a:ext cx="1177290" cy="7620"/>
            </a:xfrm>
            <a:custGeom>
              <a:avLst/>
              <a:gdLst/>
              <a:ahLst/>
              <a:cxnLst/>
              <a:rect l="l" t="t" r="r" b="b"/>
              <a:pathLst>
                <a:path w="1177289" h="7620">
                  <a:moveTo>
                    <a:pt x="1177148" y="0"/>
                  </a:moveTo>
                  <a:lnTo>
                    <a:pt x="0" y="0"/>
                  </a:lnTo>
                  <a:lnTo>
                    <a:pt x="20743" y="7620"/>
                  </a:lnTo>
                  <a:lnTo>
                    <a:pt x="1156828" y="7620"/>
                  </a:lnTo>
                  <a:lnTo>
                    <a:pt x="117714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760713" y="5222240"/>
              <a:ext cx="1143000" cy="7620"/>
            </a:xfrm>
            <a:custGeom>
              <a:avLst/>
              <a:gdLst/>
              <a:ahLst/>
              <a:cxnLst/>
              <a:rect l="l" t="t" r="r" b="b"/>
              <a:pathLst>
                <a:path w="1143000" h="7620">
                  <a:moveTo>
                    <a:pt x="1142929" y="0"/>
                  </a:moveTo>
                  <a:lnTo>
                    <a:pt x="0" y="0"/>
                  </a:lnTo>
                  <a:lnTo>
                    <a:pt x="17286" y="6350"/>
                  </a:lnTo>
                  <a:lnTo>
                    <a:pt x="21334" y="7620"/>
                  </a:lnTo>
                  <a:lnTo>
                    <a:pt x="1121868" y="7620"/>
                  </a:lnTo>
                  <a:lnTo>
                    <a:pt x="1125996" y="6350"/>
                  </a:lnTo>
                  <a:lnTo>
                    <a:pt x="114292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782048" y="5229860"/>
              <a:ext cx="1101090" cy="7620"/>
            </a:xfrm>
            <a:custGeom>
              <a:avLst/>
              <a:gdLst/>
              <a:ahLst/>
              <a:cxnLst/>
              <a:rect l="l" t="t" r="r" b="b"/>
              <a:pathLst>
                <a:path w="1101089" h="7620">
                  <a:moveTo>
                    <a:pt x="1100534" y="0"/>
                  </a:moveTo>
                  <a:lnTo>
                    <a:pt x="0" y="0"/>
                  </a:lnTo>
                  <a:lnTo>
                    <a:pt x="24288" y="7619"/>
                  </a:lnTo>
                  <a:lnTo>
                    <a:pt x="1075769" y="7619"/>
                  </a:lnTo>
                  <a:lnTo>
                    <a:pt x="1100534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806336" y="5237480"/>
              <a:ext cx="1051560" cy="7620"/>
            </a:xfrm>
            <a:custGeom>
              <a:avLst/>
              <a:gdLst/>
              <a:ahLst/>
              <a:cxnLst/>
              <a:rect l="l" t="t" r="r" b="b"/>
              <a:pathLst>
                <a:path w="1051560" h="7620">
                  <a:moveTo>
                    <a:pt x="1051480" y="0"/>
                  </a:moveTo>
                  <a:lnTo>
                    <a:pt x="0" y="0"/>
                  </a:lnTo>
                  <a:lnTo>
                    <a:pt x="24288" y="7620"/>
                  </a:lnTo>
                  <a:lnTo>
                    <a:pt x="1026715" y="7620"/>
                  </a:lnTo>
                  <a:lnTo>
                    <a:pt x="105148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826577" y="5243830"/>
              <a:ext cx="1010919" cy="7620"/>
            </a:xfrm>
            <a:custGeom>
              <a:avLst/>
              <a:gdLst/>
              <a:ahLst/>
              <a:cxnLst/>
              <a:rect l="l" t="t" r="r" b="b"/>
              <a:pathLst>
                <a:path w="1010919" h="7620">
                  <a:moveTo>
                    <a:pt x="1010602" y="0"/>
                  </a:moveTo>
                  <a:lnTo>
                    <a:pt x="0" y="0"/>
                  </a:lnTo>
                  <a:lnTo>
                    <a:pt x="16192" y="5080"/>
                  </a:lnTo>
                  <a:lnTo>
                    <a:pt x="26533" y="7620"/>
                  </a:lnTo>
                  <a:lnTo>
                    <a:pt x="983932" y="7620"/>
                  </a:lnTo>
                  <a:lnTo>
                    <a:pt x="994092" y="5080"/>
                  </a:lnTo>
                  <a:lnTo>
                    <a:pt x="101060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853111" y="5251450"/>
              <a:ext cx="957580" cy="7620"/>
            </a:xfrm>
            <a:custGeom>
              <a:avLst/>
              <a:gdLst/>
              <a:ahLst/>
              <a:cxnLst/>
              <a:rect l="l" t="t" r="r" b="b"/>
              <a:pathLst>
                <a:path w="957580" h="7620">
                  <a:moveTo>
                    <a:pt x="957398" y="0"/>
                  </a:moveTo>
                  <a:lnTo>
                    <a:pt x="0" y="0"/>
                  </a:lnTo>
                  <a:lnTo>
                    <a:pt x="31024" y="7619"/>
                  </a:lnTo>
                  <a:lnTo>
                    <a:pt x="926918" y="7619"/>
                  </a:lnTo>
                  <a:lnTo>
                    <a:pt x="95739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884135" y="5259070"/>
              <a:ext cx="895985" cy="7620"/>
            </a:xfrm>
            <a:custGeom>
              <a:avLst/>
              <a:gdLst/>
              <a:ahLst/>
              <a:cxnLst/>
              <a:rect l="l" t="t" r="r" b="b"/>
              <a:pathLst>
                <a:path w="895985" h="7620">
                  <a:moveTo>
                    <a:pt x="895894" y="0"/>
                  </a:moveTo>
                  <a:lnTo>
                    <a:pt x="0" y="0"/>
                  </a:lnTo>
                  <a:lnTo>
                    <a:pt x="31024" y="7619"/>
                  </a:lnTo>
                  <a:lnTo>
                    <a:pt x="865414" y="7619"/>
                  </a:lnTo>
                  <a:lnTo>
                    <a:pt x="89589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909989" y="5265420"/>
              <a:ext cx="845185" cy="7620"/>
            </a:xfrm>
            <a:custGeom>
              <a:avLst/>
              <a:gdLst/>
              <a:ahLst/>
              <a:cxnLst/>
              <a:rect l="l" t="t" r="r" b="b"/>
              <a:pathLst>
                <a:path w="845185" h="7620">
                  <a:moveTo>
                    <a:pt x="844640" y="0"/>
                  </a:moveTo>
                  <a:lnTo>
                    <a:pt x="0" y="0"/>
                  </a:lnTo>
                  <a:lnTo>
                    <a:pt x="5170" y="1269"/>
                  </a:lnTo>
                  <a:lnTo>
                    <a:pt x="36391" y="7619"/>
                  </a:lnTo>
                  <a:lnTo>
                    <a:pt x="807810" y="7619"/>
                  </a:lnTo>
                  <a:lnTo>
                    <a:pt x="839560" y="1269"/>
                  </a:lnTo>
                  <a:lnTo>
                    <a:pt x="84464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946380" y="5273040"/>
              <a:ext cx="771525" cy="7620"/>
            </a:xfrm>
            <a:custGeom>
              <a:avLst/>
              <a:gdLst/>
              <a:ahLst/>
              <a:cxnLst/>
              <a:rect l="l" t="t" r="r" b="b"/>
              <a:pathLst>
                <a:path w="771525" h="7620">
                  <a:moveTo>
                    <a:pt x="771419" y="0"/>
                  </a:moveTo>
                  <a:lnTo>
                    <a:pt x="0" y="0"/>
                  </a:lnTo>
                  <a:lnTo>
                    <a:pt x="37464" y="7620"/>
                  </a:lnTo>
                  <a:lnTo>
                    <a:pt x="733319" y="7620"/>
                  </a:lnTo>
                  <a:lnTo>
                    <a:pt x="771419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983845" y="5280660"/>
              <a:ext cx="695960" cy="7620"/>
            </a:xfrm>
            <a:custGeom>
              <a:avLst/>
              <a:gdLst/>
              <a:ahLst/>
              <a:cxnLst/>
              <a:rect l="l" t="t" r="r" b="b"/>
              <a:pathLst>
                <a:path w="695960" h="7620">
                  <a:moveTo>
                    <a:pt x="695854" y="0"/>
                  </a:moveTo>
                  <a:lnTo>
                    <a:pt x="0" y="0"/>
                  </a:lnTo>
                  <a:lnTo>
                    <a:pt x="6244" y="1269"/>
                  </a:lnTo>
                  <a:lnTo>
                    <a:pt x="57441" y="7619"/>
                  </a:lnTo>
                  <a:lnTo>
                    <a:pt x="638307" y="7619"/>
                  </a:lnTo>
                  <a:lnTo>
                    <a:pt x="689504" y="1269"/>
                  </a:lnTo>
                  <a:lnTo>
                    <a:pt x="695854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031047" y="5287010"/>
              <a:ext cx="601345" cy="7620"/>
            </a:xfrm>
            <a:custGeom>
              <a:avLst/>
              <a:gdLst/>
              <a:ahLst/>
              <a:cxnLst/>
              <a:rect l="l" t="t" r="r" b="b"/>
              <a:pathLst>
                <a:path w="601344" h="7620">
                  <a:moveTo>
                    <a:pt x="601345" y="0"/>
                  </a:moveTo>
                  <a:lnTo>
                    <a:pt x="0" y="0"/>
                  </a:lnTo>
                  <a:lnTo>
                    <a:pt x="61436" y="7619"/>
                  </a:lnTo>
                  <a:lnTo>
                    <a:pt x="539908" y="7619"/>
                  </a:lnTo>
                  <a:lnTo>
                    <a:pt x="601345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092483" y="5294630"/>
              <a:ext cx="478790" cy="7620"/>
            </a:xfrm>
            <a:custGeom>
              <a:avLst/>
              <a:gdLst/>
              <a:ahLst/>
              <a:cxnLst/>
              <a:rect l="l" t="t" r="r" b="b"/>
              <a:pathLst>
                <a:path w="478789" h="7620">
                  <a:moveTo>
                    <a:pt x="478472" y="0"/>
                  </a:moveTo>
                  <a:lnTo>
                    <a:pt x="0" y="0"/>
                  </a:lnTo>
                  <a:lnTo>
                    <a:pt x="61436" y="7620"/>
                  </a:lnTo>
                  <a:lnTo>
                    <a:pt x="417036" y="7620"/>
                  </a:lnTo>
                  <a:lnTo>
                    <a:pt x="47847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153920" y="5302250"/>
              <a:ext cx="355600" cy="6350"/>
            </a:xfrm>
            <a:custGeom>
              <a:avLst/>
              <a:gdLst/>
              <a:ahLst/>
              <a:cxnLst/>
              <a:rect l="l" t="t" r="r" b="b"/>
              <a:pathLst>
                <a:path w="355600" h="6350">
                  <a:moveTo>
                    <a:pt x="355600" y="0"/>
                  </a:moveTo>
                  <a:lnTo>
                    <a:pt x="0" y="0"/>
                  </a:lnTo>
                  <a:lnTo>
                    <a:pt x="177800" y="635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468120" y="4589780"/>
              <a:ext cx="1729739" cy="718820"/>
            </a:xfrm>
            <a:custGeom>
              <a:avLst/>
              <a:gdLst/>
              <a:ahLst/>
              <a:cxnLst/>
              <a:rect l="l" t="t" r="r" b="b"/>
              <a:pathLst>
                <a:path w="1729739" h="718820">
                  <a:moveTo>
                    <a:pt x="864869" y="0"/>
                  </a:moveTo>
                  <a:lnTo>
                    <a:pt x="930969" y="950"/>
                  </a:lnTo>
                  <a:lnTo>
                    <a:pt x="995476" y="3762"/>
                  </a:lnTo>
                  <a:lnTo>
                    <a:pt x="1058246" y="8376"/>
                  </a:lnTo>
                  <a:lnTo>
                    <a:pt x="1119133" y="14732"/>
                  </a:lnTo>
                  <a:lnTo>
                    <a:pt x="1177993" y="22771"/>
                  </a:lnTo>
                  <a:lnTo>
                    <a:pt x="1234683" y="32435"/>
                  </a:lnTo>
                  <a:lnTo>
                    <a:pt x="1289056" y="43662"/>
                  </a:lnTo>
                  <a:lnTo>
                    <a:pt x="1340970" y="56395"/>
                  </a:lnTo>
                  <a:lnTo>
                    <a:pt x="1390278" y="70573"/>
                  </a:lnTo>
                  <a:lnTo>
                    <a:pt x="1436837" y="86137"/>
                  </a:lnTo>
                  <a:lnTo>
                    <a:pt x="1480502" y="103028"/>
                  </a:lnTo>
                  <a:lnTo>
                    <a:pt x="1521128" y="121187"/>
                  </a:lnTo>
                  <a:lnTo>
                    <a:pt x="1558572" y="140553"/>
                  </a:lnTo>
                  <a:lnTo>
                    <a:pt x="1592687" y="161068"/>
                  </a:lnTo>
                  <a:lnTo>
                    <a:pt x="1650357" y="205306"/>
                  </a:lnTo>
                  <a:lnTo>
                    <a:pt x="1692982" y="253426"/>
                  </a:lnTo>
                  <a:lnTo>
                    <a:pt x="1719405" y="304952"/>
                  </a:lnTo>
                  <a:lnTo>
                    <a:pt x="1728470" y="359410"/>
                  </a:lnTo>
                  <a:lnTo>
                    <a:pt x="1726179" y="386817"/>
                  </a:lnTo>
                  <a:lnTo>
                    <a:pt x="1708291" y="439638"/>
                  </a:lnTo>
                  <a:lnTo>
                    <a:pt x="1673623" y="489391"/>
                  </a:lnTo>
                  <a:lnTo>
                    <a:pt x="1623331" y="535583"/>
                  </a:lnTo>
                  <a:lnTo>
                    <a:pt x="1558572" y="577722"/>
                  </a:lnTo>
                  <a:lnTo>
                    <a:pt x="1521128" y="597117"/>
                  </a:lnTo>
                  <a:lnTo>
                    <a:pt x="1480502" y="615315"/>
                  </a:lnTo>
                  <a:lnTo>
                    <a:pt x="1436837" y="632252"/>
                  </a:lnTo>
                  <a:lnTo>
                    <a:pt x="1390278" y="647869"/>
                  </a:lnTo>
                  <a:lnTo>
                    <a:pt x="1340970" y="662104"/>
                  </a:lnTo>
                  <a:lnTo>
                    <a:pt x="1289056" y="674894"/>
                  </a:lnTo>
                  <a:lnTo>
                    <a:pt x="1234683" y="686178"/>
                  </a:lnTo>
                  <a:lnTo>
                    <a:pt x="1177993" y="695896"/>
                  </a:lnTo>
                  <a:lnTo>
                    <a:pt x="1119133" y="703984"/>
                  </a:lnTo>
                  <a:lnTo>
                    <a:pt x="1058246" y="710382"/>
                  </a:lnTo>
                  <a:lnTo>
                    <a:pt x="995476" y="715029"/>
                  </a:lnTo>
                  <a:lnTo>
                    <a:pt x="930969" y="717862"/>
                  </a:lnTo>
                  <a:lnTo>
                    <a:pt x="864869" y="718820"/>
                  </a:lnTo>
                  <a:lnTo>
                    <a:pt x="798762" y="717862"/>
                  </a:lnTo>
                  <a:lnTo>
                    <a:pt x="734233" y="715029"/>
                  </a:lnTo>
                  <a:lnTo>
                    <a:pt x="671429" y="710382"/>
                  </a:lnTo>
                  <a:lnTo>
                    <a:pt x="610495" y="703984"/>
                  </a:lnTo>
                  <a:lnTo>
                    <a:pt x="551579" y="695896"/>
                  </a:lnTo>
                  <a:lnTo>
                    <a:pt x="494824" y="686178"/>
                  </a:lnTo>
                  <a:lnTo>
                    <a:pt x="440379" y="674894"/>
                  </a:lnTo>
                  <a:lnTo>
                    <a:pt x="388388" y="662104"/>
                  </a:lnTo>
                  <a:lnTo>
                    <a:pt x="338997" y="647869"/>
                  </a:lnTo>
                  <a:lnTo>
                    <a:pt x="292353" y="632252"/>
                  </a:lnTo>
                  <a:lnTo>
                    <a:pt x="248602" y="615314"/>
                  </a:lnTo>
                  <a:lnTo>
                    <a:pt x="207889" y="597117"/>
                  </a:lnTo>
                  <a:lnTo>
                    <a:pt x="170361" y="577722"/>
                  </a:lnTo>
                  <a:lnTo>
                    <a:pt x="136163" y="557190"/>
                  </a:lnTo>
                  <a:lnTo>
                    <a:pt x="78344" y="512963"/>
                  </a:lnTo>
                  <a:lnTo>
                    <a:pt x="35598" y="464929"/>
                  </a:lnTo>
                  <a:lnTo>
                    <a:pt x="9094" y="413581"/>
                  </a:lnTo>
                  <a:lnTo>
                    <a:pt x="0" y="359410"/>
                  </a:lnTo>
                  <a:lnTo>
                    <a:pt x="2297" y="331844"/>
                  </a:lnTo>
                  <a:lnTo>
                    <a:pt x="20242" y="278793"/>
                  </a:lnTo>
                  <a:lnTo>
                    <a:pt x="55013" y="228911"/>
                  </a:lnTo>
                  <a:lnTo>
                    <a:pt x="105442" y="182672"/>
                  </a:lnTo>
                  <a:lnTo>
                    <a:pt x="170361" y="140553"/>
                  </a:lnTo>
                  <a:lnTo>
                    <a:pt x="207889" y="121187"/>
                  </a:lnTo>
                  <a:lnTo>
                    <a:pt x="248602" y="103028"/>
                  </a:lnTo>
                  <a:lnTo>
                    <a:pt x="292353" y="86137"/>
                  </a:lnTo>
                  <a:lnTo>
                    <a:pt x="338997" y="70573"/>
                  </a:lnTo>
                  <a:lnTo>
                    <a:pt x="388388" y="56395"/>
                  </a:lnTo>
                  <a:lnTo>
                    <a:pt x="440379" y="43662"/>
                  </a:lnTo>
                  <a:lnTo>
                    <a:pt x="494824" y="32435"/>
                  </a:lnTo>
                  <a:lnTo>
                    <a:pt x="551579" y="22771"/>
                  </a:lnTo>
                  <a:lnTo>
                    <a:pt x="610495" y="14732"/>
                  </a:lnTo>
                  <a:lnTo>
                    <a:pt x="671429" y="8376"/>
                  </a:lnTo>
                  <a:lnTo>
                    <a:pt x="734233" y="3762"/>
                  </a:lnTo>
                  <a:lnTo>
                    <a:pt x="798762" y="950"/>
                  </a:lnTo>
                  <a:lnTo>
                    <a:pt x="864869" y="0"/>
                  </a:lnTo>
                  <a:close/>
                </a:path>
                <a:path w="1729739" h="718820">
                  <a:moveTo>
                    <a:pt x="0" y="0"/>
                  </a:moveTo>
                  <a:lnTo>
                    <a:pt x="0" y="0"/>
                  </a:lnTo>
                </a:path>
                <a:path w="1729739" h="718820">
                  <a:moveTo>
                    <a:pt x="1729740" y="718820"/>
                  </a:moveTo>
                  <a:lnTo>
                    <a:pt x="1729740" y="7188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2" name="object 399"/>
          <p:cNvGrpSpPr/>
          <p:nvPr/>
        </p:nvGrpSpPr>
        <p:grpSpPr>
          <a:xfrm>
            <a:off x="2197279" y="536347"/>
            <a:ext cx="5310505" cy="3893185"/>
            <a:chOff x="2197279" y="536347"/>
            <a:chExt cx="5310505" cy="3893185"/>
          </a:xfrm>
        </p:grpSpPr>
        <p:sp>
          <p:nvSpPr>
            <p:cNvPr id="400" name="object 400"/>
            <p:cNvSpPr/>
            <p:nvPr/>
          </p:nvSpPr>
          <p:spPr>
            <a:xfrm>
              <a:off x="5764529" y="1402080"/>
              <a:ext cx="1728470" cy="2663190"/>
            </a:xfrm>
            <a:custGeom>
              <a:avLst/>
              <a:gdLst/>
              <a:ahLst/>
              <a:cxnLst/>
              <a:rect l="l" t="t" r="r" b="b"/>
              <a:pathLst>
                <a:path w="1728470" h="2663190">
                  <a:moveTo>
                    <a:pt x="0" y="2663190"/>
                  </a:moveTo>
                  <a:lnTo>
                    <a:pt x="1728470" y="2663190"/>
                  </a:lnTo>
                  <a:lnTo>
                    <a:pt x="1728470" y="548640"/>
                  </a:lnTo>
                  <a:lnTo>
                    <a:pt x="863600" y="0"/>
                  </a:lnTo>
                  <a:lnTo>
                    <a:pt x="0" y="548640"/>
                  </a:lnTo>
                  <a:lnTo>
                    <a:pt x="0" y="2663190"/>
                  </a:lnTo>
                  <a:close/>
                </a:path>
                <a:path w="1728470" h="2663190">
                  <a:moveTo>
                    <a:pt x="0" y="2663190"/>
                  </a:moveTo>
                  <a:lnTo>
                    <a:pt x="0" y="2663190"/>
                  </a:lnTo>
                </a:path>
                <a:path w="1728470" h="2663190">
                  <a:moveTo>
                    <a:pt x="1728470" y="0"/>
                  </a:moveTo>
                  <a:lnTo>
                    <a:pt x="1728470" y="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764529" y="3639820"/>
              <a:ext cx="1728470" cy="783590"/>
            </a:xfrm>
            <a:custGeom>
              <a:avLst/>
              <a:gdLst/>
              <a:ahLst/>
              <a:cxnLst/>
              <a:rect l="l" t="t" r="r" b="b"/>
              <a:pathLst>
                <a:path w="1728470" h="783589">
                  <a:moveTo>
                    <a:pt x="863600" y="0"/>
                  </a:moveTo>
                  <a:lnTo>
                    <a:pt x="797657" y="1043"/>
                  </a:lnTo>
                  <a:lnTo>
                    <a:pt x="733279" y="4130"/>
                  </a:lnTo>
                  <a:lnTo>
                    <a:pt x="670611" y="9194"/>
                  </a:lnTo>
                  <a:lnTo>
                    <a:pt x="609800" y="16167"/>
                  </a:lnTo>
                  <a:lnTo>
                    <a:pt x="550993" y="24984"/>
                  </a:lnTo>
                  <a:lnTo>
                    <a:pt x="494336" y="35578"/>
                  </a:lnTo>
                  <a:lnTo>
                    <a:pt x="439976" y="47882"/>
                  </a:lnTo>
                  <a:lnTo>
                    <a:pt x="388060" y="61830"/>
                  </a:lnTo>
                  <a:lnTo>
                    <a:pt x="338735" y="77355"/>
                  </a:lnTo>
                  <a:lnTo>
                    <a:pt x="292147" y="94391"/>
                  </a:lnTo>
                  <a:lnTo>
                    <a:pt x="248443" y="112871"/>
                  </a:lnTo>
                  <a:lnTo>
                    <a:pt x="207770" y="132728"/>
                  </a:lnTo>
                  <a:lnTo>
                    <a:pt x="170274" y="153897"/>
                  </a:lnTo>
                  <a:lnTo>
                    <a:pt x="136102" y="176310"/>
                  </a:lnTo>
                  <a:lnTo>
                    <a:pt x="105401" y="199901"/>
                  </a:lnTo>
                  <a:lnTo>
                    <a:pt x="54998" y="250351"/>
                  </a:lnTo>
                  <a:lnTo>
                    <a:pt x="20239" y="304713"/>
                  </a:lnTo>
                  <a:lnTo>
                    <a:pt x="2297" y="362457"/>
                  </a:lnTo>
                  <a:lnTo>
                    <a:pt x="0" y="392429"/>
                  </a:lnTo>
                  <a:lnTo>
                    <a:pt x="2297" y="422395"/>
                  </a:lnTo>
                  <a:lnTo>
                    <a:pt x="20239" y="480081"/>
                  </a:lnTo>
                  <a:lnTo>
                    <a:pt x="54998" y="534341"/>
                  </a:lnTo>
                  <a:lnTo>
                    <a:pt x="105401" y="584654"/>
                  </a:lnTo>
                  <a:lnTo>
                    <a:pt x="136102" y="608167"/>
                  </a:lnTo>
                  <a:lnTo>
                    <a:pt x="170274" y="630498"/>
                  </a:lnTo>
                  <a:lnTo>
                    <a:pt x="207770" y="651582"/>
                  </a:lnTo>
                  <a:lnTo>
                    <a:pt x="248443" y="671353"/>
                  </a:lnTo>
                  <a:lnTo>
                    <a:pt x="292147" y="689747"/>
                  </a:lnTo>
                  <a:lnTo>
                    <a:pt x="338735" y="706698"/>
                  </a:lnTo>
                  <a:lnTo>
                    <a:pt x="388060" y="722141"/>
                  </a:lnTo>
                  <a:lnTo>
                    <a:pt x="439976" y="736011"/>
                  </a:lnTo>
                  <a:lnTo>
                    <a:pt x="494336" y="748243"/>
                  </a:lnTo>
                  <a:lnTo>
                    <a:pt x="550993" y="758772"/>
                  </a:lnTo>
                  <a:lnTo>
                    <a:pt x="609800" y="767533"/>
                  </a:lnTo>
                  <a:lnTo>
                    <a:pt x="670611" y="774460"/>
                  </a:lnTo>
                  <a:lnTo>
                    <a:pt x="733279" y="779488"/>
                  </a:lnTo>
                  <a:lnTo>
                    <a:pt x="797657" y="782553"/>
                  </a:lnTo>
                  <a:lnTo>
                    <a:pt x="863600" y="783589"/>
                  </a:lnTo>
                  <a:lnTo>
                    <a:pt x="929707" y="782553"/>
                  </a:lnTo>
                  <a:lnTo>
                    <a:pt x="994236" y="779488"/>
                  </a:lnTo>
                  <a:lnTo>
                    <a:pt x="1057040" y="774460"/>
                  </a:lnTo>
                  <a:lnTo>
                    <a:pt x="1117974" y="767533"/>
                  </a:lnTo>
                  <a:lnTo>
                    <a:pt x="1176890" y="758772"/>
                  </a:lnTo>
                  <a:lnTo>
                    <a:pt x="1233645" y="748243"/>
                  </a:lnTo>
                  <a:lnTo>
                    <a:pt x="1288090" y="736011"/>
                  </a:lnTo>
                  <a:lnTo>
                    <a:pt x="1340081" y="722141"/>
                  </a:lnTo>
                  <a:lnTo>
                    <a:pt x="1389472" y="706698"/>
                  </a:lnTo>
                  <a:lnTo>
                    <a:pt x="1436116" y="689747"/>
                  </a:lnTo>
                  <a:lnTo>
                    <a:pt x="1479867" y="671353"/>
                  </a:lnTo>
                  <a:lnTo>
                    <a:pt x="1520580" y="651582"/>
                  </a:lnTo>
                  <a:lnTo>
                    <a:pt x="1558108" y="630498"/>
                  </a:lnTo>
                  <a:lnTo>
                    <a:pt x="1592306" y="608167"/>
                  </a:lnTo>
                  <a:lnTo>
                    <a:pt x="1623027" y="584654"/>
                  </a:lnTo>
                  <a:lnTo>
                    <a:pt x="1673456" y="534341"/>
                  </a:lnTo>
                  <a:lnTo>
                    <a:pt x="1708227" y="480081"/>
                  </a:lnTo>
                  <a:lnTo>
                    <a:pt x="1726172" y="422395"/>
                  </a:lnTo>
                  <a:lnTo>
                    <a:pt x="1728470" y="392429"/>
                  </a:lnTo>
                  <a:lnTo>
                    <a:pt x="1726172" y="362457"/>
                  </a:lnTo>
                  <a:lnTo>
                    <a:pt x="1708227" y="304713"/>
                  </a:lnTo>
                  <a:lnTo>
                    <a:pt x="1673456" y="250351"/>
                  </a:lnTo>
                  <a:lnTo>
                    <a:pt x="1623027" y="199901"/>
                  </a:lnTo>
                  <a:lnTo>
                    <a:pt x="1592306" y="176310"/>
                  </a:lnTo>
                  <a:lnTo>
                    <a:pt x="1558108" y="153897"/>
                  </a:lnTo>
                  <a:lnTo>
                    <a:pt x="1520580" y="132728"/>
                  </a:lnTo>
                  <a:lnTo>
                    <a:pt x="1479867" y="112871"/>
                  </a:lnTo>
                  <a:lnTo>
                    <a:pt x="1436116" y="94391"/>
                  </a:lnTo>
                  <a:lnTo>
                    <a:pt x="1389472" y="77355"/>
                  </a:lnTo>
                  <a:lnTo>
                    <a:pt x="1340081" y="61830"/>
                  </a:lnTo>
                  <a:lnTo>
                    <a:pt x="1288090" y="47882"/>
                  </a:lnTo>
                  <a:lnTo>
                    <a:pt x="1233645" y="35578"/>
                  </a:lnTo>
                  <a:lnTo>
                    <a:pt x="1176890" y="24984"/>
                  </a:lnTo>
                  <a:lnTo>
                    <a:pt x="1117974" y="16167"/>
                  </a:lnTo>
                  <a:lnTo>
                    <a:pt x="1057040" y="9194"/>
                  </a:lnTo>
                  <a:lnTo>
                    <a:pt x="994236" y="4130"/>
                  </a:lnTo>
                  <a:lnTo>
                    <a:pt x="929707" y="1043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764529" y="3639820"/>
              <a:ext cx="1728470" cy="784860"/>
            </a:xfrm>
            <a:custGeom>
              <a:avLst/>
              <a:gdLst/>
              <a:ahLst/>
              <a:cxnLst/>
              <a:rect l="l" t="t" r="r" b="b"/>
              <a:pathLst>
                <a:path w="1728470" h="784860">
                  <a:moveTo>
                    <a:pt x="863600" y="0"/>
                  </a:moveTo>
                  <a:lnTo>
                    <a:pt x="929707" y="1043"/>
                  </a:lnTo>
                  <a:lnTo>
                    <a:pt x="994236" y="4130"/>
                  </a:lnTo>
                  <a:lnTo>
                    <a:pt x="1057040" y="9194"/>
                  </a:lnTo>
                  <a:lnTo>
                    <a:pt x="1117974" y="16167"/>
                  </a:lnTo>
                  <a:lnTo>
                    <a:pt x="1176890" y="24984"/>
                  </a:lnTo>
                  <a:lnTo>
                    <a:pt x="1233645" y="35578"/>
                  </a:lnTo>
                  <a:lnTo>
                    <a:pt x="1288090" y="47882"/>
                  </a:lnTo>
                  <a:lnTo>
                    <a:pt x="1340081" y="61830"/>
                  </a:lnTo>
                  <a:lnTo>
                    <a:pt x="1389472" y="77355"/>
                  </a:lnTo>
                  <a:lnTo>
                    <a:pt x="1436116" y="94391"/>
                  </a:lnTo>
                  <a:lnTo>
                    <a:pt x="1479867" y="112871"/>
                  </a:lnTo>
                  <a:lnTo>
                    <a:pt x="1520580" y="132728"/>
                  </a:lnTo>
                  <a:lnTo>
                    <a:pt x="1558108" y="153897"/>
                  </a:lnTo>
                  <a:lnTo>
                    <a:pt x="1592306" y="176310"/>
                  </a:lnTo>
                  <a:lnTo>
                    <a:pt x="1623027" y="199901"/>
                  </a:lnTo>
                  <a:lnTo>
                    <a:pt x="1673456" y="250351"/>
                  </a:lnTo>
                  <a:lnTo>
                    <a:pt x="1708227" y="304713"/>
                  </a:lnTo>
                  <a:lnTo>
                    <a:pt x="1726172" y="362457"/>
                  </a:lnTo>
                  <a:lnTo>
                    <a:pt x="1728470" y="392429"/>
                  </a:lnTo>
                  <a:lnTo>
                    <a:pt x="1726172" y="422395"/>
                  </a:lnTo>
                  <a:lnTo>
                    <a:pt x="1708227" y="480081"/>
                  </a:lnTo>
                  <a:lnTo>
                    <a:pt x="1673456" y="534341"/>
                  </a:lnTo>
                  <a:lnTo>
                    <a:pt x="1623027" y="584654"/>
                  </a:lnTo>
                  <a:lnTo>
                    <a:pt x="1592306" y="608167"/>
                  </a:lnTo>
                  <a:lnTo>
                    <a:pt x="1558108" y="630498"/>
                  </a:lnTo>
                  <a:lnTo>
                    <a:pt x="1520580" y="651582"/>
                  </a:lnTo>
                  <a:lnTo>
                    <a:pt x="1479867" y="671353"/>
                  </a:lnTo>
                  <a:lnTo>
                    <a:pt x="1436116" y="689747"/>
                  </a:lnTo>
                  <a:lnTo>
                    <a:pt x="1389472" y="706698"/>
                  </a:lnTo>
                  <a:lnTo>
                    <a:pt x="1340081" y="722141"/>
                  </a:lnTo>
                  <a:lnTo>
                    <a:pt x="1288090" y="736011"/>
                  </a:lnTo>
                  <a:lnTo>
                    <a:pt x="1233645" y="748243"/>
                  </a:lnTo>
                  <a:lnTo>
                    <a:pt x="1176890" y="758772"/>
                  </a:lnTo>
                  <a:lnTo>
                    <a:pt x="1117974" y="767533"/>
                  </a:lnTo>
                  <a:lnTo>
                    <a:pt x="1057040" y="774460"/>
                  </a:lnTo>
                  <a:lnTo>
                    <a:pt x="994236" y="779488"/>
                  </a:lnTo>
                  <a:lnTo>
                    <a:pt x="929707" y="782553"/>
                  </a:lnTo>
                  <a:lnTo>
                    <a:pt x="863600" y="783589"/>
                  </a:lnTo>
                  <a:lnTo>
                    <a:pt x="797657" y="782553"/>
                  </a:lnTo>
                  <a:lnTo>
                    <a:pt x="733279" y="779488"/>
                  </a:lnTo>
                  <a:lnTo>
                    <a:pt x="670611" y="774460"/>
                  </a:lnTo>
                  <a:lnTo>
                    <a:pt x="609800" y="767533"/>
                  </a:lnTo>
                  <a:lnTo>
                    <a:pt x="550993" y="758772"/>
                  </a:lnTo>
                  <a:lnTo>
                    <a:pt x="494336" y="748243"/>
                  </a:lnTo>
                  <a:lnTo>
                    <a:pt x="439976" y="736011"/>
                  </a:lnTo>
                  <a:lnTo>
                    <a:pt x="388060" y="722141"/>
                  </a:lnTo>
                  <a:lnTo>
                    <a:pt x="338735" y="706698"/>
                  </a:lnTo>
                  <a:lnTo>
                    <a:pt x="292147" y="689747"/>
                  </a:lnTo>
                  <a:lnTo>
                    <a:pt x="248443" y="671353"/>
                  </a:lnTo>
                  <a:lnTo>
                    <a:pt x="207770" y="651582"/>
                  </a:lnTo>
                  <a:lnTo>
                    <a:pt x="170274" y="630498"/>
                  </a:lnTo>
                  <a:lnTo>
                    <a:pt x="136102" y="608167"/>
                  </a:lnTo>
                  <a:lnTo>
                    <a:pt x="105401" y="584654"/>
                  </a:lnTo>
                  <a:lnTo>
                    <a:pt x="54998" y="534341"/>
                  </a:lnTo>
                  <a:lnTo>
                    <a:pt x="20239" y="480081"/>
                  </a:lnTo>
                  <a:lnTo>
                    <a:pt x="2297" y="422395"/>
                  </a:lnTo>
                  <a:lnTo>
                    <a:pt x="0" y="392429"/>
                  </a:lnTo>
                  <a:lnTo>
                    <a:pt x="2297" y="362457"/>
                  </a:lnTo>
                  <a:lnTo>
                    <a:pt x="20239" y="304713"/>
                  </a:lnTo>
                  <a:lnTo>
                    <a:pt x="54998" y="250351"/>
                  </a:lnTo>
                  <a:lnTo>
                    <a:pt x="105401" y="199901"/>
                  </a:lnTo>
                  <a:lnTo>
                    <a:pt x="136102" y="176310"/>
                  </a:lnTo>
                  <a:lnTo>
                    <a:pt x="170274" y="153897"/>
                  </a:lnTo>
                  <a:lnTo>
                    <a:pt x="207770" y="132728"/>
                  </a:lnTo>
                  <a:lnTo>
                    <a:pt x="248443" y="112871"/>
                  </a:lnTo>
                  <a:lnTo>
                    <a:pt x="292147" y="94391"/>
                  </a:lnTo>
                  <a:lnTo>
                    <a:pt x="338735" y="77355"/>
                  </a:lnTo>
                  <a:lnTo>
                    <a:pt x="388060" y="61830"/>
                  </a:lnTo>
                  <a:lnTo>
                    <a:pt x="439976" y="47882"/>
                  </a:lnTo>
                  <a:lnTo>
                    <a:pt x="494336" y="35578"/>
                  </a:lnTo>
                  <a:lnTo>
                    <a:pt x="550993" y="24984"/>
                  </a:lnTo>
                  <a:lnTo>
                    <a:pt x="609800" y="16167"/>
                  </a:lnTo>
                  <a:lnTo>
                    <a:pt x="670611" y="9194"/>
                  </a:lnTo>
                  <a:lnTo>
                    <a:pt x="733279" y="4130"/>
                  </a:lnTo>
                  <a:lnTo>
                    <a:pt x="797657" y="1043"/>
                  </a:lnTo>
                  <a:lnTo>
                    <a:pt x="863600" y="0"/>
                  </a:lnTo>
                  <a:close/>
                </a:path>
                <a:path w="1728470" h="784860">
                  <a:moveTo>
                    <a:pt x="0" y="0"/>
                  </a:moveTo>
                  <a:lnTo>
                    <a:pt x="0" y="0"/>
                  </a:lnTo>
                </a:path>
                <a:path w="1728470" h="784860">
                  <a:moveTo>
                    <a:pt x="1728470" y="784859"/>
                  </a:moveTo>
                  <a:lnTo>
                    <a:pt x="1728470" y="7848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451600" y="3568700"/>
              <a:ext cx="355600" cy="7620"/>
            </a:xfrm>
            <a:custGeom>
              <a:avLst/>
              <a:gdLst/>
              <a:ahLst/>
              <a:cxnLst/>
              <a:rect l="l" t="t" r="r" b="b"/>
              <a:pathLst>
                <a:path w="355600" h="7620">
                  <a:moveTo>
                    <a:pt x="177800" y="0"/>
                  </a:moveTo>
                  <a:lnTo>
                    <a:pt x="0" y="7620"/>
                  </a:lnTo>
                  <a:lnTo>
                    <a:pt x="355600" y="762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400006" y="3575050"/>
              <a:ext cx="458470" cy="7620"/>
            </a:xfrm>
            <a:custGeom>
              <a:avLst/>
              <a:gdLst/>
              <a:ahLst/>
              <a:cxnLst/>
              <a:rect l="l" t="t" r="r" b="b"/>
              <a:pathLst>
                <a:path w="458470" h="7620">
                  <a:moveTo>
                    <a:pt x="377560" y="0"/>
                  </a:moveTo>
                  <a:lnTo>
                    <a:pt x="81227" y="0"/>
                  </a:lnTo>
                  <a:lnTo>
                    <a:pt x="51593" y="1270"/>
                  </a:lnTo>
                  <a:lnTo>
                    <a:pt x="0" y="7620"/>
                  </a:lnTo>
                  <a:lnTo>
                    <a:pt x="457993" y="7620"/>
                  </a:lnTo>
                  <a:lnTo>
                    <a:pt x="407193" y="1270"/>
                  </a:lnTo>
                  <a:lnTo>
                    <a:pt x="37756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338093" y="3582670"/>
              <a:ext cx="581025" cy="7620"/>
            </a:xfrm>
            <a:custGeom>
              <a:avLst/>
              <a:gdLst/>
              <a:ahLst/>
              <a:cxnLst/>
              <a:rect l="l" t="t" r="r" b="b"/>
              <a:pathLst>
                <a:path w="581025" h="7620">
                  <a:moveTo>
                    <a:pt x="519906" y="0"/>
                  </a:moveTo>
                  <a:lnTo>
                    <a:pt x="61912" y="0"/>
                  </a:lnTo>
                  <a:lnTo>
                    <a:pt x="0" y="7619"/>
                  </a:lnTo>
                  <a:lnTo>
                    <a:pt x="580866" y="7619"/>
                  </a:lnTo>
                  <a:lnTo>
                    <a:pt x="519906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280150" y="3589020"/>
              <a:ext cx="695960" cy="8890"/>
            </a:xfrm>
            <a:custGeom>
              <a:avLst/>
              <a:gdLst/>
              <a:ahLst/>
              <a:cxnLst/>
              <a:rect l="l" t="t" r="r" b="b"/>
              <a:pathLst>
                <a:path w="695959" h="8889">
                  <a:moveTo>
                    <a:pt x="628650" y="0"/>
                  </a:moveTo>
                  <a:lnTo>
                    <a:pt x="68262" y="0"/>
                  </a:lnTo>
                  <a:lnTo>
                    <a:pt x="6350" y="7619"/>
                  </a:lnTo>
                  <a:lnTo>
                    <a:pt x="0" y="8889"/>
                  </a:lnTo>
                  <a:lnTo>
                    <a:pt x="695960" y="8889"/>
                  </a:lnTo>
                  <a:lnTo>
                    <a:pt x="689610" y="7619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248400" y="3596639"/>
              <a:ext cx="759460" cy="7620"/>
            </a:xfrm>
            <a:custGeom>
              <a:avLst/>
              <a:gdLst/>
              <a:ahLst/>
              <a:cxnLst/>
              <a:rect l="l" t="t" r="r" b="b"/>
              <a:pathLst>
                <a:path w="759459" h="7620">
                  <a:moveTo>
                    <a:pt x="721360" y="0"/>
                  </a:moveTo>
                  <a:lnTo>
                    <a:pt x="38100" y="0"/>
                  </a:lnTo>
                  <a:lnTo>
                    <a:pt x="0" y="7620"/>
                  </a:lnTo>
                  <a:lnTo>
                    <a:pt x="759460" y="762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210300" y="3604260"/>
              <a:ext cx="835660" cy="7620"/>
            </a:xfrm>
            <a:custGeom>
              <a:avLst/>
              <a:gdLst/>
              <a:ahLst/>
              <a:cxnLst/>
              <a:rect l="l" t="t" r="r" b="b"/>
              <a:pathLst>
                <a:path w="835659" h="7620">
                  <a:moveTo>
                    <a:pt x="797560" y="0"/>
                  </a:moveTo>
                  <a:lnTo>
                    <a:pt x="38099" y="0"/>
                  </a:lnTo>
                  <a:lnTo>
                    <a:pt x="0" y="7619"/>
                  </a:lnTo>
                  <a:lnTo>
                    <a:pt x="835659" y="7619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195060" y="3610609"/>
              <a:ext cx="866140" cy="8890"/>
            </a:xfrm>
            <a:custGeom>
              <a:avLst/>
              <a:gdLst/>
              <a:ahLst/>
              <a:cxnLst/>
              <a:rect l="l" t="t" r="r" b="b"/>
              <a:pathLst>
                <a:path w="866140" h="8889">
                  <a:moveTo>
                    <a:pt x="866127" y="1270"/>
                  </a:moveTo>
                  <a:lnTo>
                    <a:pt x="847712" y="1270"/>
                  </a:lnTo>
                  <a:lnTo>
                    <a:pt x="847712" y="0"/>
                  </a:lnTo>
                  <a:lnTo>
                    <a:pt x="18415" y="0"/>
                  </a:lnTo>
                  <a:lnTo>
                    <a:pt x="18415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866127" y="8890"/>
                  </a:lnTo>
                  <a:lnTo>
                    <a:pt x="866127" y="127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154420" y="3618229"/>
              <a:ext cx="947419" cy="7620"/>
            </a:xfrm>
            <a:custGeom>
              <a:avLst/>
              <a:gdLst/>
              <a:ahLst/>
              <a:cxnLst/>
              <a:rect l="l" t="t" r="r" b="b"/>
              <a:pathLst>
                <a:path w="947420" h="7620">
                  <a:moveTo>
                    <a:pt x="916939" y="0"/>
                  </a:moveTo>
                  <a:lnTo>
                    <a:pt x="30479" y="0"/>
                  </a:lnTo>
                  <a:lnTo>
                    <a:pt x="0" y="7620"/>
                  </a:lnTo>
                  <a:lnTo>
                    <a:pt x="947419" y="7620"/>
                  </a:lnTo>
                  <a:lnTo>
                    <a:pt x="916939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126797" y="3625850"/>
              <a:ext cx="1002665" cy="7620"/>
            </a:xfrm>
            <a:custGeom>
              <a:avLst/>
              <a:gdLst/>
              <a:ahLst/>
              <a:cxnLst/>
              <a:rect l="l" t="t" r="r" b="b"/>
              <a:pathLst>
                <a:path w="1002665" h="7620">
                  <a:moveTo>
                    <a:pt x="975042" y="0"/>
                  </a:moveTo>
                  <a:lnTo>
                    <a:pt x="27622" y="0"/>
                  </a:lnTo>
                  <a:lnTo>
                    <a:pt x="12382" y="3810"/>
                  </a:lnTo>
                  <a:lnTo>
                    <a:pt x="0" y="7619"/>
                  </a:lnTo>
                  <a:lnTo>
                    <a:pt x="1002664" y="7619"/>
                  </a:lnTo>
                  <a:lnTo>
                    <a:pt x="990282" y="3810"/>
                  </a:lnTo>
                  <a:lnTo>
                    <a:pt x="975042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102032" y="3632200"/>
              <a:ext cx="1052195" cy="8890"/>
            </a:xfrm>
            <a:custGeom>
              <a:avLst/>
              <a:gdLst/>
              <a:ahLst/>
              <a:cxnLst/>
              <a:rect l="l" t="t" r="r" b="b"/>
              <a:pathLst>
                <a:path w="1052195" h="8889">
                  <a:moveTo>
                    <a:pt x="1023302" y="0"/>
                  </a:moveTo>
                  <a:lnTo>
                    <a:pt x="28892" y="0"/>
                  </a:lnTo>
                  <a:lnTo>
                    <a:pt x="0" y="8889"/>
                  </a:lnTo>
                  <a:lnTo>
                    <a:pt x="1052194" y="8889"/>
                  </a:lnTo>
                  <a:lnTo>
                    <a:pt x="1023302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6081395" y="3639820"/>
              <a:ext cx="1093470" cy="7620"/>
            </a:xfrm>
            <a:custGeom>
              <a:avLst/>
              <a:gdLst/>
              <a:ahLst/>
              <a:cxnLst/>
              <a:rect l="l" t="t" r="r" b="b"/>
              <a:pathLst>
                <a:path w="1093470" h="7620">
                  <a:moveTo>
                    <a:pt x="1068704" y="0"/>
                  </a:moveTo>
                  <a:lnTo>
                    <a:pt x="24764" y="0"/>
                  </a:lnTo>
                  <a:lnTo>
                    <a:pt x="0" y="7619"/>
                  </a:lnTo>
                  <a:lnTo>
                    <a:pt x="1093469" y="7619"/>
                  </a:lnTo>
                  <a:lnTo>
                    <a:pt x="1068704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6059593" y="3647439"/>
              <a:ext cx="1137285" cy="7620"/>
            </a:xfrm>
            <a:custGeom>
              <a:avLst/>
              <a:gdLst/>
              <a:ahLst/>
              <a:cxnLst/>
              <a:rect l="l" t="t" r="r" b="b"/>
              <a:pathLst>
                <a:path w="1137284" h="7620">
                  <a:moveTo>
                    <a:pt x="1115271" y="0"/>
                  </a:moveTo>
                  <a:lnTo>
                    <a:pt x="21801" y="0"/>
                  </a:lnTo>
                  <a:lnTo>
                    <a:pt x="13546" y="2540"/>
                  </a:lnTo>
                  <a:lnTo>
                    <a:pt x="0" y="7620"/>
                  </a:lnTo>
                  <a:lnTo>
                    <a:pt x="1137073" y="7620"/>
                  </a:lnTo>
                  <a:lnTo>
                    <a:pt x="1123526" y="2540"/>
                  </a:lnTo>
                  <a:lnTo>
                    <a:pt x="1115271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6039273" y="3653789"/>
              <a:ext cx="1177925" cy="8890"/>
            </a:xfrm>
            <a:custGeom>
              <a:avLst/>
              <a:gdLst/>
              <a:ahLst/>
              <a:cxnLst/>
              <a:rect l="l" t="t" r="r" b="b"/>
              <a:pathLst>
                <a:path w="1177925" h="8889">
                  <a:moveTo>
                    <a:pt x="1154006" y="0"/>
                  </a:moveTo>
                  <a:lnTo>
                    <a:pt x="23706" y="0"/>
                  </a:lnTo>
                  <a:lnTo>
                    <a:pt x="0" y="8890"/>
                  </a:lnTo>
                  <a:lnTo>
                    <a:pt x="1177713" y="8890"/>
                  </a:lnTo>
                  <a:lnTo>
                    <a:pt x="115400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6022340" y="3661410"/>
              <a:ext cx="1211580" cy="7620"/>
            </a:xfrm>
            <a:custGeom>
              <a:avLst/>
              <a:gdLst/>
              <a:ahLst/>
              <a:cxnLst/>
              <a:rect l="l" t="t" r="r" b="b"/>
              <a:pathLst>
                <a:path w="1211579" h="7620">
                  <a:moveTo>
                    <a:pt x="1191260" y="0"/>
                  </a:moveTo>
                  <a:lnTo>
                    <a:pt x="20320" y="0"/>
                  </a:lnTo>
                  <a:lnTo>
                    <a:pt x="0" y="7619"/>
                  </a:lnTo>
                  <a:lnTo>
                    <a:pt x="1211580" y="7619"/>
                  </a:lnTo>
                  <a:lnTo>
                    <a:pt x="1191260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003988" y="3669029"/>
              <a:ext cx="1248410" cy="7620"/>
            </a:xfrm>
            <a:custGeom>
              <a:avLst/>
              <a:gdLst/>
              <a:ahLst/>
              <a:cxnLst/>
              <a:rect l="l" t="t" r="r" b="b"/>
              <a:pathLst>
                <a:path w="1248409" h="7620">
                  <a:moveTo>
                    <a:pt x="1229931" y="0"/>
                  </a:moveTo>
                  <a:lnTo>
                    <a:pt x="18351" y="0"/>
                  </a:lnTo>
                  <a:lnTo>
                    <a:pt x="8191" y="3810"/>
                  </a:lnTo>
                  <a:lnTo>
                    <a:pt x="0" y="7620"/>
                  </a:lnTo>
                  <a:lnTo>
                    <a:pt x="1248283" y="7620"/>
                  </a:lnTo>
                  <a:lnTo>
                    <a:pt x="1240091" y="3810"/>
                  </a:lnTo>
                  <a:lnTo>
                    <a:pt x="1229931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987605" y="3675379"/>
              <a:ext cx="1281430" cy="8890"/>
            </a:xfrm>
            <a:custGeom>
              <a:avLst/>
              <a:gdLst/>
              <a:ahLst/>
              <a:cxnLst/>
              <a:rect l="l" t="t" r="r" b="b"/>
              <a:pathLst>
                <a:path w="1281429" h="8889">
                  <a:moveTo>
                    <a:pt x="1261935" y="0"/>
                  </a:moveTo>
                  <a:lnTo>
                    <a:pt x="19113" y="0"/>
                  </a:lnTo>
                  <a:lnTo>
                    <a:pt x="0" y="8890"/>
                  </a:lnTo>
                  <a:lnTo>
                    <a:pt x="1281049" y="8890"/>
                  </a:lnTo>
                  <a:lnTo>
                    <a:pt x="1261935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973952" y="3683000"/>
              <a:ext cx="1308735" cy="7620"/>
            </a:xfrm>
            <a:custGeom>
              <a:avLst/>
              <a:gdLst/>
              <a:ahLst/>
              <a:cxnLst/>
              <a:rect l="l" t="t" r="r" b="b"/>
              <a:pathLst>
                <a:path w="1308734" h="7620">
                  <a:moveTo>
                    <a:pt x="1291971" y="0"/>
                  </a:moveTo>
                  <a:lnTo>
                    <a:pt x="16382" y="0"/>
                  </a:lnTo>
                  <a:lnTo>
                    <a:pt x="0" y="7619"/>
                  </a:lnTo>
                  <a:lnTo>
                    <a:pt x="1308354" y="7619"/>
                  </a:lnTo>
                  <a:lnTo>
                    <a:pt x="1291971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957570" y="3690620"/>
              <a:ext cx="1341120" cy="7620"/>
            </a:xfrm>
            <a:custGeom>
              <a:avLst/>
              <a:gdLst/>
              <a:ahLst/>
              <a:cxnLst/>
              <a:rect l="l" t="t" r="r" b="b"/>
              <a:pathLst>
                <a:path w="1341120" h="7620">
                  <a:moveTo>
                    <a:pt x="1324737" y="0"/>
                  </a:moveTo>
                  <a:lnTo>
                    <a:pt x="16382" y="0"/>
                  </a:lnTo>
                  <a:lnTo>
                    <a:pt x="0" y="7619"/>
                  </a:lnTo>
                  <a:lnTo>
                    <a:pt x="1341120" y="7619"/>
                  </a:lnTo>
                  <a:lnTo>
                    <a:pt x="1324737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950483" y="3696969"/>
              <a:ext cx="1355725" cy="8890"/>
            </a:xfrm>
            <a:custGeom>
              <a:avLst/>
              <a:gdLst/>
              <a:ahLst/>
              <a:cxnLst/>
              <a:rect l="l" t="t" r="r" b="b"/>
              <a:pathLst>
                <a:path w="1355725" h="8889">
                  <a:moveTo>
                    <a:pt x="1355280" y="1270"/>
                  </a:moveTo>
                  <a:lnTo>
                    <a:pt x="1346835" y="1270"/>
                  </a:lnTo>
                  <a:lnTo>
                    <a:pt x="1346835" y="0"/>
                  </a:lnTo>
                  <a:lnTo>
                    <a:pt x="8445" y="0"/>
                  </a:lnTo>
                  <a:lnTo>
                    <a:pt x="8445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1355280" y="8890"/>
                  </a:lnTo>
                  <a:lnTo>
                    <a:pt x="1355280" y="127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931625" y="3704589"/>
              <a:ext cx="1393190" cy="7620"/>
            </a:xfrm>
            <a:custGeom>
              <a:avLst/>
              <a:gdLst/>
              <a:ahLst/>
              <a:cxnLst/>
              <a:rect l="l" t="t" r="r" b="b"/>
              <a:pathLst>
                <a:path w="1393190" h="7620">
                  <a:moveTo>
                    <a:pt x="1378857" y="0"/>
                  </a:moveTo>
                  <a:lnTo>
                    <a:pt x="14151" y="0"/>
                  </a:lnTo>
                  <a:lnTo>
                    <a:pt x="0" y="7620"/>
                  </a:lnTo>
                  <a:lnTo>
                    <a:pt x="1393008" y="7620"/>
                  </a:lnTo>
                  <a:lnTo>
                    <a:pt x="1378857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904649" y="3712209"/>
              <a:ext cx="1447165" cy="15240"/>
            </a:xfrm>
            <a:custGeom>
              <a:avLst/>
              <a:gdLst/>
              <a:ahLst/>
              <a:cxnLst/>
              <a:rect l="l" t="t" r="r" b="b"/>
              <a:pathLst>
                <a:path w="1447165" h="15239">
                  <a:moveTo>
                    <a:pt x="1447165" y="15240"/>
                  </a:moveTo>
                  <a:lnTo>
                    <a:pt x="1443570" y="12700"/>
                  </a:lnTo>
                  <a:lnTo>
                    <a:pt x="1434122" y="7620"/>
                  </a:lnTo>
                  <a:lnTo>
                    <a:pt x="1431772" y="6350"/>
                  </a:lnTo>
                  <a:lnTo>
                    <a:pt x="1419974" y="0"/>
                  </a:lnTo>
                  <a:lnTo>
                    <a:pt x="26974" y="0"/>
                  </a:lnTo>
                  <a:lnTo>
                    <a:pt x="15176" y="6350"/>
                  </a:lnTo>
                  <a:lnTo>
                    <a:pt x="12814" y="7620"/>
                  </a:lnTo>
                  <a:lnTo>
                    <a:pt x="3390" y="12700"/>
                  </a:lnTo>
                  <a:lnTo>
                    <a:pt x="0" y="15240"/>
                  </a:lnTo>
                  <a:lnTo>
                    <a:pt x="1447165" y="1524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896186" y="3726179"/>
              <a:ext cx="1464945" cy="7620"/>
            </a:xfrm>
            <a:custGeom>
              <a:avLst/>
              <a:gdLst/>
              <a:ahLst/>
              <a:cxnLst/>
              <a:rect l="l" t="t" r="r" b="b"/>
              <a:pathLst>
                <a:path w="1464945" h="7620">
                  <a:moveTo>
                    <a:pt x="1453832" y="0"/>
                  </a:moveTo>
                  <a:lnTo>
                    <a:pt x="10160" y="0"/>
                  </a:lnTo>
                  <a:lnTo>
                    <a:pt x="0" y="7620"/>
                  </a:lnTo>
                  <a:lnTo>
                    <a:pt x="1464627" y="7620"/>
                  </a:lnTo>
                  <a:lnTo>
                    <a:pt x="1453832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886026" y="3733800"/>
              <a:ext cx="1485900" cy="7620"/>
            </a:xfrm>
            <a:custGeom>
              <a:avLst/>
              <a:gdLst/>
              <a:ahLst/>
              <a:cxnLst/>
              <a:rect l="l" t="t" r="r" b="b"/>
              <a:pathLst>
                <a:path w="1485900" h="7620">
                  <a:moveTo>
                    <a:pt x="1474787" y="0"/>
                  </a:moveTo>
                  <a:lnTo>
                    <a:pt x="10159" y="0"/>
                  </a:lnTo>
                  <a:lnTo>
                    <a:pt x="0" y="7619"/>
                  </a:lnTo>
                  <a:lnTo>
                    <a:pt x="1485582" y="7619"/>
                  </a:lnTo>
                  <a:lnTo>
                    <a:pt x="1474787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875866" y="3740150"/>
              <a:ext cx="1506855" cy="8890"/>
            </a:xfrm>
            <a:custGeom>
              <a:avLst/>
              <a:gdLst/>
              <a:ahLst/>
              <a:cxnLst/>
              <a:rect l="l" t="t" r="r" b="b"/>
              <a:pathLst>
                <a:path w="1506854" h="8889">
                  <a:moveTo>
                    <a:pt x="1493943" y="0"/>
                  </a:moveTo>
                  <a:lnTo>
                    <a:pt x="11853" y="0"/>
                  </a:lnTo>
                  <a:lnTo>
                    <a:pt x="0" y="8889"/>
                  </a:lnTo>
                  <a:lnTo>
                    <a:pt x="1506537" y="8889"/>
                  </a:lnTo>
                  <a:lnTo>
                    <a:pt x="1493943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867400" y="3747770"/>
              <a:ext cx="1524000" cy="7620"/>
            </a:xfrm>
            <a:custGeom>
              <a:avLst/>
              <a:gdLst/>
              <a:ahLst/>
              <a:cxnLst/>
              <a:rect l="l" t="t" r="r" b="b"/>
              <a:pathLst>
                <a:path w="1524000" h="7620">
                  <a:moveTo>
                    <a:pt x="1513204" y="0"/>
                  </a:moveTo>
                  <a:lnTo>
                    <a:pt x="10160" y="0"/>
                  </a:lnTo>
                  <a:lnTo>
                    <a:pt x="0" y="7619"/>
                  </a:lnTo>
                  <a:lnTo>
                    <a:pt x="1524000" y="7619"/>
                  </a:lnTo>
                  <a:lnTo>
                    <a:pt x="1513204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857460" y="3755389"/>
              <a:ext cx="1543050" cy="7620"/>
            </a:xfrm>
            <a:custGeom>
              <a:avLst/>
              <a:gdLst/>
              <a:ahLst/>
              <a:cxnLst/>
              <a:rect l="l" t="t" r="r" b="b"/>
              <a:pathLst>
                <a:path w="1543050" h="7620">
                  <a:moveTo>
                    <a:pt x="1533939" y="0"/>
                  </a:moveTo>
                  <a:lnTo>
                    <a:pt x="9939" y="0"/>
                  </a:lnTo>
                  <a:lnTo>
                    <a:pt x="0" y="7620"/>
                  </a:lnTo>
                  <a:lnTo>
                    <a:pt x="1542884" y="7620"/>
                  </a:lnTo>
                  <a:lnTo>
                    <a:pt x="1533939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847521" y="3761739"/>
              <a:ext cx="1562100" cy="8890"/>
            </a:xfrm>
            <a:custGeom>
              <a:avLst/>
              <a:gdLst/>
              <a:ahLst/>
              <a:cxnLst/>
              <a:rect l="l" t="t" r="r" b="b"/>
              <a:pathLst>
                <a:path w="1562100" h="8889">
                  <a:moveTo>
                    <a:pt x="1551332" y="0"/>
                  </a:moveTo>
                  <a:lnTo>
                    <a:pt x="11595" y="0"/>
                  </a:lnTo>
                  <a:lnTo>
                    <a:pt x="0" y="8890"/>
                  </a:lnTo>
                  <a:lnTo>
                    <a:pt x="1561768" y="8890"/>
                  </a:lnTo>
                  <a:lnTo>
                    <a:pt x="1551332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839238" y="3769360"/>
              <a:ext cx="1577975" cy="7620"/>
            </a:xfrm>
            <a:custGeom>
              <a:avLst/>
              <a:gdLst/>
              <a:ahLst/>
              <a:cxnLst/>
              <a:rect l="l" t="t" r="r" b="b"/>
              <a:pathLst>
                <a:path w="1577975" h="7620">
                  <a:moveTo>
                    <a:pt x="1568560" y="0"/>
                  </a:moveTo>
                  <a:lnTo>
                    <a:pt x="9939" y="0"/>
                  </a:lnTo>
                  <a:lnTo>
                    <a:pt x="0" y="7619"/>
                  </a:lnTo>
                  <a:lnTo>
                    <a:pt x="1577505" y="7619"/>
                  </a:lnTo>
                  <a:lnTo>
                    <a:pt x="1568560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829300" y="3776979"/>
              <a:ext cx="1596390" cy="7620"/>
            </a:xfrm>
            <a:custGeom>
              <a:avLst/>
              <a:gdLst/>
              <a:ahLst/>
              <a:cxnLst/>
              <a:rect l="l" t="t" r="r" b="b"/>
              <a:pathLst>
                <a:path w="1596390" h="7620">
                  <a:moveTo>
                    <a:pt x="1587444" y="0"/>
                  </a:moveTo>
                  <a:lnTo>
                    <a:pt x="9939" y="0"/>
                  </a:lnTo>
                  <a:lnTo>
                    <a:pt x="0" y="7620"/>
                  </a:lnTo>
                  <a:lnTo>
                    <a:pt x="1596390" y="7620"/>
                  </a:lnTo>
                  <a:lnTo>
                    <a:pt x="1587444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826302" y="3783329"/>
              <a:ext cx="1602740" cy="8890"/>
            </a:xfrm>
            <a:custGeom>
              <a:avLst/>
              <a:gdLst/>
              <a:ahLst/>
              <a:cxnLst/>
              <a:rect l="l" t="t" r="r" b="b"/>
              <a:pathLst>
                <a:path w="1602740" h="8889">
                  <a:moveTo>
                    <a:pt x="1602511" y="1270"/>
                  </a:moveTo>
                  <a:lnTo>
                    <a:pt x="1598637" y="1270"/>
                  </a:lnTo>
                  <a:lnTo>
                    <a:pt x="1598637" y="0"/>
                  </a:lnTo>
                  <a:lnTo>
                    <a:pt x="3822" y="0"/>
                  </a:lnTo>
                  <a:lnTo>
                    <a:pt x="3822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1602511" y="8890"/>
                  </a:lnTo>
                  <a:lnTo>
                    <a:pt x="1602511" y="127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818323" y="3790950"/>
              <a:ext cx="1619250" cy="7620"/>
            </a:xfrm>
            <a:custGeom>
              <a:avLst/>
              <a:gdLst/>
              <a:ahLst/>
              <a:cxnLst/>
              <a:rect l="l" t="t" r="r" b="b"/>
              <a:pathLst>
                <a:path w="1619250" h="7620">
                  <a:moveTo>
                    <a:pt x="1612582" y="0"/>
                  </a:moveTo>
                  <a:lnTo>
                    <a:pt x="5987" y="0"/>
                  </a:lnTo>
                  <a:lnTo>
                    <a:pt x="0" y="7619"/>
                  </a:lnTo>
                  <a:lnTo>
                    <a:pt x="1618841" y="7619"/>
                  </a:lnTo>
                  <a:lnTo>
                    <a:pt x="1612582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812336" y="3798569"/>
              <a:ext cx="1631314" cy="7620"/>
            </a:xfrm>
            <a:custGeom>
              <a:avLst/>
              <a:gdLst/>
              <a:ahLst/>
              <a:cxnLst/>
              <a:rect l="l" t="t" r="r" b="b"/>
              <a:pathLst>
                <a:path w="1631315" h="7620">
                  <a:moveTo>
                    <a:pt x="1624828" y="0"/>
                  </a:moveTo>
                  <a:lnTo>
                    <a:pt x="5987" y="0"/>
                  </a:lnTo>
                  <a:lnTo>
                    <a:pt x="0" y="7619"/>
                  </a:lnTo>
                  <a:lnTo>
                    <a:pt x="1631088" y="7619"/>
                  </a:lnTo>
                  <a:lnTo>
                    <a:pt x="1624828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806349" y="3806189"/>
              <a:ext cx="1643380" cy="7620"/>
            </a:xfrm>
            <a:custGeom>
              <a:avLst/>
              <a:gdLst/>
              <a:ahLst/>
              <a:cxnLst/>
              <a:rect l="l" t="t" r="r" b="b"/>
              <a:pathLst>
                <a:path w="1643379" h="7620">
                  <a:moveTo>
                    <a:pt x="1637075" y="0"/>
                  </a:moveTo>
                  <a:lnTo>
                    <a:pt x="5987" y="0"/>
                  </a:lnTo>
                  <a:lnTo>
                    <a:pt x="0" y="7620"/>
                  </a:lnTo>
                  <a:lnTo>
                    <a:pt x="1643334" y="7620"/>
                  </a:lnTo>
                  <a:lnTo>
                    <a:pt x="1637075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801359" y="3812539"/>
              <a:ext cx="1653539" cy="7620"/>
            </a:xfrm>
            <a:custGeom>
              <a:avLst/>
              <a:gdLst/>
              <a:ahLst/>
              <a:cxnLst/>
              <a:rect l="l" t="t" r="r" b="b"/>
              <a:pathLst>
                <a:path w="1653540" h="7620">
                  <a:moveTo>
                    <a:pt x="1647280" y="0"/>
                  </a:moveTo>
                  <a:lnTo>
                    <a:pt x="5987" y="0"/>
                  </a:lnTo>
                  <a:lnTo>
                    <a:pt x="0" y="7620"/>
                  </a:lnTo>
                  <a:lnTo>
                    <a:pt x="1653539" y="7620"/>
                  </a:lnTo>
                  <a:lnTo>
                    <a:pt x="164728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796279" y="3820160"/>
              <a:ext cx="1664970" cy="7620"/>
            </a:xfrm>
            <a:custGeom>
              <a:avLst/>
              <a:gdLst/>
              <a:ahLst/>
              <a:cxnLst/>
              <a:rect l="l" t="t" r="r" b="b"/>
              <a:pathLst>
                <a:path w="1664970" h="7620">
                  <a:moveTo>
                    <a:pt x="1658620" y="0"/>
                  </a:moveTo>
                  <a:lnTo>
                    <a:pt x="5080" y="0"/>
                  </a:lnTo>
                  <a:lnTo>
                    <a:pt x="0" y="7619"/>
                  </a:lnTo>
                  <a:lnTo>
                    <a:pt x="1664970" y="7619"/>
                  </a:lnTo>
                  <a:lnTo>
                    <a:pt x="1658620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791200" y="3827780"/>
              <a:ext cx="1676400" cy="7620"/>
            </a:xfrm>
            <a:custGeom>
              <a:avLst/>
              <a:gdLst/>
              <a:ahLst/>
              <a:cxnLst/>
              <a:rect l="l" t="t" r="r" b="b"/>
              <a:pathLst>
                <a:path w="1676400" h="7620">
                  <a:moveTo>
                    <a:pt x="1670050" y="0"/>
                  </a:moveTo>
                  <a:lnTo>
                    <a:pt x="5079" y="0"/>
                  </a:lnTo>
                  <a:lnTo>
                    <a:pt x="0" y="7620"/>
                  </a:lnTo>
                  <a:lnTo>
                    <a:pt x="1676400" y="762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789498" y="3834129"/>
              <a:ext cx="1679575" cy="7620"/>
            </a:xfrm>
            <a:custGeom>
              <a:avLst/>
              <a:gdLst/>
              <a:ahLst/>
              <a:cxnLst/>
              <a:rect l="l" t="t" r="r" b="b"/>
              <a:pathLst>
                <a:path w="1679575" h="7620">
                  <a:moveTo>
                    <a:pt x="1679371" y="1270"/>
                  </a:moveTo>
                  <a:lnTo>
                    <a:pt x="1677568" y="1270"/>
                  </a:lnTo>
                  <a:lnTo>
                    <a:pt x="1677568" y="0"/>
                  </a:lnTo>
                  <a:lnTo>
                    <a:pt x="2120" y="0"/>
                  </a:lnTo>
                  <a:lnTo>
                    <a:pt x="2120" y="127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1679371" y="7620"/>
                  </a:lnTo>
                  <a:lnTo>
                    <a:pt x="1679371" y="127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783749" y="3841750"/>
              <a:ext cx="1689735" cy="7620"/>
            </a:xfrm>
            <a:custGeom>
              <a:avLst/>
              <a:gdLst/>
              <a:ahLst/>
              <a:cxnLst/>
              <a:rect l="l" t="t" r="r" b="b"/>
              <a:pathLst>
                <a:path w="1689734" h="7620">
                  <a:moveTo>
                    <a:pt x="1686390" y="0"/>
                  </a:moveTo>
                  <a:lnTo>
                    <a:pt x="4064" y="0"/>
                  </a:lnTo>
                  <a:lnTo>
                    <a:pt x="0" y="7619"/>
                  </a:lnTo>
                  <a:lnTo>
                    <a:pt x="1689438" y="7619"/>
                  </a:lnTo>
                  <a:lnTo>
                    <a:pt x="1686390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779951" y="3849369"/>
              <a:ext cx="1696720" cy="7620"/>
            </a:xfrm>
            <a:custGeom>
              <a:avLst/>
              <a:gdLst/>
              <a:ahLst/>
              <a:cxnLst/>
              <a:rect l="l" t="t" r="r" b="b"/>
              <a:pathLst>
                <a:path w="1696720" h="7620">
                  <a:moveTo>
                    <a:pt x="1693236" y="0"/>
                  </a:moveTo>
                  <a:lnTo>
                    <a:pt x="3797" y="0"/>
                  </a:lnTo>
                  <a:lnTo>
                    <a:pt x="1088" y="5079"/>
                  </a:lnTo>
                  <a:lnTo>
                    <a:pt x="0" y="7619"/>
                  </a:lnTo>
                  <a:lnTo>
                    <a:pt x="1696357" y="7619"/>
                  </a:lnTo>
                  <a:lnTo>
                    <a:pt x="1695268" y="5079"/>
                  </a:lnTo>
                  <a:lnTo>
                    <a:pt x="1693236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777229" y="3855719"/>
              <a:ext cx="1701800" cy="7620"/>
            </a:xfrm>
            <a:custGeom>
              <a:avLst/>
              <a:gdLst/>
              <a:ahLst/>
              <a:cxnLst/>
              <a:rect l="l" t="t" r="r" b="b"/>
              <a:pathLst>
                <a:path w="1701800" h="7620">
                  <a:moveTo>
                    <a:pt x="1698534" y="0"/>
                  </a:moveTo>
                  <a:lnTo>
                    <a:pt x="3265" y="0"/>
                  </a:lnTo>
                  <a:lnTo>
                    <a:pt x="0" y="7619"/>
                  </a:lnTo>
                  <a:lnTo>
                    <a:pt x="1701799" y="7619"/>
                  </a:lnTo>
                  <a:lnTo>
                    <a:pt x="1698534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773964" y="3863339"/>
              <a:ext cx="1708785" cy="7620"/>
            </a:xfrm>
            <a:custGeom>
              <a:avLst/>
              <a:gdLst/>
              <a:ahLst/>
              <a:cxnLst/>
              <a:rect l="l" t="t" r="r" b="b"/>
              <a:pathLst>
                <a:path w="1708784" h="7620">
                  <a:moveTo>
                    <a:pt x="1705065" y="0"/>
                  </a:moveTo>
                  <a:lnTo>
                    <a:pt x="3265" y="0"/>
                  </a:lnTo>
                  <a:lnTo>
                    <a:pt x="0" y="7620"/>
                  </a:lnTo>
                  <a:lnTo>
                    <a:pt x="1708331" y="7620"/>
                  </a:lnTo>
                  <a:lnTo>
                    <a:pt x="1705065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772569" y="3870960"/>
              <a:ext cx="1711325" cy="7620"/>
            </a:xfrm>
            <a:custGeom>
              <a:avLst/>
              <a:gdLst/>
              <a:ahLst/>
              <a:cxnLst/>
              <a:rect l="l" t="t" r="r" b="b"/>
              <a:pathLst>
                <a:path w="1711325" h="7620">
                  <a:moveTo>
                    <a:pt x="1711109" y="1270"/>
                  </a:moveTo>
                  <a:lnTo>
                    <a:pt x="1709991" y="1270"/>
                  </a:lnTo>
                  <a:lnTo>
                    <a:pt x="1709991" y="0"/>
                  </a:lnTo>
                  <a:lnTo>
                    <a:pt x="1117" y="0"/>
                  </a:lnTo>
                  <a:lnTo>
                    <a:pt x="1117" y="127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1711109" y="7620"/>
                  </a:lnTo>
                  <a:lnTo>
                    <a:pt x="1711109" y="127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770033" y="3877310"/>
              <a:ext cx="1716405" cy="7620"/>
            </a:xfrm>
            <a:custGeom>
              <a:avLst/>
              <a:gdLst/>
              <a:ahLst/>
              <a:cxnLst/>
              <a:rect l="l" t="t" r="r" b="b"/>
              <a:pathLst>
                <a:path w="1716404" h="7620">
                  <a:moveTo>
                    <a:pt x="1714161" y="0"/>
                  </a:moveTo>
                  <a:lnTo>
                    <a:pt x="2031" y="0"/>
                  </a:lnTo>
                  <a:lnTo>
                    <a:pt x="0" y="7619"/>
                  </a:lnTo>
                  <a:lnTo>
                    <a:pt x="1716193" y="7619"/>
                  </a:lnTo>
                  <a:lnTo>
                    <a:pt x="1714161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768158" y="3884930"/>
              <a:ext cx="1720214" cy="7620"/>
            </a:xfrm>
            <a:custGeom>
              <a:avLst/>
              <a:gdLst/>
              <a:ahLst/>
              <a:cxnLst/>
              <a:rect l="l" t="t" r="r" b="b"/>
              <a:pathLst>
                <a:path w="1720215" h="7620">
                  <a:moveTo>
                    <a:pt x="1718068" y="0"/>
                  </a:moveTo>
                  <a:lnTo>
                    <a:pt x="1874" y="0"/>
                  </a:lnTo>
                  <a:lnTo>
                    <a:pt x="181" y="6350"/>
                  </a:lnTo>
                  <a:lnTo>
                    <a:pt x="0" y="7620"/>
                  </a:lnTo>
                  <a:lnTo>
                    <a:pt x="1720124" y="7620"/>
                  </a:lnTo>
                  <a:lnTo>
                    <a:pt x="1719761" y="6350"/>
                  </a:lnTo>
                  <a:lnTo>
                    <a:pt x="1718068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767070" y="3892550"/>
              <a:ext cx="1723389" cy="7620"/>
            </a:xfrm>
            <a:custGeom>
              <a:avLst/>
              <a:gdLst/>
              <a:ahLst/>
              <a:cxnLst/>
              <a:rect l="l" t="t" r="r" b="b"/>
              <a:pathLst>
                <a:path w="1723390" h="7620">
                  <a:moveTo>
                    <a:pt x="1721212" y="0"/>
                  </a:moveTo>
                  <a:lnTo>
                    <a:pt x="1088" y="0"/>
                  </a:lnTo>
                  <a:lnTo>
                    <a:pt x="0" y="7619"/>
                  </a:lnTo>
                  <a:lnTo>
                    <a:pt x="1723389" y="7619"/>
                  </a:lnTo>
                  <a:lnTo>
                    <a:pt x="1721212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766162" y="3898900"/>
              <a:ext cx="1726564" cy="7620"/>
            </a:xfrm>
            <a:custGeom>
              <a:avLst/>
              <a:gdLst/>
              <a:ahLst/>
              <a:cxnLst/>
              <a:rect l="l" t="t" r="r" b="b"/>
              <a:pathLst>
                <a:path w="1726565" h="7620">
                  <a:moveTo>
                    <a:pt x="1723934" y="0"/>
                  </a:moveTo>
                  <a:lnTo>
                    <a:pt x="1088" y="0"/>
                  </a:lnTo>
                  <a:lnTo>
                    <a:pt x="0" y="7619"/>
                  </a:lnTo>
                  <a:lnTo>
                    <a:pt x="1726111" y="7619"/>
                  </a:lnTo>
                  <a:lnTo>
                    <a:pt x="1723934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765457" y="3906519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4" h="7620">
                  <a:moveTo>
                    <a:pt x="1727542" y="2540"/>
                  </a:moveTo>
                  <a:lnTo>
                    <a:pt x="1727174" y="2540"/>
                  </a:lnTo>
                  <a:lnTo>
                    <a:pt x="1727174" y="0"/>
                  </a:lnTo>
                  <a:lnTo>
                    <a:pt x="520" y="0"/>
                  </a:lnTo>
                  <a:lnTo>
                    <a:pt x="520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727542" y="7620"/>
                  </a:lnTo>
                  <a:lnTo>
                    <a:pt x="1727542" y="254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764106" y="3914139"/>
              <a:ext cx="1729105" cy="7620"/>
            </a:xfrm>
            <a:custGeom>
              <a:avLst/>
              <a:gdLst/>
              <a:ahLst/>
              <a:cxnLst/>
              <a:rect l="l" t="t" r="r" b="b"/>
              <a:pathLst>
                <a:path w="1729104" h="7620">
                  <a:moveTo>
                    <a:pt x="1728893" y="0"/>
                  </a:moveTo>
                  <a:lnTo>
                    <a:pt x="1015" y="0"/>
                  </a:lnTo>
                  <a:lnTo>
                    <a:pt x="0" y="7620"/>
                  </a:lnTo>
                  <a:lnTo>
                    <a:pt x="1728893" y="7620"/>
                  </a:lnTo>
                  <a:lnTo>
                    <a:pt x="1728893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763336" y="3920489"/>
              <a:ext cx="1729739" cy="8890"/>
            </a:xfrm>
            <a:custGeom>
              <a:avLst/>
              <a:gdLst/>
              <a:ahLst/>
              <a:cxnLst/>
              <a:rect l="l" t="t" r="r" b="b"/>
              <a:pathLst>
                <a:path w="1729740" h="8889">
                  <a:moveTo>
                    <a:pt x="1729663" y="0"/>
                  </a:moveTo>
                  <a:lnTo>
                    <a:pt x="431" y="0"/>
                  </a:lnTo>
                  <a:lnTo>
                    <a:pt x="431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729663" y="8890"/>
                  </a:lnTo>
                  <a:lnTo>
                    <a:pt x="1729663" y="7620"/>
                  </a:lnTo>
                  <a:lnTo>
                    <a:pt x="1729663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763259" y="3928110"/>
              <a:ext cx="1729739" cy="7620"/>
            </a:xfrm>
            <a:custGeom>
              <a:avLst/>
              <a:gdLst/>
              <a:ahLst/>
              <a:cxnLst/>
              <a:rect l="l" t="t" r="r" b="b"/>
              <a:pathLst>
                <a:path w="1729740" h="7620">
                  <a:moveTo>
                    <a:pt x="1729739" y="0"/>
                  </a:moveTo>
                  <a:lnTo>
                    <a:pt x="0" y="0"/>
                  </a:lnTo>
                  <a:lnTo>
                    <a:pt x="1015" y="7619"/>
                  </a:lnTo>
                  <a:lnTo>
                    <a:pt x="1729739" y="7619"/>
                  </a:lnTo>
                  <a:lnTo>
                    <a:pt x="1729739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764276" y="3935730"/>
              <a:ext cx="1729105" cy="7620"/>
            </a:xfrm>
            <a:custGeom>
              <a:avLst/>
              <a:gdLst/>
              <a:ahLst/>
              <a:cxnLst/>
              <a:rect l="l" t="t" r="r" b="b"/>
              <a:pathLst>
                <a:path w="1729104" h="7620">
                  <a:moveTo>
                    <a:pt x="1728724" y="0"/>
                  </a:moveTo>
                  <a:lnTo>
                    <a:pt x="0" y="0"/>
                  </a:lnTo>
                  <a:lnTo>
                    <a:pt x="1015" y="7620"/>
                  </a:lnTo>
                  <a:lnTo>
                    <a:pt x="1728724" y="7620"/>
                  </a:lnTo>
                  <a:lnTo>
                    <a:pt x="1728724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765533" y="3943349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4" h="7620">
                  <a:moveTo>
                    <a:pt x="1727466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520" y="3810"/>
                  </a:lnTo>
                  <a:lnTo>
                    <a:pt x="520" y="7620"/>
                  </a:lnTo>
                  <a:lnTo>
                    <a:pt x="1726958" y="7620"/>
                  </a:lnTo>
                  <a:lnTo>
                    <a:pt x="1726958" y="3810"/>
                  </a:lnTo>
                  <a:lnTo>
                    <a:pt x="1727466" y="3810"/>
                  </a:lnTo>
                  <a:lnTo>
                    <a:pt x="172746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766138" y="3949700"/>
              <a:ext cx="1726564" cy="7620"/>
            </a:xfrm>
            <a:custGeom>
              <a:avLst/>
              <a:gdLst/>
              <a:ahLst/>
              <a:cxnLst/>
              <a:rect l="l" t="t" r="r" b="b"/>
              <a:pathLst>
                <a:path w="1726565" h="7620">
                  <a:moveTo>
                    <a:pt x="1726184" y="0"/>
                  </a:moveTo>
                  <a:lnTo>
                    <a:pt x="0" y="0"/>
                  </a:lnTo>
                  <a:lnTo>
                    <a:pt x="1016" y="7619"/>
                  </a:lnTo>
                  <a:lnTo>
                    <a:pt x="1724152" y="7619"/>
                  </a:lnTo>
                  <a:lnTo>
                    <a:pt x="1726184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5767154" y="3957319"/>
              <a:ext cx="1723389" cy="7620"/>
            </a:xfrm>
            <a:custGeom>
              <a:avLst/>
              <a:gdLst/>
              <a:ahLst/>
              <a:cxnLst/>
              <a:rect l="l" t="t" r="r" b="b"/>
              <a:pathLst>
                <a:path w="1723390" h="7620">
                  <a:moveTo>
                    <a:pt x="1723135" y="0"/>
                  </a:moveTo>
                  <a:lnTo>
                    <a:pt x="0" y="0"/>
                  </a:lnTo>
                  <a:lnTo>
                    <a:pt x="1015" y="7619"/>
                  </a:lnTo>
                  <a:lnTo>
                    <a:pt x="1721103" y="7619"/>
                  </a:lnTo>
                  <a:lnTo>
                    <a:pt x="1723135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5768251" y="3964939"/>
              <a:ext cx="1720214" cy="7620"/>
            </a:xfrm>
            <a:custGeom>
              <a:avLst/>
              <a:gdLst/>
              <a:ahLst/>
              <a:cxnLst/>
              <a:rect l="l" t="t" r="r" b="b"/>
              <a:pathLst>
                <a:path w="1720215" h="7620">
                  <a:moveTo>
                    <a:pt x="171983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90" y="1270"/>
                  </a:lnTo>
                  <a:lnTo>
                    <a:pt x="990" y="7620"/>
                  </a:lnTo>
                  <a:lnTo>
                    <a:pt x="1718754" y="7620"/>
                  </a:lnTo>
                  <a:lnTo>
                    <a:pt x="1718754" y="1270"/>
                  </a:lnTo>
                  <a:lnTo>
                    <a:pt x="1719834" y="1270"/>
                  </a:lnTo>
                  <a:lnTo>
                    <a:pt x="1719834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769791" y="3971289"/>
              <a:ext cx="1717039" cy="7620"/>
            </a:xfrm>
            <a:custGeom>
              <a:avLst/>
              <a:gdLst/>
              <a:ahLst/>
              <a:cxnLst/>
              <a:rect l="l" t="t" r="r" b="b"/>
              <a:pathLst>
                <a:path w="1717040" h="7620">
                  <a:moveTo>
                    <a:pt x="1716677" y="0"/>
                  </a:moveTo>
                  <a:lnTo>
                    <a:pt x="0" y="0"/>
                  </a:lnTo>
                  <a:lnTo>
                    <a:pt x="2177" y="7620"/>
                  </a:lnTo>
                  <a:lnTo>
                    <a:pt x="1714500" y="7620"/>
                  </a:lnTo>
                  <a:lnTo>
                    <a:pt x="1716677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771968" y="3978910"/>
              <a:ext cx="1712595" cy="7620"/>
            </a:xfrm>
            <a:custGeom>
              <a:avLst/>
              <a:gdLst/>
              <a:ahLst/>
              <a:cxnLst/>
              <a:rect l="l" t="t" r="r" b="b"/>
              <a:pathLst>
                <a:path w="1712595" h="7620">
                  <a:moveTo>
                    <a:pt x="171232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623" y="7619"/>
                  </a:lnTo>
                  <a:lnTo>
                    <a:pt x="1709699" y="7619"/>
                  </a:lnTo>
                  <a:lnTo>
                    <a:pt x="1710871" y="5079"/>
                  </a:lnTo>
                  <a:lnTo>
                    <a:pt x="1712322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774592" y="3986530"/>
              <a:ext cx="1707514" cy="7620"/>
            </a:xfrm>
            <a:custGeom>
              <a:avLst/>
              <a:gdLst/>
              <a:ahLst/>
              <a:cxnLst/>
              <a:rect l="l" t="t" r="r" b="b"/>
              <a:pathLst>
                <a:path w="1707515" h="7620">
                  <a:moveTo>
                    <a:pt x="1707075" y="0"/>
                  </a:moveTo>
                  <a:lnTo>
                    <a:pt x="0" y="0"/>
                  </a:lnTo>
                  <a:lnTo>
                    <a:pt x="3516" y="7620"/>
                  </a:lnTo>
                  <a:lnTo>
                    <a:pt x="1703558" y="7620"/>
                  </a:lnTo>
                  <a:lnTo>
                    <a:pt x="170707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777522" y="3992880"/>
              <a:ext cx="1701800" cy="7620"/>
            </a:xfrm>
            <a:custGeom>
              <a:avLst/>
              <a:gdLst/>
              <a:ahLst/>
              <a:cxnLst/>
              <a:rect l="l" t="t" r="r" b="b"/>
              <a:pathLst>
                <a:path w="1701800" h="7620">
                  <a:moveTo>
                    <a:pt x="1701213" y="0"/>
                  </a:moveTo>
                  <a:lnTo>
                    <a:pt x="0" y="0"/>
                  </a:lnTo>
                  <a:lnTo>
                    <a:pt x="3516" y="7620"/>
                  </a:lnTo>
                  <a:lnTo>
                    <a:pt x="1697696" y="7620"/>
                  </a:lnTo>
                  <a:lnTo>
                    <a:pt x="1701213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781040" y="4000500"/>
              <a:ext cx="1694180" cy="7620"/>
            </a:xfrm>
            <a:custGeom>
              <a:avLst/>
              <a:gdLst/>
              <a:ahLst/>
              <a:cxnLst/>
              <a:rect l="l" t="t" r="r" b="b"/>
              <a:pathLst>
                <a:path w="1694179" h="7620">
                  <a:moveTo>
                    <a:pt x="1694180" y="0"/>
                  </a:moveTo>
                  <a:lnTo>
                    <a:pt x="0" y="0"/>
                  </a:lnTo>
                  <a:lnTo>
                    <a:pt x="4063" y="7619"/>
                  </a:lnTo>
                  <a:lnTo>
                    <a:pt x="1691132" y="7619"/>
                  </a:lnTo>
                  <a:lnTo>
                    <a:pt x="169418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785104" y="4008119"/>
              <a:ext cx="1687195" cy="13970"/>
            </a:xfrm>
            <a:custGeom>
              <a:avLst/>
              <a:gdLst/>
              <a:ahLst/>
              <a:cxnLst/>
              <a:rect l="l" t="t" r="r" b="b"/>
              <a:pathLst>
                <a:path w="1687195" h="13970">
                  <a:moveTo>
                    <a:pt x="1687068" y="0"/>
                  </a:moveTo>
                  <a:lnTo>
                    <a:pt x="0" y="0"/>
                  </a:lnTo>
                  <a:lnTo>
                    <a:pt x="3378" y="6350"/>
                  </a:lnTo>
                  <a:lnTo>
                    <a:pt x="6096" y="11430"/>
                  </a:lnTo>
                  <a:lnTo>
                    <a:pt x="7543" y="13970"/>
                  </a:lnTo>
                  <a:lnTo>
                    <a:pt x="1680679" y="13970"/>
                  </a:lnTo>
                  <a:lnTo>
                    <a:pt x="1682496" y="11430"/>
                  </a:lnTo>
                  <a:lnTo>
                    <a:pt x="1684020" y="7620"/>
                  </a:lnTo>
                  <a:lnTo>
                    <a:pt x="1684528" y="6350"/>
                  </a:lnTo>
                  <a:lnTo>
                    <a:pt x="168706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792651" y="4022089"/>
              <a:ext cx="1673225" cy="7620"/>
            </a:xfrm>
            <a:custGeom>
              <a:avLst/>
              <a:gdLst/>
              <a:ahLst/>
              <a:cxnLst/>
              <a:rect l="l" t="t" r="r" b="b"/>
              <a:pathLst>
                <a:path w="1673225" h="7620">
                  <a:moveTo>
                    <a:pt x="1673134" y="0"/>
                  </a:moveTo>
                  <a:lnTo>
                    <a:pt x="0" y="0"/>
                  </a:lnTo>
                  <a:lnTo>
                    <a:pt x="4354" y="7620"/>
                  </a:lnTo>
                  <a:lnTo>
                    <a:pt x="1667691" y="7620"/>
                  </a:lnTo>
                  <a:lnTo>
                    <a:pt x="1673134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797005" y="4029710"/>
              <a:ext cx="1663700" cy="7620"/>
            </a:xfrm>
            <a:custGeom>
              <a:avLst/>
              <a:gdLst/>
              <a:ahLst/>
              <a:cxnLst/>
              <a:rect l="l" t="t" r="r" b="b"/>
              <a:pathLst>
                <a:path w="1663700" h="7620">
                  <a:moveTo>
                    <a:pt x="1663337" y="0"/>
                  </a:moveTo>
                  <a:lnTo>
                    <a:pt x="0" y="0"/>
                  </a:lnTo>
                  <a:lnTo>
                    <a:pt x="4354" y="7619"/>
                  </a:lnTo>
                  <a:lnTo>
                    <a:pt x="1657894" y="7619"/>
                  </a:lnTo>
                  <a:lnTo>
                    <a:pt x="1663337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800992" y="4036060"/>
              <a:ext cx="1654810" cy="7620"/>
            </a:xfrm>
            <a:custGeom>
              <a:avLst/>
              <a:gdLst/>
              <a:ahLst/>
              <a:cxnLst/>
              <a:rect l="l" t="t" r="r" b="b"/>
              <a:pathLst>
                <a:path w="1654809" h="7620">
                  <a:moveTo>
                    <a:pt x="165435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048" y="1270"/>
                  </a:lnTo>
                  <a:lnTo>
                    <a:pt x="3048" y="7620"/>
                  </a:lnTo>
                  <a:lnTo>
                    <a:pt x="1651088" y="7620"/>
                  </a:lnTo>
                  <a:lnTo>
                    <a:pt x="1651088" y="1270"/>
                  </a:lnTo>
                  <a:lnTo>
                    <a:pt x="1654352" y="1270"/>
                  </a:lnTo>
                  <a:lnTo>
                    <a:pt x="1654352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806733" y="4043680"/>
              <a:ext cx="1642745" cy="7620"/>
            </a:xfrm>
            <a:custGeom>
              <a:avLst/>
              <a:gdLst/>
              <a:ahLst/>
              <a:cxnLst/>
              <a:rect l="l" t="t" r="r" b="b"/>
              <a:pathLst>
                <a:path w="1642745" h="7620">
                  <a:moveTo>
                    <a:pt x="1642549" y="0"/>
                  </a:moveTo>
                  <a:lnTo>
                    <a:pt x="0" y="0"/>
                  </a:lnTo>
                  <a:lnTo>
                    <a:pt x="6447" y="7620"/>
                  </a:lnTo>
                  <a:lnTo>
                    <a:pt x="1635808" y="7620"/>
                  </a:lnTo>
                  <a:lnTo>
                    <a:pt x="1642549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813180" y="4051300"/>
              <a:ext cx="1629410" cy="7620"/>
            </a:xfrm>
            <a:custGeom>
              <a:avLst/>
              <a:gdLst/>
              <a:ahLst/>
              <a:cxnLst/>
              <a:rect l="l" t="t" r="r" b="b"/>
              <a:pathLst>
                <a:path w="1629409" h="7620">
                  <a:moveTo>
                    <a:pt x="1629361" y="0"/>
                  </a:moveTo>
                  <a:lnTo>
                    <a:pt x="0" y="0"/>
                  </a:lnTo>
                  <a:lnTo>
                    <a:pt x="6447" y="7619"/>
                  </a:lnTo>
                  <a:lnTo>
                    <a:pt x="1622620" y="7619"/>
                  </a:lnTo>
                  <a:lnTo>
                    <a:pt x="162936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818553" y="4057650"/>
              <a:ext cx="1618615" cy="7620"/>
            </a:xfrm>
            <a:custGeom>
              <a:avLst/>
              <a:gdLst/>
              <a:ahLst/>
              <a:cxnLst/>
              <a:rect l="l" t="t" r="r" b="b"/>
              <a:pathLst>
                <a:path w="1618615" h="7620">
                  <a:moveTo>
                    <a:pt x="1618370" y="0"/>
                  </a:moveTo>
                  <a:lnTo>
                    <a:pt x="0" y="0"/>
                  </a:lnTo>
                  <a:lnTo>
                    <a:pt x="6447" y="7619"/>
                  </a:lnTo>
                  <a:lnTo>
                    <a:pt x="1611630" y="7619"/>
                  </a:lnTo>
                  <a:lnTo>
                    <a:pt x="161837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825001" y="4065269"/>
              <a:ext cx="1605280" cy="7620"/>
            </a:xfrm>
            <a:custGeom>
              <a:avLst/>
              <a:gdLst/>
              <a:ahLst/>
              <a:cxnLst/>
              <a:rect l="l" t="t" r="r" b="b"/>
              <a:pathLst>
                <a:path w="1605279" h="7620">
                  <a:moveTo>
                    <a:pt x="1605182" y="0"/>
                  </a:moveTo>
                  <a:lnTo>
                    <a:pt x="0" y="0"/>
                  </a:lnTo>
                  <a:lnTo>
                    <a:pt x="4298" y="5079"/>
                  </a:lnTo>
                  <a:lnTo>
                    <a:pt x="7346" y="7619"/>
                  </a:lnTo>
                  <a:lnTo>
                    <a:pt x="1597945" y="7619"/>
                  </a:lnTo>
                  <a:lnTo>
                    <a:pt x="1600688" y="5079"/>
                  </a:lnTo>
                  <a:lnTo>
                    <a:pt x="160518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832347" y="4072889"/>
              <a:ext cx="1590675" cy="7620"/>
            </a:xfrm>
            <a:custGeom>
              <a:avLst/>
              <a:gdLst/>
              <a:ahLst/>
              <a:cxnLst/>
              <a:rect l="l" t="t" r="r" b="b"/>
              <a:pathLst>
                <a:path w="1590675" h="7620">
                  <a:moveTo>
                    <a:pt x="1590598" y="0"/>
                  </a:moveTo>
                  <a:lnTo>
                    <a:pt x="0" y="0"/>
                  </a:lnTo>
                  <a:lnTo>
                    <a:pt x="9144" y="7620"/>
                  </a:lnTo>
                  <a:lnTo>
                    <a:pt x="1582369" y="7620"/>
                  </a:lnTo>
                  <a:lnTo>
                    <a:pt x="1590598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839967" y="4079239"/>
              <a:ext cx="1576705" cy="7620"/>
            </a:xfrm>
            <a:custGeom>
              <a:avLst/>
              <a:gdLst/>
              <a:ahLst/>
              <a:cxnLst/>
              <a:rect l="l" t="t" r="r" b="b"/>
              <a:pathLst>
                <a:path w="1576704" h="7620">
                  <a:moveTo>
                    <a:pt x="1576120" y="0"/>
                  </a:moveTo>
                  <a:lnTo>
                    <a:pt x="0" y="0"/>
                  </a:lnTo>
                  <a:lnTo>
                    <a:pt x="9144" y="7620"/>
                  </a:lnTo>
                  <a:lnTo>
                    <a:pt x="1567891" y="7620"/>
                  </a:lnTo>
                  <a:lnTo>
                    <a:pt x="15761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849111" y="4086860"/>
              <a:ext cx="1558925" cy="7620"/>
            </a:xfrm>
            <a:custGeom>
              <a:avLst/>
              <a:gdLst/>
              <a:ahLst/>
              <a:cxnLst/>
              <a:rect l="l" t="t" r="r" b="b"/>
              <a:pathLst>
                <a:path w="1558925" h="7620">
                  <a:moveTo>
                    <a:pt x="1558747" y="0"/>
                  </a:moveTo>
                  <a:lnTo>
                    <a:pt x="0" y="0"/>
                  </a:lnTo>
                  <a:lnTo>
                    <a:pt x="9143" y="7619"/>
                  </a:lnTo>
                  <a:lnTo>
                    <a:pt x="1550517" y="7619"/>
                  </a:lnTo>
                  <a:lnTo>
                    <a:pt x="155874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858255" y="4094480"/>
              <a:ext cx="1541780" cy="7620"/>
            </a:xfrm>
            <a:custGeom>
              <a:avLst/>
              <a:gdLst/>
              <a:ahLst/>
              <a:cxnLst/>
              <a:rect l="l" t="t" r="r" b="b"/>
              <a:pathLst>
                <a:path w="1541779" h="7620">
                  <a:moveTo>
                    <a:pt x="1541373" y="0"/>
                  </a:moveTo>
                  <a:lnTo>
                    <a:pt x="0" y="0"/>
                  </a:lnTo>
                  <a:lnTo>
                    <a:pt x="9143" y="7620"/>
                  </a:lnTo>
                  <a:lnTo>
                    <a:pt x="1533143" y="7620"/>
                  </a:lnTo>
                  <a:lnTo>
                    <a:pt x="1541373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866638" y="4100829"/>
              <a:ext cx="1525905" cy="7620"/>
            </a:xfrm>
            <a:custGeom>
              <a:avLst/>
              <a:gdLst/>
              <a:ahLst/>
              <a:cxnLst/>
              <a:rect l="l" t="t" r="r" b="b"/>
              <a:pathLst>
                <a:path w="1525904" h="7620">
                  <a:moveTo>
                    <a:pt x="152544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991" y="1270"/>
                  </a:lnTo>
                  <a:lnTo>
                    <a:pt x="4991" y="7620"/>
                  </a:lnTo>
                  <a:lnTo>
                    <a:pt x="1520253" y="7620"/>
                  </a:lnTo>
                  <a:lnTo>
                    <a:pt x="1520253" y="1270"/>
                  </a:lnTo>
                  <a:lnTo>
                    <a:pt x="1525447" y="1270"/>
                  </a:lnTo>
                  <a:lnTo>
                    <a:pt x="1525447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875866" y="4108450"/>
              <a:ext cx="1506855" cy="7620"/>
            </a:xfrm>
            <a:custGeom>
              <a:avLst/>
              <a:gdLst/>
              <a:ahLst/>
              <a:cxnLst/>
              <a:rect l="l" t="t" r="r" b="b"/>
              <a:pathLst>
                <a:path w="1506854" h="7620">
                  <a:moveTo>
                    <a:pt x="1506537" y="0"/>
                  </a:moveTo>
                  <a:lnTo>
                    <a:pt x="0" y="0"/>
                  </a:lnTo>
                  <a:lnTo>
                    <a:pt x="10159" y="7619"/>
                  </a:lnTo>
                  <a:lnTo>
                    <a:pt x="1495742" y="7619"/>
                  </a:lnTo>
                  <a:lnTo>
                    <a:pt x="15065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886026" y="4116069"/>
              <a:ext cx="1485900" cy="7620"/>
            </a:xfrm>
            <a:custGeom>
              <a:avLst/>
              <a:gdLst/>
              <a:ahLst/>
              <a:cxnLst/>
              <a:rect l="l" t="t" r="r" b="b"/>
              <a:pathLst>
                <a:path w="1485900" h="7620">
                  <a:moveTo>
                    <a:pt x="1485582" y="0"/>
                  </a:moveTo>
                  <a:lnTo>
                    <a:pt x="0" y="0"/>
                  </a:lnTo>
                  <a:lnTo>
                    <a:pt x="10160" y="7619"/>
                  </a:lnTo>
                  <a:lnTo>
                    <a:pt x="1474787" y="7619"/>
                  </a:lnTo>
                  <a:lnTo>
                    <a:pt x="1485582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894493" y="4122419"/>
              <a:ext cx="1468120" cy="7620"/>
            </a:xfrm>
            <a:custGeom>
              <a:avLst/>
              <a:gdLst/>
              <a:ahLst/>
              <a:cxnLst/>
              <a:rect l="l" t="t" r="r" b="b"/>
              <a:pathLst>
                <a:path w="1468120" h="7620">
                  <a:moveTo>
                    <a:pt x="1468120" y="0"/>
                  </a:moveTo>
                  <a:lnTo>
                    <a:pt x="0" y="0"/>
                  </a:lnTo>
                  <a:lnTo>
                    <a:pt x="10159" y="7619"/>
                  </a:lnTo>
                  <a:lnTo>
                    <a:pt x="1457325" y="7619"/>
                  </a:lnTo>
                  <a:lnTo>
                    <a:pt x="146812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904653" y="4130039"/>
              <a:ext cx="1447165" cy="7620"/>
            </a:xfrm>
            <a:custGeom>
              <a:avLst/>
              <a:gdLst/>
              <a:ahLst/>
              <a:cxnLst/>
              <a:rect l="l" t="t" r="r" b="b"/>
              <a:pathLst>
                <a:path w="1447165" h="7620">
                  <a:moveTo>
                    <a:pt x="1447165" y="0"/>
                  </a:moveTo>
                  <a:lnTo>
                    <a:pt x="0" y="0"/>
                  </a:lnTo>
                  <a:lnTo>
                    <a:pt x="3386" y="2540"/>
                  </a:lnTo>
                  <a:lnTo>
                    <a:pt x="12820" y="7620"/>
                  </a:lnTo>
                  <a:lnTo>
                    <a:pt x="1434132" y="7620"/>
                  </a:lnTo>
                  <a:lnTo>
                    <a:pt x="1443566" y="2540"/>
                  </a:lnTo>
                  <a:lnTo>
                    <a:pt x="144716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917474" y="4137660"/>
              <a:ext cx="1421765" cy="7620"/>
            </a:xfrm>
            <a:custGeom>
              <a:avLst/>
              <a:gdLst/>
              <a:ahLst/>
              <a:cxnLst/>
              <a:rect l="l" t="t" r="r" b="b"/>
              <a:pathLst>
                <a:path w="1421765" h="7620">
                  <a:moveTo>
                    <a:pt x="1421311" y="0"/>
                  </a:moveTo>
                  <a:lnTo>
                    <a:pt x="0" y="0"/>
                  </a:lnTo>
                  <a:lnTo>
                    <a:pt x="14151" y="7619"/>
                  </a:lnTo>
                  <a:lnTo>
                    <a:pt x="1407159" y="7619"/>
                  </a:lnTo>
                  <a:lnTo>
                    <a:pt x="1421311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929267" y="4144010"/>
              <a:ext cx="1398270" cy="7620"/>
            </a:xfrm>
            <a:custGeom>
              <a:avLst/>
              <a:gdLst/>
              <a:ahLst/>
              <a:cxnLst/>
              <a:rect l="l" t="t" r="r" b="b"/>
              <a:pathLst>
                <a:path w="1398270" h="7620">
                  <a:moveTo>
                    <a:pt x="1397725" y="0"/>
                  </a:moveTo>
                  <a:lnTo>
                    <a:pt x="0" y="0"/>
                  </a:lnTo>
                  <a:lnTo>
                    <a:pt x="14151" y="7619"/>
                  </a:lnTo>
                  <a:lnTo>
                    <a:pt x="1383574" y="7619"/>
                  </a:lnTo>
                  <a:lnTo>
                    <a:pt x="1397725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943418" y="4151630"/>
              <a:ext cx="1369695" cy="7620"/>
            </a:xfrm>
            <a:custGeom>
              <a:avLst/>
              <a:gdLst/>
              <a:ahLst/>
              <a:cxnLst/>
              <a:rect l="l" t="t" r="r" b="b"/>
              <a:pathLst>
                <a:path w="1369695" h="7620">
                  <a:moveTo>
                    <a:pt x="1369422" y="0"/>
                  </a:moveTo>
                  <a:lnTo>
                    <a:pt x="0" y="0"/>
                  </a:lnTo>
                  <a:lnTo>
                    <a:pt x="14151" y="7620"/>
                  </a:lnTo>
                  <a:lnTo>
                    <a:pt x="1355271" y="7620"/>
                  </a:lnTo>
                  <a:lnTo>
                    <a:pt x="136942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957570" y="4159250"/>
              <a:ext cx="1341120" cy="7620"/>
            </a:xfrm>
            <a:custGeom>
              <a:avLst/>
              <a:gdLst/>
              <a:ahLst/>
              <a:cxnLst/>
              <a:rect l="l" t="t" r="r" b="b"/>
              <a:pathLst>
                <a:path w="1341120" h="7620">
                  <a:moveTo>
                    <a:pt x="1341120" y="0"/>
                  </a:moveTo>
                  <a:lnTo>
                    <a:pt x="0" y="0"/>
                  </a:lnTo>
                  <a:lnTo>
                    <a:pt x="16382" y="7619"/>
                  </a:lnTo>
                  <a:lnTo>
                    <a:pt x="1324737" y="7619"/>
                  </a:lnTo>
                  <a:lnTo>
                    <a:pt x="134112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971222" y="4165600"/>
              <a:ext cx="1313815" cy="7620"/>
            </a:xfrm>
            <a:custGeom>
              <a:avLst/>
              <a:gdLst/>
              <a:ahLst/>
              <a:cxnLst/>
              <a:rect l="l" t="t" r="r" b="b"/>
              <a:pathLst>
                <a:path w="1313815" h="7620">
                  <a:moveTo>
                    <a:pt x="1313814" y="0"/>
                  </a:moveTo>
                  <a:lnTo>
                    <a:pt x="0" y="0"/>
                  </a:lnTo>
                  <a:lnTo>
                    <a:pt x="16382" y="7619"/>
                  </a:lnTo>
                  <a:lnTo>
                    <a:pt x="1297432" y="7619"/>
                  </a:lnTo>
                  <a:lnTo>
                    <a:pt x="131381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987605" y="4173219"/>
              <a:ext cx="1281430" cy="7620"/>
            </a:xfrm>
            <a:custGeom>
              <a:avLst/>
              <a:gdLst/>
              <a:ahLst/>
              <a:cxnLst/>
              <a:rect l="l" t="t" r="r" b="b"/>
              <a:pathLst>
                <a:path w="1281429" h="7620">
                  <a:moveTo>
                    <a:pt x="1281049" y="0"/>
                  </a:moveTo>
                  <a:lnTo>
                    <a:pt x="0" y="0"/>
                  </a:lnTo>
                  <a:lnTo>
                    <a:pt x="16382" y="7619"/>
                  </a:lnTo>
                  <a:lnTo>
                    <a:pt x="1264665" y="7619"/>
                  </a:lnTo>
                  <a:lnTo>
                    <a:pt x="128104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6003988" y="4180839"/>
              <a:ext cx="1248410" cy="7620"/>
            </a:xfrm>
            <a:custGeom>
              <a:avLst/>
              <a:gdLst/>
              <a:ahLst/>
              <a:cxnLst/>
              <a:rect l="l" t="t" r="r" b="b"/>
              <a:pathLst>
                <a:path w="1248409" h="7620">
                  <a:moveTo>
                    <a:pt x="1248283" y="0"/>
                  </a:moveTo>
                  <a:lnTo>
                    <a:pt x="0" y="0"/>
                  </a:lnTo>
                  <a:lnTo>
                    <a:pt x="8191" y="3810"/>
                  </a:lnTo>
                  <a:lnTo>
                    <a:pt x="18351" y="7620"/>
                  </a:lnTo>
                  <a:lnTo>
                    <a:pt x="1229931" y="7620"/>
                  </a:lnTo>
                  <a:lnTo>
                    <a:pt x="1240091" y="3810"/>
                  </a:lnTo>
                  <a:lnTo>
                    <a:pt x="1248283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6018953" y="4187189"/>
              <a:ext cx="1218565" cy="7620"/>
            </a:xfrm>
            <a:custGeom>
              <a:avLst/>
              <a:gdLst/>
              <a:ahLst/>
              <a:cxnLst/>
              <a:rect l="l" t="t" r="r" b="b"/>
              <a:pathLst>
                <a:path w="1218565" h="7620">
                  <a:moveTo>
                    <a:pt x="1218353" y="0"/>
                  </a:moveTo>
                  <a:lnTo>
                    <a:pt x="0" y="0"/>
                  </a:lnTo>
                  <a:lnTo>
                    <a:pt x="20320" y="7620"/>
                  </a:lnTo>
                  <a:lnTo>
                    <a:pt x="1198033" y="7620"/>
                  </a:lnTo>
                  <a:lnTo>
                    <a:pt x="121835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6039273" y="4194810"/>
              <a:ext cx="1177925" cy="7620"/>
            </a:xfrm>
            <a:custGeom>
              <a:avLst/>
              <a:gdLst/>
              <a:ahLst/>
              <a:cxnLst/>
              <a:rect l="l" t="t" r="r" b="b"/>
              <a:pathLst>
                <a:path w="1177925" h="7620">
                  <a:moveTo>
                    <a:pt x="1177713" y="0"/>
                  </a:moveTo>
                  <a:lnTo>
                    <a:pt x="0" y="0"/>
                  </a:lnTo>
                  <a:lnTo>
                    <a:pt x="20319" y="7619"/>
                  </a:lnTo>
                  <a:lnTo>
                    <a:pt x="1157393" y="7619"/>
                  </a:lnTo>
                  <a:lnTo>
                    <a:pt x="117771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6059593" y="4202430"/>
              <a:ext cx="1137285" cy="7620"/>
            </a:xfrm>
            <a:custGeom>
              <a:avLst/>
              <a:gdLst/>
              <a:ahLst/>
              <a:cxnLst/>
              <a:rect l="l" t="t" r="r" b="b"/>
              <a:pathLst>
                <a:path w="1137284" h="7620">
                  <a:moveTo>
                    <a:pt x="1137073" y="0"/>
                  </a:moveTo>
                  <a:lnTo>
                    <a:pt x="0" y="0"/>
                  </a:lnTo>
                  <a:lnTo>
                    <a:pt x="13546" y="5080"/>
                  </a:lnTo>
                  <a:lnTo>
                    <a:pt x="21801" y="7620"/>
                  </a:lnTo>
                  <a:lnTo>
                    <a:pt x="1115271" y="7620"/>
                  </a:lnTo>
                  <a:lnTo>
                    <a:pt x="1123526" y="5080"/>
                  </a:lnTo>
                  <a:lnTo>
                    <a:pt x="113707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6077267" y="4208780"/>
              <a:ext cx="1101725" cy="8890"/>
            </a:xfrm>
            <a:custGeom>
              <a:avLst/>
              <a:gdLst/>
              <a:ahLst/>
              <a:cxnLst/>
              <a:rect l="l" t="t" r="r" b="b"/>
              <a:pathLst>
                <a:path w="1101725" h="8889">
                  <a:moveTo>
                    <a:pt x="1101725" y="0"/>
                  </a:moveTo>
                  <a:lnTo>
                    <a:pt x="0" y="0"/>
                  </a:lnTo>
                  <a:lnTo>
                    <a:pt x="28892" y="8890"/>
                  </a:lnTo>
                  <a:lnTo>
                    <a:pt x="1072832" y="8890"/>
                  </a:lnTo>
                  <a:lnTo>
                    <a:pt x="1101725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102032" y="4216400"/>
              <a:ext cx="1052195" cy="7620"/>
            </a:xfrm>
            <a:custGeom>
              <a:avLst/>
              <a:gdLst/>
              <a:ahLst/>
              <a:cxnLst/>
              <a:rect l="l" t="t" r="r" b="b"/>
              <a:pathLst>
                <a:path w="1052195" h="7620">
                  <a:moveTo>
                    <a:pt x="1052195" y="0"/>
                  </a:moveTo>
                  <a:lnTo>
                    <a:pt x="0" y="0"/>
                  </a:lnTo>
                  <a:lnTo>
                    <a:pt x="24764" y="7619"/>
                  </a:lnTo>
                  <a:lnTo>
                    <a:pt x="1027430" y="7619"/>
                  </a:lnTo>
                  <a:lnTo>
                    <a:pt x="10521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6126797" y="4224019"/>
              <a:ext cx="1002665" cy="7620"/>
            </a:xfrm>
            <a:custGeom>
              <a:avLst/>
              <a:gdLst/>
              <a:ahLst/>
              <a:cxnLst/>
              <a:rect l="l" t="t" r="r" b="b"/>
              <a:pathLst>
                <a:path w="1002665" h="7620">
                  <a:moveTo>
                    <a:pt x="1002665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27622" y="7619"/>
                  </a:lnTo>
                  <a:lnTo>
                    <a:pt x="975042" y="7619"/>
                  </a:lnTo>
                  <a:lnTo>
                    <a:pt x="990282" y="3809"/>
                  </a:lnTo>
                  <a:lnTo>
                    <a:pt x="100266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6149340" y="4230369"/>
              <a:ext cx="957580" cy="8890"/>
            </a:xfrm>
            <a:custGeom>
              <a:avLst/>
              <a:gdLst/>
              <a:ahLst/>
              <a:cxnLst/>
              <a:rect l="l" t="t" r="r" b="b"/>
              <a:pathLst>
                <a:path w="957579" h="8889">
                  <a:moveTo>
                    <a:pt x="957580" y="0"/>
                  </a:moveTo>
                  <a:lnTo>
                    <a:pt x="0" y="0"/>
                  </a:lnTo>
                  <a:lnTo>
                    <a:pt x="35560" y="8889"/>
                  </a:lnTo>
                  <a:lnTo>
                    <a:pt x="922020" y="8889"/>
                  </a:lnTo>
                  <a:lnTo>
                    <a:pt x="95758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6179820" y="4237989"/>
              <a:ext cx="896619" cy="7620"/>
            </a:xfrm>
            <a:custGeom>
              <a:avLst/>
              <a:gdLst/>
              <a:ahLst/>
              <a:cxnLst/>
              <a:rect l="l" t="t" r="r" b="b"/>
              <a:pathLst>
                <a:path w="896620" h="7620">
                  <a:moveTo>
                    <a:pt x="896620" y="0"/>
                  </a:moveTo>
                  <a:lnTo>
                    <a:pt x="0" y="0"/>
                  </a:lnTo>
                  <a:lnTo>
                    <a:pt x="30480" y="7620"/>
                  </a:lnTo>
                  <a:lnTo>
                    <a:pt x="866140" y="762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6210300" y="4245610"/>
              <a:ext cx="835660" cy="7620"/>
            </a:xfrm>
            <a:custGeom>
              <a:avLst/>
              <a:gdLst/>
              <a:ahLst/>
              <a:cxnLst/>
              <a:rect l="l" t="t" r="r" b="b"/>
              <a:pathLst>
                <a:path w="835659" h="7620">
                  <a:moveTo>
                    <a:pt x="835659" y="0"/>
                  </a:moveTo>
                  <a:lnTo>
                    <a:pt x="0" y="0"/>
                  </a:lnTo>
                  <a:lnTo>
                    <a:pt x="38100" y="7619"/>
                  </a:lnTo>
                  <a:lnTo>
                    <a:pt x="797559" y="7619"/>
                  </a:lnTo>
                  <a:lnTo>
                    <a:pt x="83565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242050" y="4251960"/>
              <a:ext cx="772160" cy="8890"/>
            </a:xfrm>
            <a:custGeom>
              <a:avLst/>
              <a:gdLst/>
              <a:ahLst/>
              <a:cxnLst/>
              <a:rect l="l" t="t" r="r" b="b"/>
              <a:pathLst>
                <a:path w="772159" h="8889">
                  <a:moveTo>
                    <a:pt x="772159" y="0"/>
                  </a:moveTo>
                  <a:lnTo>
                    <a:pt x="0" y="0"/>
                  </a:lnTo>
                  <a:lnTo>
                    <a:pt x="44450" y="8889"/>
                  </a:lnTo>
                  <a:lnTo>
                    <a:pt x="727709" y="8889"/>
                  </a:lnTo>
                  <a:lnTo>
                    <a:pt x="772159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6283312" y="4259579"/>
              <a:ext cx="690245" cy="7620"/>
            </a:xfrm>
            <a:custGeom>
              <a:avLst/>
              <a:gdLst/>
              <a:ahLst/>
              <a:cxnLst/>
              <a:rect l="l" t="t" r="r" b="b"/>
              <a:pathLst>
                <a:path w="690245" h="7620">
                  <a:moveTo>
                    <a:pt x="68962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0695" y="1270"/>
                  </a:lnTo>
                  <a:lnTo>
                    <a:pt x="30695" y="7620"/>
                  </a:lnTo>
                  <a:lnTo>
                    <a:pt x="659345" y="7620"/>
                  </a:lnTo>
                  <a:lnTo>
                    <a:pt x="659345" y="1270"/>
                  </a:lnTo>
                  <a:lnTo>
                    <a:pt x="689622" y="1270"/>
                  </a:lnTo>
                  <a:lnTo>
                    <a:pt x="689622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6341533" y="4267200"/>
              <a:ext cx="574040" cy="7620"/>
            </a:xfrm>
            <a:custGeom>
              <a:avLst/>
              <a:gdLst/>
              <a:ahLst/>
              <a:cxnLst/>
              <a:rect l="l" t="t" r="r" b="b"/>
              <a:pathLst>
                <a:path w="574040" h="7620">
                  <a:moveTo>
                    <a:pt x="574039" y="0"/>
                  </a:moveTo>
                  <a:lnTo>
                    <a:pt x="0" y="0"/>
                  </a:lnTo>
                  <a:lnTo>
                    <a:pt x="66039" y="7619"/>
                  </a:lnTo>
                  <a:lnTo>
                    <a:pt x="509016" y="7619"/>
                  </a:lnTo>
                  <a:lnTo>
                    <a:pt x="57403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6396566" y="4273550"/>
              <a:ext cx="464820" cy="8890"/>
            </a:xfrm>
            <a:custGeom>
              <a:avLst/>
              <a:gdLst/>
              <a:ahLst/>
              <a:cxnLst/>
              <a:rect l="l" t="t" r="r" b="b"/>
              <a:pathLst>
                <a:path w="464820" h="8889">
                  <a:moveTo>
                    <a:pt x="464819" y="0"/>
                  </a:moveTo>
                  <a:lnTo>
                    <a:pt x="0" y="0"/>
                  </a:lnTo>
                  <a:lnTo>
                    <a:pt x="55033" y="6350"/>
                  </a:lnTo>
                  <a:lnTo>
                    <a:pt x="105833" y="8889"/>
                  </a:lnTo>
                  <a:lnTo>
                    <a:pt x="359833" y="8889"/>
                  </a:lnTo>
                  <a:lnTo>
                    <a:pt x="410633" y="6350"/>
                  </a:lnTo>
                  <a:lnTo>
                    <a:pt x="464819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6477000" y="4281169"/>
              <a:ext cx="304800" cy="7620"/>
            </a:xfrm>
            <a:custGeom>
              <a:avLst/>
              <a:gdLst/>
              <a:ahLst/>
              <a:cxnLst/>
              <a:rect l="l" t="t" r="r" b="b"/>
              <a:pathLst>
                <a:path w="304800" h="7620">
                  <a:moveTo>
                    <a:pt x="304800" y="0"/>
                  </a:moveTo>
                  <a:lnTo>
                    <a:pt x="0" y="0"/>
                  </a:lnTo>
                  <a:lnTo>
                    <a:pt x="152400" y="761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764529" y="3568700"/>
              <a:ext cx="1728470" cy="718820"/>
            </a:xfrm>
            <a:custGeom>
              <a:avLst/>
              <a:gdLst/>
              <a:ahLst/>
              <a:cxnLst/>
              <a:rect l="l" t="t" r="r" b="b"/>
              <a:pathLst>
                <a:path w="1728470" h="718820">
                  <a:moveTo>
                    <a:pt x="863600" y="0"/>
                  </a:moveTo>
                  <a:lnTo>
                    <a:pt x="929707" y="950"/>
                  </a:lnTo>
                  <a:lnTo>
                    <a:pt x="994236" y="3762"/>
                  </a:lnTo>
                  <a:lnTo>
                    <a:pt x="1057040" y="8376"/>
                  </a:lnTo>
                  <a:lnTo>
                    <a:pt x="1117974" y="14732"/>
                  </a:lnTo>
                  <a:lnTo>
                    <a:pt x="1176890" y="22771"/>
                  </a:lnTo>
                  <a:lnTo>
                    <a:pt x="1233645" y="32435"/>
                  </a:lnTo>
                  <a:lnTo>
                    <a:pt x="1288090" y="43662"/>
                  </a:lnTo>
                  <a:lnTo>
                    <a:pt x="1340081" y="56395"/>
                  </a:lnTo>
                  <a:lnTo>
                    <a:pt x="1389472" y="70573"/>
                  </a:lnTo>
                  <a:lnTo>
                    <a:pt x="1436116" y="86137"/>
                  </a:lnTo>
                  <a:lnTo>
                    <a:pt x="1479867" y="103028"/>
                  </a:lnTo>
                  <a:lnTo>
                    <a:pt x="1520580" y="121187"/>
                  </a:lnTo>
                  <a:lnTo>
                    <a:pt x="1558108" y="140553"/>
                  </a:lnTo>
                  <a:lnTo>
                    <a:pt x="1592306" y="161068"/>
                  </a:lnTo>
                  <a:lnTo>
                    <a:pt x="1650125" y="205306"/>
                  </a:lnTo>
                  <a:lnTo>
                    <a:pt x="1692871" y="253426"/>
                  </a:lnTo>
                  <a:lnTo>
                    <a:pt x="1719375" y="304952"/>
                  </a:lnTo>
                  <a:lnTo>
                    <a:pt x="1728470" y="359410"/>
                  </a:lnTo>
                  <a:lnTo>
                    <a:pt x="1726172" y="386817"/>
                  </a:lnTo>
                  <a:lnTo>
                    <a:pt x="1708227" y="439638"/>
                  </a:lnTo>
                  <a:lnTo>
                    <a:pt x="1673456" y="489391"/>
                  </a:lnTo>
                  <a:lnTo>
                    <a:pt x="1623027" y="535583"/>
                  </a:lnTo>
                  <a:lnTo>
                    <a:pt x="1558108" y="577722"/>
                  </a:lnTo>
                  <a:lnTo>
                    <a:pt x="1520580" y="597117"/>
                  </a:lnTo>
                  <a:lnTo>
                    <a:pt x="1479867" y="615315"/>
                  </a:lnTo>
                  <a:lnTo>
                    <a:pt x="1436116" y="632252"/>
                  </a:lnTo>
                  <a:lnTo>
                    <a:pt x="1389472" y="647869"/>
                  </a:lnTo>
                  <a:lnTo>
                    <a:pt x="1340081" y="662104"/>
                  </a:lnTo>
                  <a:lnTo>
                    <a:pt x="1288090" y="674894"/>
                  </a:lnTo>
                  <a:lnTo>
                    <a:pt x="1233645" y="686178"/>
                  </a:lnTo>
                  <a:lnTo>
                    <a:pt x="1176890" y="695896"/>
                  </a:lnTo>
                  <a:lnTo>
                    <a:pt x="1117974" y="703984"/>
                  </a:lnTo>
                  <a:lnTo>
                    <a:pt x="1057040" y="710382"/>
                  </a:lnTo>
                  <a:lnTo>
                    <a:pt x="994236" y="715029"/>
                  </a:lnTo>
                  <a:lnTo>
                    <a:pt x="929707" y="717862"/>
                  </a:lnTo>
                  <a:lnTo>
                    <a:pt x="863600" y="718819"/>
                  </a:lnTo>
                  <a:lnTo>
                    <a:pt x="797657" y="717862"/>
                  </a:lnTo>
                  <a:lnTo>
                    <a:pt x="733279" y="715029"/>
                  </a:lnTo>
                  <a:lnTo>
                    <a:pt x="670611" y="710382"/>
                  </a:lnTo>
                  <a:lnTo>
                    <a:pt x="609800" y="703984"/>
                  </a:lnTo>
                  <a:lnTo>
                    <a:pt x="550993" y="695896"/>
                  </a:lnTo>
                  <a:lnTo>
                    <a:pt x="494336" y="686178"/>
                  </a:lnTo>
                  <a:lnTo>
                    <a:pt x="439976" y="674894"/>
                  </a:lnTo>
                  <a:lnTo>
                    <a:pt x="388060" y="662104"/>
                  </a:lnTo>
                  <a:lnTo>
                    <a:pt x="338735" y="647869"/>
                  </a:lnTo>
                  <a:lnTo>
                    <a:pt x="292147" y="632252"/>
                  </a:lnTo>
                  <a:lnTo>
                    <a:pt x="248443" y="615315"/>
                  </a:lnTo>
                  <a:lnTo>
                    <a:pt x="207770" y="597117"/>
                  </a:lnTo>
                  <a:lnTo>
                    <a:pt x="170274" y="577722"/>
                  </a:lnTo>
                  <a:lnTo>
                    <a:pt x="136102" y="557190"/>
                  </a:lnTo>
                  <a:lnTo>
                    <a:pt x="78318" y="512963"/>
                  </a:lnTo>
                  <a:lnTo>
                    <a:pt x="35590" y="464929"/>
                  </a:lnTo>
                  <a:lnTo>
                    <a:pt x="9093" y="413581"/>
                  </a:lnTo>
                  <a:lnTo>
                    <a:pt x="0" y="359410"/>
                  </a:lnTo>
                  <a:lnTo>
                    <a:pt x="2297" y="331844"/>
                  </a:lnTo>
                  <a:lnTo>
                    <a:pt x="20239" y="278793"/>
                  </a:lnTo>
                  <a:lnTo>
                    <a:pt x="54998" y="228911"/>
                  </a:lnTo>
                  <a:lnTo>
                    <a:pt x="105401" y="182672"/>
                  </a:lnTo>
                  <a:lnTo>
                    <a:pt x="170274" y="140553"/>
                  </a:lnTo>
                  <a:lnTo>
                    <a:pt x="207770" y="121187"/>
                  </a:lnTo>
                  <a:lnTo>
                    <a:pt x="248443" y="103028"/>
                  </a:lnTo>
                  <a:lnTo>
                    <a:pt x="292147" y="86137"/>
                  </a:lnTo>
                  <a:lnTo>
                    <a:pt x="338735" y="70573"/>
                  </a:lnTo>
                  <a:lnTo>
                    <a:pt x="388060" y="56395"/>
                  </a:lnTo>
                  <a:lnTo>
                    <a:pt x="439976" y="43662"/>
                  </a:lnTo>
                  <a:lnTo>
                    <a:pt x="494336" y="32435"/>
                  </a:lnTo>
                  <a:lnTo>
                    <a:pt x="550993" y="22771"/>
                  </a:lnTo>
                  <a:lnTo>
                    <a:pt x="609800" y="14732"/>
                  </a:lnTo>
                  <a:lnTo>
                    <a:pt x="670611" y="8376"/>
                  </a:lnTo>
                  <a:lnTo>
                    <a:pt x="733279" y="3762"/>
                  </a:lnTo>
                  <a:lnTo>
                    <a:pt x="797657" y="950"/>
                  </a:lnTo>
                  <a:lnTo>
                    <a:pt x="863600" y="0"/>
                  </a:lnTo>
                  <a:close/>
                </a:path>
                <a:path w="1728470" h="718820">
                  <a:moveTo>
                    <a:pt x="0" y="0"/>
                  </a:moveTo>
                  <a:lnTo>
                    <a:pt x="0" y="0"/>
                  </a:lnTo>
                </a:path>
                <a:path w="1728470" h="718820">
                  <a:moveTo>
                    <a:pt x="1728470" y="718819"/>
                  </a:moveTo>
                  <a:lnTo>
                    <a:pt x="1728470" y="71881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2322829" y="1162050"/>
              <a:ext cx="4281170" cy="989330"/>
            </a:xfrm>
            <a:custGeom>
              <a:avLst/>
              <a:gdLst/>
              <a:ahLst/>
              <a:cxnLst/>
              <a:rect l="l" t="t" r="r" b="b"/>
              <a:pathLst>
                <a:path w="4281170" h="989330">
                  <a:moveTo>
                    <a:pt x="4281170" y="0"/>
                  </a:moveTo>
                  <a:lnTo>
                    <a:pt x="2115820" y="389889"/>
                  </a:lnTo>
                  <a:lnTo>
                    <a:pt x="0" y="989329"/>
                  </a:lnTo>
                  <a:lnTo>
                    <a:pt x="2165349" y="600710"/>
                  </a:lnTo>
                  <a:lnTo>
                    <a:pt x="428117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2298699" y="1162050"/>
              <a:ext cx="4329430" cy="989330"/>
            </a:xfrm>
            <a:custGeom>
              <a:avLst/>
              <a:gdLst/>
              <a:ahLst/>
              <a:cxnLst/>
              <a:rect l="l" t="t" r="r" b="b"/>
              <a:pathLst>
                <a:path w="4329430" h="989330">
                  <a:moveTo>
                    <a:pt x="24130" y="989329"/>
                  </a:moveTo>
                  <a:lnTo>
                    <a:pt x="2139950" y="389889"/>
                  </a:lnTo>
                  <a:lnTo>
                    <a:pt x="4305300" y="0"/>
                  </a:lnTo>
                  <a:lnTo>
                    <a:pt x="2189479" y="600710"/>
                  </a:lnTo>
                  <a:lnTo>
                    <a:pt x="24130" y="989329"/>
                  </a:lnTo>
                  <a:close/>
                </a:path>
                <a:path w="4329430" h="989330">
                  <a:moveTo>
                    <a:pt x="0" y="883920"/>
                  </a:moveTo>
                  <a:lnTo>
                    <a:pt x="0" y="883920"/>
                  </a:lnTo>
                </a:path>
                <a:path w="4329430" h="989330">
                  <a:moveTo>
                    <a:pt x="4329430" y="105410"/>
                  </a:moveTo>
                  <a:lnTo>
                    <a:pt x="4329430" y="1054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2216328" y="2092960"/>
              <a:ext cx="480059" cy="191135"/>
            </a:xfrm>
            <a:custGeom>
              <a:avLst/>
              <a:gdLst/>
              <a:ahLst/>
              <a:cxnLst/>
              <a:rect l="l" t="t" r="r" b="b"/>
              <a:pathLst>
                <a:path w="480060" h="191135">
                  <a:moveTo>
                    <a:pt x="364311" y="0"/>
                  </a:moveTo>
                  <a:lnTo>
                    <a:pt x="321190" y="19089"/>
                  </a:lnTo>
                  <a:lnTo>
                    <a:pt x="282237" y="46989"/>
                  </a:lnTo>
                  <a:lnTo>
                    <a:pt x="248761" y="82510"/>
                  </a:lnTo>
                  <a:lnTo>
                    <a:pt x="222071" y="124460"/>
                  </a:lnTo>
                </a:path>
                <a:path w="480060" h="191135">
                  <a:moveTo>
                    <a:pt x="479881" y="52069"/>
                  </a:moveTo>
                  <a:lnTo>
                    <a:pt x="479881" y="52069"/>
                  </a:lnTo>
                </a:path>
                <a:path w="480060" h="191135">
                  <a:moveTo>
                    <a:pt x="214451" y="139700"/>
                  </a:moveTo>
                  <a:lnTo>
                    <a:pt x="214451" y="139700"/>
                  </a:lnTo>
                </a:path>
                <a:path w="480060" h="191135">
                  <a:moveTo>
                    <a:pt x="68401" y="184150"/>
                  </a:moveTo>
                  <a:lnTo>
                    <a:pt x="32265" y="160337"/>
                  </a:lnTo>
                  <a:lnTo>
                    <a:pt x="8870" y="127952"/>
                  </a:lnTo>
                  <a:lnTo>
                    <a:pt x="0" y="91281"/>
                  </a:lnTo>
                  <a:lnTo>
                    <a:pt x="7441" y="54610"/>
                  </a:lnTo>
                  <a:lnTo>
                    <a:pt x="13335" y="42941"/>
                  </a:lnTo>
                  <a:lnTo>
                    <a:pt x="21252" y="32702"/>
                  </a:lnTo>
                  <a:lnTo>
                    <a:pt x="30837" y="23891"/>
                  </a:lnTo>
                  <a:lnTo>
                    <a:pt x="41731" y="16510"/>
                  </a:lnTo>
                </a:path>
                <a:path w="480060" h="191135">
                  <a:moveTo>
                    <a:pt x="68401" y="184150"/>
                  </a:moveTo>
                  <a:lnTo>
                    <a:pt x="68401" y="184150"/>
                  </a:lnTo>
                </a:path>
                <a:path w="480060" h="191135">
                  <a:moveTo>
                    <a:pt x="27761" y="8889"/>
                  </a:moveTo>
                  <a:lnTo>
                    <a:pt x="27761" y="8889"/>
                  </a:lnTo>
                </a:path>
                <a:path w="480060" h="191135">
                  <a:moveTo>
                    <a:pt x="62051" y="180339"/>
                  </a:moveTo>
                  <a:lnTo>
                    <a:pt x="110946" y="190698"/>
                  </a:lnTo>
                  <a:lnTo>
                    <a:pt x="158888" y="181292"/>
                  </a:lnTo>
                  <a:lnTo>
                    <a:pt x="200640" y="154265"/>
                  </a:lnTo>
                  <a:lnTo>
                    <a:pt x="230961" y="111760"/>
                  </a:lnTo>
                </a:path>
                <a:path w="480060" h="191135">
                  <a:moveTo>
                    <a:pt x="62051" y="180339"/>
                  </a:moveTo>
                  <a:lnTo>
                    <a:pt x="62051" y="180339"/>
                  </a:lnTo>
                </a:path>
                <a:path w="480060" h="191135">
                  <a:moveTo>
                    <a:pt x="230961" y="111760"/>
                  </a:moveTo>
                  <a:lnTo>
                    <a:pt x="230961" y="11176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2559049" y="2037080"/>
              <a:ext cx="279400" cy="64769"/>
            </a:xfrm>
            <a:custGeom>
              <a:avLst/>
              <a:gdLst/>
              <a:ahLst/>
              <a:cxnLst/>
              <a:rect l="l" t="t" r="r" b="b"/>
              <a:pathLst>
                <a:path w="279400" h="64769">
                  <a:moveTo>
                    <a:pt x="0" y="64770"/>
                  </a:moveTo>
                  <a:lnTo>
                    <a:pt x="279400" y="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6272529" y="1070610"/>
              <a:ext cx="454659" cy="236220"/>
            </a:xfrm>
            <a:custGeom>
              <a:avLst/>
              <a:gdLst/>
              <a:ahLst/>
              <a:cxnLst/>
              <a:rect l="l" t="t" r="r" b="b"/>
              <a:pathLst>
                <a:path w="454659" h="236219">
                  <a:moveTo>
                    <a:pt x="80010" y="138429"/>
                  </a:moveTo>
                  <a:lnTo>
                    <a:pt x="127158" y="136902"/>
                  </a:lnTo>
                  <a:lnTo>
                    <a:pt x="174307" y="145256"/>
                  </a:lnTo>
                  <a:lnTo>
                    <a:pt x="220027" y="162897"/>
                  </a:lnTo>
                  <a:lnTo>
                    <a:pt x="262890" y="189229"/>
                  </a:lnTo>
                </a:path>
                <a:path w="454659" h="236219">
                  <a:moveTo>
                    <a:pt x="0" y="236219"/>
                  </a:moveTo>
                  <a:lnTo>
                    <a:pt x="0" y="236219"/>
                  </a:lnTo>
                </a:path>
                <a:path w="454659" h="236219">
                  <a:moveTo>
                    <a:pt x="276860" y="199389"/>
                  </a:moveTo>
                  <a:lnTo>
                    <a:pt x="276860" y="199389"/>
                  </a:lnTo>
                </a:path>
                <a:path w="454659" h="236219">
                  <a:moveTo>
                    <a:pt x="426720" y="175260"/>
                  </a:moveTo>
                  <a:lnTo>
                    <a:pt x="447932" y="138370"/>
                  </a:lnTo>
                  <a:lnTo>
                    <a:pt x="454501" y="99218"/>
                  </a:lnTo>
                  <a:lnTo>
                    <a:pt x="446543" y="62210"/>
                  </a:lnTo>
                  <a:lnTo>
                    <a:pt x="424179" y="31750"/>
                  </a:lnTo>
                  <a:lnTo>
                    <a:pt x="413246" y="24129"/>
                  </a:lnTo>
                  <a:lnTo>
                    <a:pt x="401478" y="18414"/>
                  </a:lnTo>
                  <a:lnTo>
                    <a:pt x="388997" y="14604"/>
                  </a:lnTo>
                  <a:lnTo>
                    <a:pt x="375920" y="12700"/>
                  </a:lnTo>
                </a:path>
                <a:path w="454659" h="236219">
                  <a:moveTo>
                    <a:pt x="426720" y="175260"/>
                  </a:moveTo>
                  <a:lnTo>
                    <a:pt x="426720" y="175260"/>
                  </a:lnTo>
                </a:path>
                <a:path w="454659" h="236219">
                  <a:moveTo>
                    <a:pt x="386079" y="0"/>
                  </a:moveTo>
                  <a:lnTo>
                    <a:pt x="386079" y="0"/>
                  </a:lnTo>
                </a:path>
                <a:path w="454659" h="236219">
                  <a:moveTo>
                    <a:pt x="431800" y="170179"/>
                  </a:moveTo>
                  <a:lnTo>
                    <a:pt x="392330" y="201275"/>
                  </a:lnTo>
                  <a:lnTo>
                    <a:pt x="344646" y="214153"/>
                  </a:lnTo>
                  <a:lnTo>
                    <a:pt x="294818" y="208220"/>
                  </a:lnTo>
                  <a:lnTo>
                    <a:pt x="248920" y="182879"/>
                  </a:lnTo>
                </a:path>
                <a:path w="454659" h="236219">
                  <a:moveTo>
                    <a:pt x="431800" y="170179"/>
                  </a:moveTo>
                  <a:lnTo>
                    <a:pt x="431800" y="170179"/>
                  </a:lnTo>
                </a:path>
                <a:path w="454659" h="236219">
                  <a:moveTo>
                    <a:pt x="248920" y="182879"/>
                  </a:moveTo>
                  <a:lnTo>
                    <a:pt x="248920" y="182879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6096000" y="1209040"/>
              <a:ext cx="279400" cy="64769"/>
            </a:xfrm>
            <a:custGeom>
              <a:avLst/>
              <a:gdLst/>
              <a:ahLst/>
              <a:cxnLst/>
              <a:rect l="l" t="t" r="r" b="b"/>
              <a:pathLst>
                <a:path w="279400" h="64769">
                  <a:moveTo>
                    <a:pt x="279400" y="0"/>
                  </a:moveTo>
                  <a:lnTo>
                    <a:pt x="0" y="6477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210393" y="1311909"/>
              <a:ext cx="561975" cy="563880"/>
            </a:xfrm>
            <a:custGeom>
              <a:avLst/>
              <a:gdLst/>
              <a:ahLst/>
              <a:cxnLst/>
              <a:rect l="l" t="t" r="r" b="b"/>
              <a:pathLst>
                <a:path w="561975" h="563880">
                  <a:moveTo>
                    <a:pt x="561962" y="374421"/>
                  </a:moveTo>
                  <a:lnTo>
                    <a:pt x="548970" y="316839"/>
                  </a:lnTo>
                  <a:lnTo>
                    <a:pt x="496189" y="276148"/>
                  </a:lnTo>
                  <a:lnTo>
                    <a:pt x="457644" y="263372"/>
                  </a:lnTo>
                  <a:lnTo>
                    <a:pt x="412496" y="256006"/>
                  </a:lnTo>
                  <a:lnTo>
                    <a:pt x="361861" y="254342"/>
                  </a:lnTo>
                  <a:lnTo>
                    <a:pt x="325628" y="257187"/>
                  </a:lnTo>
                  <a:lnTo>
                    <a:pt x="193967" y="0"/>
                  </a:lnTo>
                  <a:lnTo>
                    <a:pt x="189064" y="286486"/>
                  </a:lnTo>
                  <a:lnTo>
                    <a:pt x="140944" y="305485"/>
                  </a:lnTo>
                  <a:lnTo>
                    <a:pt x="96316" y="329031"/>
                  </a:lnTo>
                  <a:lnTo>
                    <a:pt x="59029" y="355282"/>
                  </a:lnTo>
                  <a:lnTo>
                    <a:pt x="29946" y="383565"/>
                  </a:lnTo>
                  <a:lnTo>
                    <a:pt x="9969" y="413194"/>
                  </a:lnTo>
                  <a:lnTo>
                    <a:pt x="0" y="443471"/>
                  </a:lnTo>
                  <a:lnTo>
                    <a:pt x="927" y="473710"/>
                  </a:lnTo>
                  <a:lnTo>
                    <a:pt x="35445" y="523824"/>
                  </a:lnTo>
                  <a:lnTo>
                    <a:pt x="104749" y="554520"/>
                  </a:lnTo>
                  <a:lnTo>
                    <a:pt x="149745" y="561886"/>
                  </a:lnTo>
                  <a:lnTo>
                    <a:pt x="200228" y="563549"/>
                  </a:lnTo>
                  <a:lnTo>
                    <a:pt x="255117" y="559231"/>
                  </a:lnTo>
                  <a:lnTo>
                    <a:pt x="313347" y="548640"/>
                  </a:lnTo>
                  <a:lnTo>
                    <a:pt x="370293" y="532561"/>
                  </a:lnTo>
                  <a:lnTo>
                    <a:pt x="421513" y="512406"/>
                  </a:lnTo>
                  <a:lnTo>
                    <a:pt x="466153" y="488861"/>
                  </a:lnTo>
                  <a:lnTo>
                    <a:pt x="503364" y="462597"/>
                  </a:lnTo>
                  <a:lnTo>
                    <a:pt x="532307" y="434327"/>
                  </a:lnTo>
                  <a:lnTo>
                    <a:pt x="552119" y="404698"/>
                  </a:lnTo>
                  <a:lnTo>
                    <a:pt x="561962" y="37442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2236243" y="2232433"/>
              <a:ext cx="102053" cy="2379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6532653" y="1211353"/>
              <a:ext cx="100783" cy="23794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422547" y="1054507"/>
              <a:ext cx="98244" cy="227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262119" y="913130"/>
              <a:ext cx="433070" cy="267970"/>
            </a:xfrm>
            <a:custGeom>
              <a:avLst/>
              <a:gdLst/>
              <a:ahLst/>
              <a:cxnLst/>
              <a:rect l="l" t="t" r="r" b="b"/>
              <a:pathLst>
                <a:path w="433070" h="267969">
                  <a:moveTo>
                    <a:pt x="401319" y="0"/>
                  </a:moveTo>
                  <a:lnTo>
                    <a:pt x="0" y="205740"/>
                  </a:lnTo>
                  <a:lnTo>
                    <a:pt x="31750" y="267970"/>
                  </a:lnTo>
                  <a:lnTo>
                    <a:pt x="433069" y="6223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254658" y="1775975"/>
              <a:ext cx="197008" cy="1444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268469" y="1123950"/>
              <a:ext cx="71120" cy="792480"/>
            </a:xfrm>
            <a:custGeom>
              <a:avLst/>
              <a:gdLst/>
              <a:ahLst/>
              <a:cxnLst/>
              <a:rect l="l" t="t" r="r" b="b"/>
              <a:pathLst>
                <a:path w="71120" h="792480">
                  <a:moveTo>
                    <a:pt x="71119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71119" y="792479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226560" y="1805940"/>
              <a:ext cx="144779" cy="1193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436110" y="541020"/>
              <a:ext cx="69850" cy="519430"/>
            </a:xfrm>
            <a:custGeom>
              <a:avLst/>
              <a:gdLst/>
              <a:ahLst/>
              <a:cxnLst/>
              <a:rect l="l" t="t" r="r" b="b"/>
              <a:pathLst>
                <a:path w="69850" h="51943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0" y="499109"/>
                  </a:lnTo>
                  <a:lnTo>
                    <a:pt x="2678" y="507107"/>
                  </a:lnTo>
                  <a:lnTo>
                    <a:pt x="10001" y="513556"/>
                  </a:lnTo>
                  <a:lnTo>
                    <a:pt x="20895" y="517862"/>
                  </a:lnTo>
                  <a:lnTo>
                    <a:pt x="34289" y="519429"/>
                  </a:lnTo>
                  <a:lnTo>
                    <a:pt x="47882" y="517862"/>
                  </a:lnTo>
                  <a:lnTo>
                    <a:pt x="59213" y="513556"/>
                  </a:lnTo>
                  <a:lnTo>
                    <a:pt x="66972" y="507107"/>
                  </a:lnTo>
                  <a:lnTo>
                    <a:pt x="69850" y="499109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436110" y="541020"/>
              <a:ext cx="69850" cy="519430"/>
            </a:xfrm>
            <a:custGeom>
              <a:avLst/>
              <a:gdLst/>
              <a:ahLst/>
              <a:cxnLst/>
              <a:rect l="l" t="t" r="r" b="b"/>
              <a:pathLst>
                <a:path w="69850" h="51943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0" y="499109"/>
                  </a:lnTo>
                  <a:lnTo>
                    <a:pt x="2678" y="507107"/>
                  </a:lnTo>
                  <a:lnTo>
                    <a:pt x="10001" y="513556"/>
                  </a:lnTo>
                  <a:lnTo>
                    <a:pt x="20895" y="517862"/>
                  </a:lnTo>
                  <a:lnTo>
                    <a:pt x="34289" y="519429"/>
                  </a:lnTo>
                  <a:lnTo>
                    <a:pt x="47882" y="517862"/>
                  </a:lnTo>
                  <a:lnTo>
                    <a:pt x="59213" y="513556"/>
                  </a:lnTo>
                  <a:lnTo>
                    <a:pt x="66972" y="507107"/>
                  </a:lnTo>
                  <a:lnTo>
                    <a:pt x="69850" y="499109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  <a:path w="69850" h="519430">
                  <a:moveTo>
                    <a:pt x="0" y="0"/>
                  </a:moveTo>
                  <a:lnTo>
                    <a:pt x="0" y="0"/>
                  </a:lnTo>
                </a:path>
                <a:path w="69850" h="519430">
                  <a:moveTo>
                    <a:pt x="69850" y="519429"/>
                  </a:moveTo>
                  <a:lnTo>
                    <a:pt x="69850" y="5194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436110" y="541020"/>
              <a:ext cx="69850" cy="40640"/>
            </a:xfrm>
            <a:custGeom>
              <a:avLst/>
              <a:gdLst/>
              <a:ahLst/>
              <a:cxnLst/>
              <a:rect l="l" t="t" r="r" b="b"/>
              <a:pathLst>
                <a:path w="69850" h="4064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2678" y="27781"/>
                  </a:lnTo>
                  <a:lnTo>
                    <a:pt x="10001" y="34289"/>
                  </a:lnTo>
                  <a:lnTo>
                    <a:pt x="20895" y="38893"/>
                  </a:lnTo>
                  <a:lnTo>
                    <a:pt x="34289" y="40639"/>
                  </a:lnTo>
                  <a:lnTo>
                    <a:pt x="47882" y="38893"/>
                  </a:lnTo>
                  <a:lnTo>
                    <a:pt x="59213" y="34289"/>
                  </a:lnTo>
                  <a:lnTo>
                    <a:pt x="66972" y="27781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436110" y="541020"/>
              <a:ext cx="69850" cy="519430"/>
            </a:xfrm>
            <a:custGeom>
              <a:avLst/>
              <a:gdLst/>
              <a:ahLst/>
              <a:cxnLst/>
              <a:rect l="l" t="t" r="r" b="b"/>
              <a:pathLst>
                <a:path w="69850" h="51943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2678" y="27781"/>
                  </a:lnTo>
                  <a:lnTo>
                    <a:pt x="10001" y="34289"/>
                  </a:lnTo>
                  <a:lnTo>
                    <a:pt x="20895" y="38893"/>
                  </a:lnTo>
                  <a:lnTo>
                    <a:pt x="34289" y="40639"/>
                  </a:lnTo>
                  <a:lnTo>
                    <a:pt x="47882" y="38893"/>
                  </a:lnTo>
                  <a:lnTo>
                    <a:pt x="59213" y="34289"/>
                  </a:lnTo>
                  <a:lnTo>
                    <a:pt x="66972" y="27781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  <a:path w="69850" h="519430">
                  <a:moveTo>
                    <a:pt x="0" y="0"/>
                  </a:moveTo>
                  <a:lnTo>
                    <a:pt x="0" y="0"/>
                  </a:lnTo>
                </a:path>
                <a:path w="69850" h="519430">
                  <a:moveTo>
                    <a:pt x="69850" y="519429"/>
                  </a:moveTo>
                  <a:lnTo>
                    <a:pt x="69850" y="5194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413250" y="546100"/>
              <a:ext cx="127000" cy="113030"/>
            </a:xfrm>
            <a:custGeom>
              <a:avLst/>
              <a:gdLst/>
              <a:ahLst/>
              <a:cxnLst/>
              <a:rect l="l" t="t" r="r" b="b"/>
              <a:pathLst>
                <a:path w="127000" h="113029">
                  <a:moveTo>
                    <a:pt x="63500" y="0"/>
                  </a:moveTo>
                  <a:lnTo>
                    <a:pt x="38040" y="4266"/>
                  </a:lnTo>
                  <a:lnTo>
                    <a:pt x="17938" y="16033"/>
                  </a:lnTo>
                  <a:lnTo>
                    <a:pt x="4742" y="33754"/>
                  </a:lnTo>
                  <a:lnTo>
                    <a:pt x="0" y="55879"/>
                  </a:lnTo>
                  <a:lnTo>
                    <a:pt x="4742" y="78204"/>
                  </a:lnTo>
                  <a:lnTo>
                    <a:pt x="17938" y="96361"/>
                  </a:lnTo>
                  <a:lnTo>
                    <a:pt x="38040" y="108565"/>
                  </a:lnTo>
                  <a:lnTo>
                    <a:pt x="63500" y="113029"/>
                  </a:lnTo>
                  <a:lnTo>
                    <a:pt x="88423" y="108565"/>
                  </a:lnTo>
                  <a:lnTo>
                    <a:pt x="108585" y="96361"/>
                  </a:lnTo>
                  <a:lnTo>
                    <a:pt x="122078" y="78204"/>
                  </a:lnTo>
                  <a:lnTo>
                    <a:pt x="127000" y="55879"/>
                  </a:lnTo>
                  <a:lnTo>
                    <a:pt x="122078" y="33754"/>
                  </a:lnTo>
                  <a:lnTo>
                    <a:pt x="108584" y="16033"/>
                  </a:lnTo>
                  <a:lnTo>
                    <a:pt x="88423" y="4266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413250" y="546100"/>
              <a:ext cx="127000" cy="113030"/>
            </a:xfrm>
            <a:custGeom>
              <a:avLst/>
              <a:gdLst/>
              <a:ahLst/>
              <a:cxnLst/>
              <a:rect l="l" t="t" r="r" b="b"/>
              <a:pathLst>
                <a:path w="127000" h="113029">
                  <a:moveTo>
                    <a:pt x="63500" y="0"/>
                  </a:moveTo>
                  <a:lnTo>
                    <a:pt x="88423" y="4266"/>
                  </a:lnTo>
                  <a:lnTo>
                    <a:pt x="108584" y="16033"/>
                  </a:lnTo>
                  <a:lnTo>
                    <a:pt x="122078" y="33754"/>
                  </a:lnTo>
                  <a:lnTo>
                    <a:pt x="127000" y="55879"/>
                  </a:lnTo>
                  <a:lnTo>
                    <a:pt x="122078" y="78204"/>
                  </a:lnTo>
                  <a:lnTo>
                    <a:pt x="108585" y="96361"/>
                  </a:lnTo>
                  <a:lnTo>
                    <a:pt x="88423" y="108565"/>
                  </a:lnTo>
                  <a:lnTo>
                    <a:pt x="63500" y="113029"/>
                  </a:lnTo>
                  <a:lnTo>
                    <a:pt x="38040" y="108565"/>
                  </a:lnTo>
                  <a:lnTo>
                    <a:pt x="17938" y="96361"/>
                  </a:lnTo>
                  <a:lnTo>
                    <a:pt x="4742" y="78204"/>
                  </a:lnTo>
                  <a:lnTo>
                    <a:pt x="0" y="55879"/>
                  </a:lnTo>
                  <a:lnTo>
                    <a:pt x="4742" y="33754"/>
                  </a:lnTo>
                  <a:lnTo>
                    <a:pt x="17938" y="16033"/>
                  </a:lnTo>
                  <a:lnTo>
                    <a:pt x="38040" y="4266"/>
                  </a:lnTo>
                  <a:lnTo>
                    <a:pt x="63500" y="0"/>
                  </a:lnTo>
                  <a:close/>
                </a:path>
                <a:path w="127000" h="113029">
                  <a:moveTo>
                    <a:pt x="0" y="0"/>
                  </a:moveTo>
                  <a:lnTo>
                    <a:pt x="0" y="0"/>
                  </a:lnTo>
                </a:path>
                <a:path w="127000" h="113029">
                  <a:moveTo>
                    <a:pt x="127000" y="113029"/>
                  </a:moveTo>
                  <a:lnTo>
                    <a:pt x="127000" y="113029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4" name="object 522"/>
          <p:cNvGrpSpPr/>
          <p:nvPr/>
        </p:nvGrpSpPr>
        <p:grpSpPr>
          <a:xfrm>
            <a:off x="1815237" y="4574947"/>
            <a:ext cx="1097280" cy="556895"/>
            <a:chOff x="1815237" y="4574947"/>
            <a:chExt cx="1097280" cy="556895"/>
          </a:xfrm>
        </p:grpSpPr>
        <p:sp>
          <p:nvSpPr>
            <p:cNvPr id="523" name="object 523"/>
            <p:cNvSpPr/>
            <p:nvPr/>
          </p:nvSpPr>
          <p:spPr>
            <a:xfrm>
              <a:off x="1819909" y="4585969"/>
              <a:ext cx="1087755" cy="541020"/>
            </a:xfrm>
            <a:custGeom>
              <a:avLst/>
              <a:gdLst/>
              <a:ahLst/>
              <a:cxnLst/>
              <a:rect l="l" t="t" r="r" b="b"/>
              <a:pathLst>
                <a:path w="1087755" h="541020">
                  <a:moveTo>
                    <a:pt x="170179" y="0"/>
                  </a:moveTo>
                  <a:lnTo>
                    <a:pt x="119102" y="15339"/>
                  </a:lnTo>
                  <a:lnTo>
                    <a:pt x="82550" y="46513"/>
                  </a:lnTo>
                  <a:lnTo>
                    <a:pt x="55522" y="85546"/>
                  </a:lnTo>
                  <a:lnTo>
                    <a:pt x="33019" y="124459"/>
                  </a:lnTo>
                  <a:lnTo>
                    <a:pt x="16073" y="163671"/>
                  </a:lnTo>
                  <a:lnTo>
                    <a:pt x="6032" y="205739"/>
                  </a:lnTo>
                  <a:lnTo>
                    <a:pt x="1230" y="248761"/>
                  </a:lnTo>
                  <a:lnTo>
                    <a:pt x="0" y="290829"/>
                  </a:lnTo>
                  <a:lnTo>
                    <a:pt x="1230" y="334883"/>
                  </a:lnTo>
                  <a:lnTo>
                    <a:pt x="6032" y="380364"/>
                  </a:lnTo>
                  <a:lnTo>
                    <a:pt x="16073" y="422989"/>
                  </a:lnTo>
                  <a:lnTo>
                    <a:pt x="33019" y="458469"/>
                  </a:lnTo>
                  <a:lnTo>
                    <a:pt x="59451" y="488156"/>
                  </a:lnTo>
                  <a:lnTo>
                    <a:pt x="93027" y="513079"/>
                  </a:lnTo>
                  <a:lnTo>
                    <a:pt x="130889" y="531336"/>
                  </a:lnTo>
                  <a:lnTo>
                    <a:pt x="170179" y="541019"/>
                  </a:lnTo>
                  <a:lnTo>
                    <a:pt x="207843" y="539313"/>
                  </a:lnTo>
                  <a:lnTo>
                    <a:pt x="246697" y="528319"/>
                  </a:lnTo>
                  <a:lnTo>
                    <a:pt x="289837" y="513516"/>
                  </a:lnTo>
                  <a:lnTo>
                    <a:pt x="340359" y="500379"/>
                  </a:lnTo>
                  <a:lnTo>
                    <a:pt x="447080" y="477763"/>
                  </a:lnTo>
                  <a:lnTo>
                    <a:pt x="506689" y="466455"/>
                  </a:lnTo>
                  <a:lnTo>
                    <a:pt x="563798" y="459049"/>
                  </a:lnTo>
                  <a:lnTo>
                    <a:pt x="613409" y="458469"/>
                  </a:lnTo>
                  <a:lnTo>
                    <a:pt x="1056639" y="458469"/>
                  </a:lnTo>
                  <a:lnTo>
                    <a:pt x="1072701" y="422439"/>
                  </a:lnTo>
                  <a:lnTo>
                    <a:pt x="1082965" y="375812"/>
                  </a:lnTo>
                  <a:lnTo>
                    <a:pt x="1087697" y="322609"/>
                  </a:lnTo>
                  <a:lnTo>
                    <a:pt x="1087164" y="266851"/>
                  </a:lnTo>
                  <a:lnTo>
                    <a:pt x="1081632" y="212560"/>
                  </a:lnTo>
                  <a:lnTo>
                    <a:pt x="1071369" y="163755"/>
                  </a:lnTo>
                  <a:lnTo>
                    <a:pt x="1056639" y="124459"/>
                  </a:lnTo>
                  <a:lnTo>
                    <a:pt x="1031192" y="89223"/>
                  </a:lnTo>
                  <a:lnTo>
                    <a:pt x="1024926" y="83819"/>
                  </a:lnTo>
                  <a:lnTo>
                    <a:pt x="510539" y="83819"/>
                  </a:lnTo>
                  <a:lnTo>
                    <a:pt x="461894" y="78843"/>
                  </a:lnTo>
                  <a:lnTo>
                    <a:pt x="409850" y="66091"/>
                  </a:lnTo>
                  <a:lnTo>
                    <a:pt x="356451" y="48830"/>
                  </a:lnTo>
                  <a:lnTo>
                    <a:pt x="303741" y="30324"/>
                  </a:lnTo>
                  <a:lnTo>
                    <a:pt x="253763" y="13840"/>
                  </a:lnTo>
                  <a:lnTo>
                    <a:pt x="208561" y="2643"/>
                  </a:lnTo>
                  <a:lnTo>
                    <a:pt x="170179" y="0"/>
                  </a:lnTo>
                  <a:close/>
                </a:path>
                <a:path w="1087755" h="541020">
                  <a:moveTo>
                    <a:pt x="1056639" y="458469"/>
                  </a:moveTo>
                  <a:lnTo>
                    <a:pt x="613409" y="458469"/>
                  </a:lnTo>
                  <a:lnTo>
                    <a:pt x="660717" y="474047"/>
                  </a:lnTo>
                  <a:lnTo>
                    <a:pt x="698500" y="502126"/>
                  </a:lnTo>
                  <a:lnTo>
                    <a:pt x="736282" y="529014"/>
                  </a:lnTo>
                  <a:lnTo>
                    <a:pt x="783589" y="541019"/>
                  </a:lnTo>
                  <a:lnTo>
                    <a:pt x="826217" y="539667"/>
                  </a:lnTo>
                  <a:lnTo>
                    <a:pt x="876958" y="534858"/>
                  </a:lnTo>
                  <a:lnTo>
                    <a:pt x="930592" y="525462"/>
                  </a:lnTo>
                  <a:lnTo>
                    <a:pt x="981898" y="510351"/>
                  </a:lnTo>
                  <a:lnTo>
                    <a:pt x="1025654" y="488397"/>
                  </a:lnTo>
                  <a:lnTo>
                    <a:pt x="1056639" y="458469"/>
                  </a:lnTo>
                  <a:close/>
                </a:path>
                <a:path w="1087755" h="541020">
                  <a:moveTo>
                    <a:pt x="817879" y="0"/>
                  </a:moveTo>
                  <a:lnTo>
                    <a:pt x="778128" y="2643"/>
                  </a:lnTo>
                  <a:lnTo>
                    <a:pt x="736400" y="13840"/>
                  </a:lnTo>
                  <a:lnTo>
                    <a:pt x="693049" y="30324"/>
                  </a:lnTo>
                  <a:lnTo>
                    <a:pt x="648433" y="48830"/>
                  </a:lnTo>
                  <a:lnTo>
                    <a:pt x="602905" y="66091"/>
                  </a:lnTo>
                  <a:lnTo>
                    <a:pt x="556822" y="78843"/>
                  </a:lnTo>
                  <a:lnTo>
                    <a:pt x="510539" y="83819"/>
                  </a:lnTo>
                  <a:lnTo>
                    <a:pt x="1024926" y="83819"/>
                  </a:lnTo>
                  <a:lnTo>
                    <a:pt x="996997" y="59737"/>
                  </a:lnTo>
                  <a:lnTo>
                    <a:pt x="956310" y="36036"/>
                  </a:lnTo>
                  <a:lnTo>
                    <a:pt x="911389" y="18156"/>
                  </a:lnTo>
                  <a:lnTo>
                    <a:pt x="864493" y="6132"/>
                  </a:lnTo>
                  <a:lnTo>
                    <a:pt x="817879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819909" y="4579619"/>
              <a:ext cx="1087755" cy="547370"/>
            </a:xfrm>
            <a:custGeom>
              <a:avLst/>
              <a:gdLst/>
              <a:ahLst/>
              <a:cxnLst/>
              <a:rect l="l" t="t" r="r" b="b"/>
              <a:pathLst>
                <a:path w="1087755" h="547370">
                  <a:moveTo>
                    <a:pt x="0" y="297179"/>
                  </a:moveTo>
                  <a:lnTo>
                    <a:pt x="1230" y="255111"/>
                  </a:lnTo>
                  <a:lnTo>
                    <a:pt x="6032" y="212089"/>
                  </a:lnTo>
                  <a:lnTo>
                    <a:pt x="16073" y="170021"/>
                  </a:lnTo>
                  <a:lnTo>
                    <a:pt x="33019" y="130809"/>
                  </a:lnTo>
                  <a:lnTo>
                    <a:pt x="55522" y="91896"/>
                  </a:lnTo>
                  <a:lnTo>
                    <a:pt x="82550" y="52863"/>
                  </a:lnTo>
                  <a:lnTo>
                    <a:pt x="119102" y="21689"/>
                  </a:lnTo>
                  <a:lnTo>
                    <a:pt x="170179" y="6349"/>
                  </a:lnTo>
                  <a:lnTo>
                    <a:pt x="208561" y="8993"/>
                  </a:lnTo>
                  <a:lnTo>
                    <a:pt x="253763" y="20190"/>
                  </a:lnTo>
                  <a:lnTo>
                    <a:pt x="303741" y="36674"/>
                  </a:lnTo>
                  <a:lnTo>
                    <a:pt x="356451" y="55180"/>
                  </a:lnTo>
                  <a:lnTo>
                    <a:pt x="409850" y="72441"/>
                  </a:lnTo>
                  <a:lnTo>
                    <a:pt x="461894" y="85193"/>
                  </a:lnTo>
                  <a:lnTo>
                    <a:pt x="510539" y="90169"/>
                  </a:lnTo>
                  <a:lnTo>
                    <a:pt x="556822" y="85193"/>
                  </a:lnTo>
                  <a:lnTo>
                    <a:pt x="602905" y="72441"/>
                  </a:lnTo>
                  <a:lnTo>
                    <a:pt x="648433" y="55180"/>
                  </a:lnTo>
                  <a:lnTo>
                    <a:pt x="693049" y="36674"/>
                  </a:lnTo>
                  <a:lnTo>
                    <a:pt x="736400" y="20190"/>
                  </a:lnTo>
                  <a:lnTo>
                    <a:pt x="778128" y="8993"/>
                  </a:lnTo>
                  <a:lnTo>
                    <a:pt x="817879" y="6349"/>
                  </a:lnTo>
                  <a:lnTo>
                    <a:pt x="864493" y="12482"/>
                  </a:lnTo>
                  <a:lnTo>
                    <a:pt x="911389" y="24506"/>
                  </a:lnTo>
                  <a:lnTo>
                    <a:pt x="956310" y="42386"/>
                  </a:lnTo>
                  <a:lnTo>
                    <a:pt x="996997" y="66087"/>
                  </a:lnTo>
                  <a:lnTo>
                    <a:pt x="1031192" y="95573"/>
                  </a:lnTo>
                  <a:lnTo>
                    <a:pt x="1056639" y="130809"/>
                  </a:lnTo>
                  <a:lnTo>
                    <a:pt x="1071369" y="170105"/>
                  </a:lnTo>
                  <a:lnTo>
                    <a:pt x="1081632" y="218910"/>
                  </a:lnTo>
                  <a:lnTo>
                    <a:pt x="1087164" y="273201"/>
                  </a:lnTo>
                  <a:lnTo>
                    <a:pt x="1087697" y="328959"/>
                  </a:lnTo>
                  <a:lnTo>
                    <a:pt x="1082965" y="382162"/>
                  </a:lnTo>
                  <a:lnTo>
                    <a:pt x="1072701" y="428789"/>
                  </a:lnTo>
                  <a:lnTo>
                    <a:pt x="1056639" y="464819"/>
                  </a:lnTo>
                  <a:lnTo>
                    <a:pt x="1025654" y="494747"/>
                  </a:lnTo>
                  <a:lnTo>
                    <a:pt x="981898" y="516701"/>
                  </a:lnTo>
                  <a:lnTo>
                    <a:pt x="930592" y="531812"/>
                  </a:lnTo>
                  <a:lnTo>
                    <a:pt x="876958" y="541208"/>
                  </a:lnTo>
                  <a:lnTo>
                    <a:pt x="826217" y="546017"/>
                  </a:lnTo>
                  <a:lnTo>
                    <a:pt x="783589" y="547369"/>
                  </a:lnTo>
                  <a:lnTo>
                    <a:pt x="736282" y="535364"/>
                  </a:lnTo>
                  <a:lnTo>
                    <a:pt x="698500" y="508476"/>
                  </a:lnTo>
                  <a:lnTo>
                    <a:pt x="660717" y="480397"/>
                  </a:lnTo>
                  <a:lnTo>
                    <a:pt x="613409" y="464819"/>
                  </a:lnTo>
                  <a:lnTo>
                    <a:pt x="563798" y="465399"/>
                  </a:lnTo>
                  <a:lnTo>
                    <a:pt x="506689" y="472805"/>
                  </a:lnTo>
                  <a:lnTo>
                    <a:pt x="447080" y="484113"/>
                  </a:lnTo>
                  <a:lnTo>
                    <a:pt x="389971" y="496397"/>
                  </a:lnTo>
                  <a:lnTo>
                    <a:pt x="340359" y="506729"/>
                  </a:lnTo>
                  <a:lnTo>
                    <a:pt x="289837" y="519866"/>
                  </a:lnTo>
                  <a:lnTo>
                    <a:pt x="246697" y="534669"/>
                  </a:lnTo>
                  <a:lnTo>
                    <a:pt x="207843" y="545663"/>
                  </a:lnTo>
                  <a:lnTo>
                    <a:pt x="130889" y="537686"/>
                  </a:lnTo>
                  <a:lnTo>
                    <a:pt x="93027" y="519429"/>
                  </a:lnTo>
                  <a:lnTo>
                    <a:pt x="59451" y="494506"/>
                  </a:lnTo>
                  <a:lnTo>
                    <a:pt x="33019" y="464819"/>
                  </a:lnTo>
                  <a:lnTo>
                    <a:pt x="16073" y="429339"/>
                  </a:lnTo>
                  <a:lnTo>
                    <a:pt x="6032" y="386714"/>
                  </a:lnTo>
                  <a:lnTo>
                    <a:pt x="1230" y="341233"/>
                  </a:lnTo>
                  <a:lnTo>
                    <a:pt x="0" y="297179"/>
                  </a:lnTo>
                  <a:close/>
                </a:path>
                <a:path w="1087755" h="54737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9" name="object 525"/>
          <p:cNvGrpSpPr/>
          <p:nvPr/>
        </p:nvGrpSpPr>
        <p:grpSpPr>
          <a:xfrm>
            <a:off x="2165757" y="4559073"/>
            <a:ext cx="216535" cy="498475"/>
            <a:chOff x="2165757" y="4559073"/>
            <a:chExt cx="216535" cy="498475"/>
          </a:xfrm>
        </p:grpSpPr>
        <p:sp>
          <p:nvSpPr>
            <p:cNvPr id="526" name="object 526"/>
            <p:cNvSpPr/>
            <p:nvPr/>
          </p:nvSpPr>
          <p:spPr>
            <a:xfrm>
              <a:off x="2297430" y="4683759"/>
              <a:ext cx="68580" cy="359410"/>
            </a:xfrm>
            <a:custGeom>
              <a:avLst/>
              <a:gdLst/>
              <a:ahLst/>
              <a:cxnLst/>
              <a:rect l="l" t="t" r="r" b="b"/>
              <a:pathLst>
                <a:path w="68580" h="359410">
                  <a:moveTo>
                    <a:pt x="45719" y="0"/>
                  </a:moveTo>
                  <a:lnTo>
                    <a:pt x="28991" y="39171"/>
                  </a:lnTo>
                  <a:lnTo>
                    <a:pt x="14763" y="79057"/>
                  </a:lnTo>
                  <a:lnTo>
                    <a:pt x="5536" y="120372"/>
                  </a:lnTo>
                  <a:lnTo>
                    <a:pt x="3809" y="163829"/>
                  </a:lnTo>
                  <a:lnTo>
                    <a:pt x="11251" y="209927"/>
                  </a:lnTo>
                  <a:lnTo>
                    <a:pt x="26193" y="258286"/>
                  </a:lnTo>
                  <a:lnTo>
                    <a:pt x="46136" y="308312"/>
                  </a:lnTo>
                  <a:lnTo>
                    <a:pt x="68580" y="359409"/>
                  </a:lnTo>
                </a:path>
                <a:path w="68580" h="359410">
                  <a:moveTo>
                    <a:pt x="0" y="0"/>
                  </a:moveTo>
                  <a:lnTo>
                    <a:pt x="0" y="0"/>
                  </a:lnTo>
                </a:path>
                <a:path w="68580" h="359410">
                  <a:moveTo>
                    <a:pt x="68580" y="359409"/>
                  </a:moveTo>
                  <a:lnTo>
                    <a:pt x="68580" y="359409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2319020" y="4657089"/>
              <a:ext cx="33020" cy="34290"/>
            </a:xfrm>
            <a:custGeom>
              <a:avLst/>
              <a:gdLst/>
              <a:ahLst/>
              <a:cxnLst/>
              <a:rect l="l" t="t" r="r" b="b"/>
              <a:pathLst>
                <a:path w="33019" h="34289">
                  <a:moveTo>
                    <a:pt x="26669" y="0"/>
                  </a:moveTo>
                  <a:lnTo>
                    <a:pt x="7619" y="0"/>
                  </a:lnTo>
                  <a:lnTo>
                    <a:pt x="0" y="7620"/>
                  </a:lnTo>
                  <a:lnTo>
                    <a:pt x="0" y="26670"/>
                  </a:lnTo>
                  <a:lnTo>
                    <a:pt x="7619" y="34290"/>
                  </a:lnTo>
                  <a:lnTo>
                    <a:pt x="26669" y="34290"/>
                  </a:lnTo>
                  <a:lnTo>
                    <a:pt x="33019" y="26670"/>
                  </a:lnTo>
                  <a:lnTo>
                    <a:pt x="33019" y="762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2319020" y="465708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16510" y="0"/>
                  </a:moveTo>
                  <a:lnTo>
                    <a:pt x="26669" y="0"/>
                  </a:lnTo>
                  <a:lnTo>
                    <a:pt x="33019" y="7620"/>
                  </a:lnTo>
                  <a:lnTo>
                    <a:pt x="33019" y="16510"/>
                  </a:lnTo>
                  <a:lnTo>
                    <a:pt x="33019" y="26670"/>
                  </a:lnTo>
                  <a:lnTo>
                    <a:pt x="26669" y="34290"/>
                  </a:lnTo>
                  <a:lnTo>
                    <a:pt x="16510" y="34290"/>
                  </a:lnTo>
                  <a:lnTo>
                    <a:pt x="7619" y="34290"/>
                  </a:lnTo>
                  <a:lnTo>
                    <a:pt x="0" y="26670"/>
                  </a:lnTo>
                  <a:lnTo>
                    <a:pt x="0" y="16510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6510" y="0"/>
                  </a:lnTo>
                  <a:close/>
                </a:path>
                <a:path w="34289" h="34289">
                  <a:moveTo>
                    <a:pt x="0" y="0"/>
                  </a:moveTo>
                  <a:lnTo>
                    <a:pt x="0" y="0"/>
                  </a:lnTo>
                </a:path>
                <a:path w="34289" h="34289">
                  <a:moveTo>
                    <a:pt x="34290" y="34290"/>
                  </a:moveTo>
                  <a:lnTo>
                    <a:pt x="34290" y="34290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2306320" y="4644389"/>
              <a:ext cx="71120" cy="73660"/>
            </a:xfrm>
            <a:custGeom>
              <a:avLst/>
              <a:gdLst/>
              <a:ahLst/>
              <a:cxnLst/>
              <a:rect l="l" t="t" r="r" b="b"/>
              <a:pathLst>
                <a:path w="71119" h="73660">
                  <a:moveTo>
                    <a:pt x="35560" y="0"/>
                  </a:moveTo>
                  <a:lnTo>
                    <a:pt x="21431" y="2897"/>
                  </a:lnTo>
                  <a:lnTo>
                    <a:pt x="10160" y="10794"/>
                  </a:lnTo>
                  <a:lnTo>
                    <a:pt x="2698" y="22502"/>
                  </a:lnTo>
                  <a:lnTo>
                    <a:pt x="0" y="36830"/>
                  </a:lnTo>
                  <a:lnTo>
                    <a:pt x="2698" y="51157"/>
                  </a:lnTo>
                  <a:lnTo>
                    <a:pt x="10159" y="62864"/>
                  </a:lnTo>
                  <a:lnTo>
                    <a:pt x="21431" y="70762"/>
                  </a:lnTo>
                  <a:lnTo>
                    <a:pt x="35560" y="73660"/>
                  </a:lnTo>
                  <a:lnTo>
                    <a:pt x="49688" y="70762"/>
                  </a:lnTo>
                  <a:lnTo>
                    <a:pt x="60959" y="62865"/>
                  </a:lnTo>
                  <a:lnTo>
                    <a:pt x="68421" y="51157"/>
                  </a:lnTo>
                  <a:lnTo>
                    <a:pt x="71119" y="36830"/>
                  </a:lnTo>
                  <a:lnTo>
                    <a:pt x="68421" y="22502"/>
                  </a:lnTo>
                  <a:lnTo>
                    <a:pt x="60959" y="10795"/>
                  </a:lnTo>
                  <a:lnTo>
                    <a:pt x="49688" y="2897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2306320" y="4644389"/>
              <a:ext cx="72390" cy="73660"/>
            </a:xfrm>
            <a:custGeom>
              <a:avLst/>
              <a:gdLst/>
              <a:ahLst/>
              <a:cxnLst/>
              <a:rect l="l" t="t" r="r" b="b"/>
              <a:pathLst>
                <a:path w="72389" h="73660">
                  <a:moveTo>
                    <a:pt x="35560" y="0"/>
                  </a:moveTo>
                  <a:lnTo>
                    <a:pt x="49688" y="2897"/>
                  </a:lnTo>
                  <a:lnTo>
                    <a:pt x="60959" y="10795"/>
                  </a:lnTo>
                  <a:lnTo>
                    <a:pt x="68421" y="22502"/>
                  </a:lnTo>
                  <a:lnTo>
                    <a:pt x="71119" y="36830"/>
                  </a:lnTo>
                  <a:lnTo>
                    <a:pt x="68421" y="51157"/>
                  </a:lnTo>
                  <a:lnTo>
                    <a:pt x="60959" y="62865"/>
                  </a:lnTo>
                  <a:lnTo>
                    <a:pt x="49688" y="70762"/>
                  </a:lnTo>
                  <a:lnTo>
                    <a:pt x="35560" y="73660"/>
                  </a:lnTo>
                  <a:lnTo>
                    <a:pt x="21431" y="70762"/>
                  </a:lnTo>
                  <a:lnTo>
                    <a:pt x="10159" y="62864"/>
                  </a:lnTo>
                  <a:lnTo>
                    <a:pt x="2698" y="51157"/>
                  </a:lnTo>
                  <a:lnTo>
                    <a:pt x="0" y="36830"/>
                  </a:lnTo>
                  <a:lnTo>
                    <a:pt x="2698" y="22502"/>
                  </a:lnTo>
                  <a:lnTo>
                    <a:pt x="10160" y="10794"/>
                  </a:lnTo>
                  <a:lnTo>
                    <a:pt x="21431" y="2897"/>
                  </a:lnTo>
                  <a:lnTo>
                    <a:pt x="35560" y="0"/>
                  </a:lnTo>
                  <a:close/>
                </a:path>
                <a:path w="72389" h="73660">
                  <a:moveTo>
                    <a:pt x="0" y="0"/>
                  </a:moveTo>
                  <a:lnTo>
                    <a:pt x="0" y="0"/>
                  </a:lnTo>
                </a:path>
                <a:path w="72389" h="73660">
                  <a:moveTo>
                    <a:pt x="72390" y="73660"/>
                  </a:moveTo>
                  <a:lnTo>
                    <a:pt x="72390" y="73660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2170430" y="4673599"/>
              <a:ext cx="72390" cy="71120"/>
            </a:xfrm>
            <a:custGeom>
              <a:avLst/>
              <a:gdLst/>
              <a:ahLst/>
              <a:cxnLst/>
              <a:rect l="l" t="t" r="r" b="b"/>
              <a:pathLst>
                <a:path w="72389" h="71120">
                  <a:moveTo>
                    <a:pt x="36830" y="0"/>
                  </a:moveTo>
                  <a:lnTo>
                    <a:pt x="21967" y="2698"/>
                  </a:lnTo>
                  <a:lnTo>
                    <a:pt x="10318" y="10160"/>
                  </a:lnTo>
                  <a:lnTo>
                    <a:pt x="2718" y="21431"/>
                  </a:lnTo>
                  <a:lnTo>
                    <a:pt x="0" y="35560"/>
                  </a:lnTo>
                  <a:lnTo>
                    <a:pt x="2718" y="49688"/>
                  </a:lnTo>
                  <a:lnTo>
                    <a:pt x="10318" y="60959"/>
                  </a:lnTo>
                  <a:lnTo>
                    <a:pt x="21967" y="68421"/>
                  </a:lnTo>
                  <a:lnTo>
                    <a:pt x="36830" y="71119"/>
                  </a:lnTo>
                  <a:lnTo>
                    <a:pt x="50958" y="68421"/>
                  </a:lnTo>
                  <a:lnTo>
                    <a:pt x="62229" y="60959"/>
                  </a:lnTo>
                  <a:lnTo>
                    <a:pt x="69691" y="49688"/>
                  </a:lnTo>
                  <a:lnTo>
                    <a:pt x="72389" y="35560"/>
                  </a:lnTo>
                  <a:lnTo>
                    <a:pt x="69691" y="21431"/>
                  </a:lnTo>
                  <a:lnTo>
                    <a:pt x="62229" y="10160"/>
                  </a:lnTo>
                  <a:lnTo>
                    <a:pt x="50958" y="2698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2169160" y="4672329"/>
              <a:ext cx="73660" cy="72390"/>
            </a:xfrm>
            <a:custGeom>
              <a:avLst/>
              <a:gdLst/>
              <a:ahLst/>
              <a:cxnLst/>
              <a:rect l="l" t="t" r="r" b="b"/>
              <a:pathLst>
                <a:path w="73660" h="72389">
                  <a:moveTo>
                    <a:pt x="73659" y="36830"/>
                  </a:moveTo>
                  <a:lnTo>
                    <a:pt x="70961" y="22701"/>
                  </a:lnTo>
                  <a:lnTo>
                    <a:pt x="63499" y="11430"/>
                  </a:lnTo>
                  <a:lnTo>
                    <a:pt x="52228" y="3968"/>
                  </a:lnTo>
                  <a:lnTo>
                    <a:pt x="38100" y="1270"/>
                  </a:lnTo>
                  <a:lnTo>
                    <a:pt x="23237" y="3968"/>
                  </a:lnTo>
                  <a:lnTo>
                    <a:pt x="11588" y="11430"/>
                  </a:lnTo>
                  <a:lnTo>
                    <a:pt x="3988" y="22701"/>
                  </a:lnTo>
                  <a:lnTo>
                    <a:pt x="1269" y="36830"/>
                  </a:lnTo>
                  <a:lnTo>
                    <a:pt x="3988" y="50958"/>
                  </a:lnTo>
                  <a:lnTo>
                    <a:pt x="11588" y="62230"/>
                  </a:lnTo>
                  <a:lnTo>
                    <a:pt x="23237" y="69691"/>
                  </a:lnTo>
                  <a:lnTo>
                    <a:pt x="38100" y="72390"/>
                  </a:lnTo>
                  <a:lnTo>
                    <a:pt x="52228" y="69691"/>
                  </a:lnTo>
                  <a:lnTo>
                    <a:pt x="63499" y="62230"/>
                  </a:lnTo>
                  <a:lnTo>
                    <a:pt x="70961" y="50958"/>
                  </a:lnTo>
                  <a:lnTo>
                    <a:pt x="73659" y="36830"/>
                  </a:lnTo>
                  <a:close/>
                </a:path>
                <a:path w="73660" h="72389">
                  <a:moveTo>
                    <a:pt x="73659" y="72390"/>
                  </a:moveTo>
                  <a:lnTo>
                    <a:pt x="73659" y="72390"/>
                  </a:lnTo>
                </a:path>
                <a:path w="73660" h="7238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2186940" y="4573269"/>
              <a:ext cx="167640" cy="156210"/>
            </a:xfrm>
            <a:custGeom>
              <a:avLst/>
              <a:gdLst/>
              <a:ahLst/>
              <a:cxnLst/>
              <a:rect l="l" t="t" r="r" b="b"/>
              <a:pathLst>
                <a:path w="167639" h="156210">
                  <a:moveTo>
                    <a:pt x="24130" y="156209"/>
                  </a:moveTo>
                  <a:lnTo>
                    <a:pt x="16450" y="106600"/>
                  </a:lnTo>
                  <a:lnTo>
                    <a:pt x="11271" y="62229"/>
                  </a:lnTo>
                  <a:lnTo>
                    <a:pt x="12521" y="28336"/>
                  </a:lnTo>
                  <a:lnTo>
                    <a:pt x="24130" y="10159"/>
                  </a:lnTo>
                  <a:lnTo>
                    <a:pt x="53340" y="17383"/>
                  </a:lnTo>
                  <a:lnTo>
                    <a:pt x="95885" y="43179"/>
                  </a:lnTo>
                  <a:lnTo>
                    <a:pt x="138430" y="70881"/>
                  </a:lnTo>
                  <a:lnTo>
                    <a:pt x="167640" y="83819"/>
                  </a:lnTo>
                </a:path>
                <a:path w="167639" h="156210">
                  <a:moveTo>
                    <a:pt x="167640" y="156209"/>
                  </a:moveTo>
                  <a:lnTo>
                    <a:pt x="167640" y="156209"/>
                  </a:lnTo>
                </a:path>
                <a:path w="167639" h="15621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2" name="object 534"/>
          <p:cNvGrpSpPr/>
          <p:nvPr/>
        </p:nvGrpSpPr>
        <p:grpSpPr>
          <a:xfrm>
            <a:off x="6206807" y="3473767"/>
            <a:ext cx="922655" cy="608965"/>
            <a:chOff x="6206807" y="3473767"/>
            <a:chExt cx="922655" cy="608965"/>
          </a:xfrm>
        </p:grpSpPr>
        <p:sp>
          <p:nvSpPr>
            <p:cNvPr id="535" name="object 535"/>
            <p:cNvSpPr/>
            <p:nvPr/>
          </p:nvSpPr>
          <p:spPr>
            <a:xfrm>
              <a:off x="6211570" y="3759199"/>
              <a:ext cx="520700" cy="318770"/>
            </a:xfrm>
            <a:custGeom>
              <a:avLst/>
              <a:gdLst/>
              <a:ahLst/>
              <a:cxnLst/>
              <a:rect l="l" t="t" r="r" b="b"/>
              <a:pathLst>
                <a:path w="520700" h="318770">
                  <a:moveTo>
                    <a:pt x="260350" y="0"/>
                  </a:moveTo>
                  <a:lnTo>
                    <a:pt x="191675" y="2728"/>
                  </a:lnTo>
                  <a:lnTo>
                    <a:pt x="129634" y="10395"/>
                  </a:lnTo>
                  <a:lnTo>
                    <a:pt x="76834" y="22225"/>
                  </a:lnTo>
                  <a:lnTo>
                    <a:pt x="35889" y="37441"/>
                  </a:lnTo>
                  <a:lnTo>
                    <a:pt x="0" y="74930"/>
                  </a:lnTo>
                  <a:lnTo>
                    <a:pt x="0" y="243839"/>
                  </a:lnTo>
                  <a:lnTo>
                    <a:pt x="35889" y="281328"/>
                  </a:lnTo>
                  <a:lnTo>
                    <a:pt x="76835" y="296544"/>
                  </a:lnTo>
                  <a:lnTo>
                    <a:pt x="129634" y="308374"/>
                  </a:lnTo>
                  <a:lnTo>
                    <a:pt x="191675" y="316041"/>
                  </a:lnTo>
                  <a:lnTo>
                    <a:pt x="260350" y="318769"/>
                  </a:lnTo>
                  <a:lnTo>
                    <a:pt x="329024" y="316041"/>
                  </a:lnTo>
                  <a:lnTo>
                    <a:pt x="391065" y="308374"/>
                  </a:lnTo>
                  <a:lnTo>
                    <a:pt x="443864" y="296544"/>
                  </a:lnTo>
                  <a:lnTo>
                    <a:pt x="484810" y="281328"/>
                  </a:lnTo>
                  <a:lnTo>
                    <a:pt x="520700" y="243839"/>
                  </a:lnTo>
                  <a:lnTo>
                    <a:pt x="520700" y="74930"/>
                  </a:lnTo>
                  <a:lnTo>
                    <a:pt x="484810" y="37441"/>
                  </a:lnTo>
                  <a:lnTo>
                    <a:pt x="443864" y="22225"/>
                  </a:lnTo>
                  <a:lnTo>
                    <a:pt x="391065" y="10395"/>
                  </a:lnTo>
                  <a:lnTo>
                    <a:pt x="329024" y="2728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6211570" y="3759199"/>
              <a:ext cx="520700" cy="318770"/>
            </a:xfrm>
            <a:custGeom>
              <a:avLst/>
              <a:gdLst/>
              <a:ahLst/>
              <a:cxnLst/>
              <a:rect l="l" t="t" r="r" b="b"/>
              <a:pathLst>
                <a:path w="520700" h="318770">
                  <a:moveTo>
                    <a:pt x="260350" y="0"/>
                  </a:moveTo>
                  <a:lnTo>
                    <a:pt x="191675" y="2728"/>
                  </a:lnTo>
                  <a:lnTo>
                    <a:pt x="129634" y="10395"/>
                  </a:lnTo>
                  <a:lnTo>
                    <a:pt x="76834" y="22225"/>
                  </a:lnTo>
                  <a:lnTo>
                    <a:pt x="35889" y="37441"/>
                  </a:lnTo>
                  <a:lnTo>
                    <a:pt x="0" y="74930"/>
                  </a:lnTo>
                  <a:lnTo>
                    <a:pt x="0" y="243839"/>
                  </a:lnTo>
                  <a:lnTo>
                    <a:pt x="35889" y="281328"/>
                  </a:lnTo>
                  <a:lnTo>
                    <a:pt x="76835" y="296544"/>
                  </a:lnTo>
                  <a:lnTo>
                    <a:pt x="129634" y="308374"/>
                  </a:lnTo>
                  <a:lnTo>
                    <a:pt x="191675" y="316041"/>
                  </a:lnTo>
                  <a:lnTo>
                    <a:pt x="260350" y="318769"/>
                  </a:lnTo>
                  <a:lnTo>
                    <a:pt x="329024" y="316041"/>
                  </a:lnTo>
                  <a:lnTo>
                    <a:pt x="391065" y="308374"/>
                  </a:lnTo>
                  <a:lnTo>
                    <a:pt x="443864" y="296544"/>
                  </a:lnTo>
                  <a:lnTo>
                    <a:pt x="484810" y="281328"/>
                  </a:lnTo>
                  <a:lnTo>
                    <a:pt x="520700" y="243839"/>
                  </a:lnTo>
                  <a:lnTo>
                    <a:pt x="520700" y="74930"/>
                  </a:lnTo>
                  <a:lnTo>
                    <a:pt x="484810" y="37441"/>
                  </a:lnTo>
                  <a:lnTo>
                    <a:pt x="443864" y="22225"/>
                  </a:lnTo>
                  <a:lnTo>
                    <a:pt x="391065" y="10395"/>
                  </a:lnTo>
                  <a:lnTo>
                    <a:pt x="329024" y="2728"/>
                  </a:lnTo>
                  <a:lnTo>
                    <a:pt x="260350" y="0"/>
                  </a:lnTo>
                  <a:close/>
                </a:path>
                <a:path w="520700" h="318770">
                  <a:moveTo>
                    <a:pt x="0" y="0"/>
                  </a:moveTo>
                  <a:lnTo>
                    <a:pt x="0" y="0"/>
                  </a:lnTo>
                </a:path>
                <a:path w="520700" h="318770">
                  <a:moveTo>
                    <a:pt x="520700" y="318769"/>
                  </a:moveTo>
                  <a:lnTo>
                    <a:pt x="520700" y="31876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6211570" y="3759199"/>
              <a:ext cx="520700" cy="149860"/>
            </a:xfrm>
            <a:custGeom>
              <a:avLst/>
              <a:gdLst/>
              <a:ahLst/>
              <a:cxnLst/>
              <a:rect l="l" t="t" r="r" b="b"/>
              <a:pathLst>
                <a:path w="520700" h="149860">
                  <a:moveTo>
                    <a:pt x="260350" y="0"/>
                  </a:moveTo>
                  <a:lnTo>
                    <a:pt x="191675" y="2728"/>
                  </a:lnTo>
                  <a:lnTo>
                    <a:pt x="129634" y="10395"/>
                  </a:lnTo>
                  <a:lnTo>
                    <a:pt x="76834" y="22225"/>
                  </a:lnTo>
                  <a:lnTo>
                    <a:pt x="35889" y="37441"/>
                  </a:lnTo>
                  <a:lnTo>
                    <a:pt x="0" y="74930"/>
                  </a:lnTo>
                  <a:lnTo>
                    <a:pt x="9407" y="94591"/>
                  </a:lnTo>
                  <a:lnTo>
                    <a:pt x="76835" y="127635"/>
                  </a:lnTo>
                  <a:lnTo>
                    <a:pt x="129634" y="139464"/>
                  </a:lnTo>
                  <a:lnTo>
                    <a:pt x="191675" y="147131"/>
                  </a:lnTo>
                  <a:lnTo>
                    <a:pt x="260350" y="149860"/>
                  </a:lnTo>
                  <a:lnTo>
                    <a:pt x="329024" y="147131"/>
                  </a:lnTo>
                  <a:lnTo>
                    <a:pt x="391065" y="139464"/>
                  </a:lnTo>
                  <a:lnTo>
                    <a:pt x="443864" y="127635"/>
                  </a:lnTo>
                  <a:lnTo>
                    <a:pt x="484810" y="112418"/>
                  </a:lnTo>
                  <a:lnTo>
                    <a:pt x="520700" y="74930"/>
                  </a:lnTo>
                  <a:lnTo>
                    <a:pt x="511292" y="55268"/>
                  </a:lnTo>
                  <a:lnTo>
                    <a:pt x="443864" y="22225"/>
                  </a:lnTo>
                  <a:lnTo>
                    <a:pt x="391065" y="10395"/>
                  </a:lnTo>
                  <a:lnTo>
                    <a:pt x="329024" y="2728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6211570" y="3759199"/>
              <a:ext cx="520700" cy="318770"/>
            </a:xfrm>
            <a:custGeom>
              <a:avLst/>
              <a:gdLst/>
              <a:ahLst/>
              <a:cxnLst/>
              <a:rect l="l" t="t" r="r" b="b"/>
              <a:pathLst>
                <a:path w="520700" h="318770">
                  <a:moveTo>
                    <a:pt x="260350" y="0"/>
                  </a:moveTo>
                  <a:lnTo>
                    <a:pt x="191675" y="2728"/>
                  </a:lnTo>
                  <a:lnTo>
                    <a:pt x="129634" y="10395"/>
                  </a:lnTo>
                  <a:lnTo>
                    <a:pt x="76834" y="22225"/>
                  </a:lnTo>
                  <a:lnTo>
                    <a:pt x="35889" y="37441"/>
                  </a:lnTo>
                  <a:lnTo>
                    <a:pt x="0" y="74930"/>
                  </a:lnTo>
                  <a:lnTo>
                    <a:pt x="9407" y="94591"/>
                  </a:lnTo>
                  <a:lnTo>
                    <a:pt x="76835" y="127635"/>
                  </a:lnTo>
                  <a:lnTo>
                    <a:pt x="129634" y="139464"/>
                  </a:lnTo>
                  <a:lnTo>
                    <a:pt x="191675" y="147131"/>
                  </a:lnTo>
                  <a:lnTo>
                    <a:pt x="260350" y="149860"/>
                  </a:lnTo>
                  <a:lnTo>
                    <a:pt x="329024" y="147131"/>
                  </a:lnTo>
                  <a:lnTo>
                    <a:pt x="391065" y="139464"/>
                  </a:lnTo>
                  <a:lnTo>
                    <a:pt x="443864" y="127635"/>
                  </a:lnTo>
                  <a:lnTo>
                    <a:pt x="484810" y="112418"/>
                  </a:lnTo>
                  <a:lnTo>
                    <a:pt x="520700" y="74930"/>
                  </a:lnTo>
                  <a:lnTo>
                    <a:pt x="511292" y="55268"/>
                  </a:lnTo>
                  <a:lnTo>
                    <a:pt x="443864" y="22225"/>
                  </a:lnTo>
                  <a:lnTo>
                    <a:pt x="391065" y="10395"/>
                  </a:lnTo>
                  <a:lnTo>
                    <a:pt x="329024" y="2728"/>
                  </a:lnTo>
                  <a:lnTo>
                    <a:pt x="260350" y="0"/>
                  </a:lnTo>
                  <a:close/>
                </a:path>
                <a:path w="520700" h="318770">
                  <a:moveTo>
                    <a:pt x="0" y="0"/>
                  </a:moveTo>
                  <a:lnTo>
                    <a:pt x="0" y="0"/>
                  </a:lnTo>
                </a:path>
                <a:path w="520700" h="318770">
                  <a:moveTo>
                    <a:pt x="520700" y="318769"/>
                  </a:moveTo>
                  <a:lnTo>
                    <a:pt x="520700" y="31876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6334760" y="3484879"/>
              <a:ext cx="284480" cy="408940"/>
            </a:xfrm>
            <a:custGeom>
              <a:avLst/>
              <a:gdLst/>
              <a:ahLst/>
              <a:cxnLst/>
              <a:rect l="l" t="t" r="r" b="b"/>
              <a:pathLst>
                <a:path w="284479" h="408939">
                  <a:moveTo>
                    <a:pt x="284480" y="97802"/>
                  </a:moveTo>
                  <a:lnTo>
                    <a:pt x="272008" y="57340"/>
                  </a:lnTo>
                  <a:lnTo>
                    <a:pt x="240982" y="25565"/>
                  </a:lnTo>
                  <a:lnTo>
                    <a:pt x="195173" y="5461"/>
                  </a:lnTo>
                  <a:lnTo>
                    <a:pt x="138430" y="0"/>
                  </a:lnTo>
                  <a:lnTo>
                    <a:pt x="82867" y="9753"/>
                  </a:lnTo>
                  <a:lnTo>
                    <a:pt x="38722" y="33185"/>
                  </a:lnTo>
                  <a:lnTo>
                    <a:pt x="9842" y="67335"/>
                  </a:lnTo>
                  <a:lnTo>
                    <a:pt x="0" y="109220"/>
                  </a:lnTo>
                  <a:lnTo>
                    <a:pt x="12636" y="149682"/>
                  </a:lnTo>
                  <a:lnTo>
                    <a:pt x="43967" y="181457"/>
                  </a:lnTo>
                  <a:lnTo>
                    <a:pt x="52552" y="185229"/>
                  </a:lnTo>
                  <a:lnTo>
                    <a:pt x="50342" y="190817"/>
                  </a:lnTo>
                  <a:lnTo>
                    <a:pt x="43180" y="252730"/>
                  </a:lnTo>
                  <a:lnTo>
                    <a:pt x="50342" y="314642"/>
                  </a:lnTo>
                  <a:lnTo>
                    <a:pt x="70002" y="364172"/>
                  </a:lnTo>
                  <a:lnTo>
                    <a:pt x="99428" y="397040"/>
                  </a:lnTo>
                  <a:lnTo>
                    <a:pt x="135890" y="408940"/>
                  </a:lnTo>
                  <a:lnTo>
                    <a:pt x="172339" y="397040"/>
                  </a:lnTo>
                  <a:lnTo>
                    <a:pt x="201764" y="364185"/>
                  </a:lnTo>
                  <a:lnTo>
                    <a:pt x="221424" y="314642"/>
                  </a:lnTo>
                  <a:lnTo>
                    <a:pt x="228587" y="252730"/>
                  </a:lnTo>
                  <a:lnTo>
                    <a:pt x="221424" y="190817"/>
                  </a:lnTo>
                  <a:lnTo>
                    <a:pt x="220230" y="187820"/>
                  </a:lnTo>
                  <a:lnTo>
                    <a:pt x="246697" y="173837"/>
                  </a:lnTo>
                  <a:lnTo>
                    <a:pt x="275348" y="139687"/>
                  </a:lnTo>
                  <a:lnTo>
                    <a:pt x="284480" y="9780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6334760" y="3478529"/>
              <a:ext cx="284480" cy="219710"/>
            </a:xfrm>
            <a:custGeom>
              <a:avLst/>
              <a:gdLst/>
              <a:ahLst/>
              <a:cxnLst/>
              <a:rect l="l" t="t" r="r" b="b"/>
              <a:pathLst>
                <a:path w="284479" h="219710">
                  <a:moveTo>
                    <a:pt x="0" y="115570"/>
                  </a:moveTo>
                  <a:lnTo>
                    <a:pt x="9842" y="73679"/>
                  </a:lnTo>
                  <a:lnTo>
                    <a:pt x="38734" y="39528"/>
                  </a:lnTo>
                  <a:lnTo>
                    <a:pt x="82867" y="16093"/>
                  </a:lnTo>
                  <a:lnTo>
                    <a:pt x="138429" y="6350"/>
                  </a:lnTo>
                  <a:lnTo>
                    <a:pt x="195183" y="11807"/>
                  </a:lnTo>
                  <a:lnTo>
                    <a:pt x="240982" y="31908"/>
                  </a:lnTo>
                  <a:lnTo>
                    <a:pt x="272018" y="63678"/>
                  </a:lnTo>
                  <a:lnTo>
                    <a:pt x="284480" y="104140"/>
                  </a:lnTo>
                  <a:lnTo>
                    <a:pt x="275351" y="146030"/>
                  </a:lnTo>
                  <a:lnTo>
                    <a:pt x="246697" y="180181"/>
                  </a:lnTo>
                  <a:lnTo>
                    <a:pt x="202326" y="203616"/>
                  </a:lnTo>
                  <a:lnTo>
                    <a:pt x="146050" y="213360"/>
                  </a:lnTo>
                  <a:lnTo>
                    <a:pt x="89832" y="207902"/>
                  </a:lnTo>
                  <a:lnTo>
                    <a:pt x="43973" y="187801"/>
                  </a:lnTo>
                  <a:lnTo>
                    <a:pt x="12640" y="156031"/>
                  </a:lnTo>
                  <a:lnTo>
                    <a:pt x="0" y="115570"/>
                  </a:lnTo>
                  <a:close/>
                </a:path>
                <a:path w="284479" h="219710">
                  <a:moveTo>
                    <a:pt x="5079" y="219710"/>
                  </a:moveTo>
                  <a:lnTo>
                    <a:pt x="5079" y="219710"/>
                  </a:lnTo>
                </a:path>
                <a:path w="284479" h="219710">
                  <a:moveTo>
                    <a:pt x="280669" y="0"/>
                  </a:moveTo>
                  <a:lnTo>
                    <a:pt x="280669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6819900" y="3858259"/>
              <a:ext cx="304800" cy="204470"/>
            </a:xfrm>
            <a:custGeom>
              <a:avLst/>
              <a:gdLst/>
              <a:ahLst/>
              <a:cxnLst/>
              <a:rect l="l" t="t" r="r" b="b"/>
              <a:pathLst>
                <a:path w="304800" h="204470">
                  <a:moveTo>
                    <a:pt x="152400" y="0"/>
                  </a:moveTo>
                  <a:lnTo>
                    <a:pt x="93225" y="3790"/>
                  </a:lnTo>
                  <a:lnTo>
                    <a:pt x="44767" y="14128"/>
                  </a:lnTo>
                  <a:lnTo>
                    <a:pt x="12025" y="29467"/>
                  </a:lnTo>
                  <a:lnTo>
                    <a:pt x="0" y="48259"/>
                  </a:lnTo>
                  <a:lnTo>
                    <a:pt x="0" y="156209"/>
                  </a:lnTo>
                  <a:lnTo>
                    <a:pt x="12025" y="174466"/>
                  </a:lnTo>
                  <a:lnTo>
                    <a:pt x="44767" y="189864"/>
                  </a:lnTo>
                  <a:lnTo>
                    <a:pt x="93225" y="200501"/>
                  </a:lnTo>
                  <a:lnTo>
                    <a:pt x="152400" y="204469"/>
                  </a:lnTo>
                  <a:lnTo>
                    <a:pt x="211038" y="200501"/>
                  </a:lnTo>
                  <a:lnTo>
                    <a:pt x="259556" y="189864"/>
                  </a:lnTo>
                  <a:lnTo>
                    <a:pt x="292596" y="174466"/>
                  </a:lnTo>
                  <a:lnTo>
                    <a:pt x="304800" y="156209"/>
                  </a:lnTo>
                  <a:lnTo>
                    <a:pt x="304800" y="48259"/>
                  </a:lnTo>
                  <a:lnTo>
                    <a:pt x="292596" y="29467"/>
                  </a:lnTo>
                  <a:lnTo>
                    <a:pt x="259556" y="14128"/>
                  </a:lnTo>
                  <a:lnTo>
                    <a:pt x="211038" y="379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6819900" y="3858259"/>
              <a:ext cx="304800" cy="204470"/>
            </a:xfrm>
            <a:custGeom>
              <a:avLst/>
              <a:gdLst/>
              <a:ahLst/>
              <a:cxnLst/>
              <a:rect l="l" t="t" r="r" b="b"/>
              <a:pathLst>
                <a:path w="304800" h="204470">
                  <a:moveTo>
                    <a:pt x="152400" y="0"/>
                  </a:moveTo>
                  <a:lnTo>
                    <a:pt x="93225" y="3790"/>
                  </a:lnTo>
                  <a:lnTo>
                    <a:pt x="44767" y="14128"/>
                  </a:lnTo>
                  <a:lnTo>
                    <a:pt x="12025" y="29467"/>
                  </a:lnTo>
                  <a:lnTo>
                    <a:pt x="0" y="48259"/>
                  </a:lnTo>
                  <a:lnTo>
                    <a:pt x="0" y="156209"/>
                  </a:lnTo>
                  <a:lnTo>
                    <a:pt x="12025" y="174466"/>
                  </a:lnTo>
                  <a:lnTo>
                    <a:pt x="44767" y="189864"/>
                  </a:lnTo>
                  <a:lnTo>
                    <a:pt x="93225" y="200501"/>
                  </a:lnTo>
                  <a:lnTo>
                    <a:pt x="152400" y="204469"/>
                  </a:lnTo>
                  <a:lnTo>
                    <a:pt x="211038" y="200501"/>
                  </a:lnTo>
                  <a:lnTo>
                    <a:pt x="259556" y="189864"/>
                  </a:lnTo>
                  <a:lnTo>
                    <a:pt x="292596" y="174466"/>
                  </a:lnTo>
                  <a:lnTo>
                    <a:pt x="304800" y="156209"/>
                  </a:lnTo>
                  <a:lnTo>
                    <a:pt x="304800" y="48259"/>
                  </a:lnTo>
                  <a:lnTo>
                    <a:pt x="292596" y="29467"/>
                  </a:lnTo>
                  <a:lnTo>
                    <a:pt x="259556" y="14128"/>
                  </a:lnTo>
                  <a:lnTo>
                    <a:pt x="211038" y="3790"/>
                  </a:lnTo>
                  <a:lnTo>
                    <a:pt x="152400" y="0"/>
                  </a:lnTo>
                  <a:close/>
                </a:path>
                <a:path w="304800" h="204470">
                  <a:moveTo>
                    <a:pt x="0" y="0"/>
                  </a:moveTo>
                  <a:lnTo>
                    <a:pt x="0" y="0"/>
                  </a:lnTo>
                </a:path>
                <a:path w="304800" h="204470">
                  <a:moveTo>
                    <a:pt x="304800" y="204469"/>
                  </a:moveTo>
                  <a:lnTo>
                    <a:pt x="304800" y="20446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6819900" y="3858259"/>
              <a:ext cx="304800" cy="96520"/>
            </a:xfrm>
            <a:custGeom>
              <a:avLst/>
              <a:gdLst/>
              <a:ahLst/>
              <a:cxnLst/>
              <a:rect l="l" t="t" r="r" b="b"/>
              <a:pathLst>
                <a:path w="304800" h="96520">
                  <a:moveTo>
                    <a:pt x="152400" y="0"/>
                  </a:moveTo>
                  <a:lnTo>
                    <a:pt x="93225" y="3790"/>
                  </a:lnTo>
                  <a:lnTo>
                    <a:pt x="44767" y="14128"/>
                  </a:lnTo>
                  <a:lnTo>
                    <a:pt x="12025" y="29467"/>
                  </a:lnTo>
                  <a:lnTo>
                    <a:pt x="0" y="48259"/>
                  </a:lnTo>
                  <a:lnTo>
                    <a:pt x="12025" y="67052"/>
                  </a:lnTo>
                  <a:lnTo>
                    <a:pt x="44767" y="82391"/>
                  </a:lnTo>
                  <a:lnTo>
                    <a:pt x="93225" y="92729"/>
                  </a:lnTo>
                  <a:lnTo>
                    <a:pt x="152400" y="96519"/>
                  </a:lnTo>
                  <a:lnTo>
                    <a:pt x="211038" y="92729"/>
                  </a:lnTo>
                  <a:lnTo>
                    <a:pt x="259556" y="82391"/>
                  </a:lnTo>
                  <a:lnTo>
                    <a:pt x="292596" y="67052"/>
                  </a:lnTo>
                  <a:lnTo>
                    <a:pt x="304800" y="48259"/>
                  </a:lnTo>
                  <a:lnTo>
                    <a:pt x="292596" y="29467"/>
                  </a:lnTo>
                  <a:lnTo>
                    <a:pt x="259556" y="14128"/>
                  </a:lnTo>
                  <a:lnTo>
                    <a:pt x="211038" y="379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6819900" y="3858259"/>
              <a:ext cx="304800" cy="204470"/>
            </a:xfrm>
            <a:custGeom>
              <a:avLst/>
              <a:gdLst/>
              <a:ahLst/>
              <a:cxnLst/>
              <a:rect l="l" t="t" r="r" b="b"/>
              <a:pathLst>
                <a:path w="304800" h="204470">
                  <a:moveTo>
                    <a:pt x="152400" y="0"/>
                  </a:moveTo>
                  <a:lnTo>
                    <a:pt x="93225" y="3790"/>
                  </a:lnTo>
                  <a:lnTo>
                    <a:pt x="44767" y="14128"/>
                  </a:lnTo>
                  <a:lnTo>
                    <a:pt x="12025" y="29467"/>
                  </a:lnTo>
                  <a:lnTo>
                    <a:pt x="0" y="48259"/>
                  </a:lnTo>
                  <a:lnTo>
                    <a:pt x="12025" y="67052"/>
                  </a:lnTo>
                  <a:lnTo>
                    <a:pt x="44767" y="82391"/>
                  </a:lnTo>
                  <a:lnTo>
                    <a:pt x="93225" y="92729"/>
                  </a:lnTo>
                  <a:lnTo>
                    <a:pt x="152400" y="96519"/>
                  </a:lnTo>
                  <a:lnTo>
                    <a:pt x="211038" y="92729"/>
                  </a:lnTo>
                  <a:lnTo>
                    <a:pt x="259556" y="82391"/>
                  </a:lnTo>
                  <a:lnTo>
                    <a:pt x="292596" y="67052"/>
                  </a:lnTo>
                  <a:lnTo>
                    <a:pt x="304800" y="48259"/>
                  </a:lnTo>
                  <a:lnTo>
                    <a:pt x="292596" y="29467"/>
                  </a:lnTo>
                  <a:lnTo>
                    <a:pt x="259556" y="14128"/>
                  </a:lnTo>
                  <a:lnTo>
                    <a:pt x="211038" y="3790"/>
                  </a:lnTo>
                  <a:lnTo>
                    <a:pt x="152400" y="0"/>
                  </a:lnTo>
                  <a:close/>
                </a:path>
                <a:path w="304800" h="204470">
                  <a:moveTo>
                    <a:pt x="0" y="0"/>
                  </a:moveTo>
                  <a:lnTo>
                    <a:pt x="0" y="0"/>
                  </a:lnTo>
                </a:path>
                <a:path w="304800" h="204470">
                  <a:moveTo>
                    <a:pt x="304800" y="204469"/>
                  </a:moveTo>
                  <a:lnTo>
                    <a:pt x="304800" y="20446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6887617" y="3675787"/>
              <a:ext cx="175714" cy="2688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6" name="object 546"/>
          <p:cNvSpPr txBox="1"/>
          <p:nvPr/>
        </p:nvSpPr>
        <p:spPr>
          <a:xfrm>
            <a:off x="6323838" y="3896359"/>
            <a:ext cx="790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83870" algn="l"/>
              </a:tabLst>
            </a:pPr>
            <a:r>
              <a:rPr sz="1000" u="sng" spc="-65" dirty="0">
                <a:solidFill>
                  <a:srgbClr val="5E5E5E"/>
                </a:solidFill>
                <a:uFill>
                  <a:solidFill>
                    <a:srgbClr val="818181"/>
                  </a:solidFill>
                </a:uFill>
                <a:latin typeface="Arial"/>
                <a:cs typeface="Arial"/>
              </a:rPr>
              <a:t>50</a:t>
            </a:r>
            <a:r>
              <a:rPr sz="1000" u="sng" spc="105" dirty="0">
                <a:solidFill>
                  <a:srgbClr val="5E5E5E"/>
                </a:solidFill>
                <a:uFill>
                  <a:solidFill>
                    <a:srgbClr val="818181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5E5E5E"/>
                </a:solidFill>
                <a:uFill>
                  <a:solidFill>
                    <a:srgbClr val="818181"/>
                  </a:solidFill>
                </a:uFill>
                <a:latin typeface="Arial"/>
                <a:cs typeface="Arial"/>
              </a:rPr>
              <a:t>g	</a:t>
            </a:r>
            <a:r>
              <a:rPr sz="1200" u="sng" spc="-7" baseline="-6944" dirty="0">
                <a:solidFill>
                  <a:srgbClr val="5E5E5E"/>
                </a:solidFill>
                <a:uFill>
                  <a:solidFill>
                    <a:srgbClr val="818181"/>
                  </a:solidFill>
                </a:uFill>
                <a:latin typeface="Arial"/>
                <a:cs typeface="Arial"/>
              </a:rPr>
              <a:t>1</a:t>
            </a:r>
            <a:r>
              <a:rPr sz="1200" spc="-7" baseline="-6944" dirty="0">
                <a:solidFill>
                  <a:srgbClr val="5E5E5E"/>
                </a:solidFill>
                <a:latin typeface="Arial"/>
                <a:cs typeface="Arial"/>
              </a:rPr>
              <a:t>0</a:t>
            </a:r>
            <a:r>
              <a:rPr sz="1200" spc="-60" baseline="-6944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200" baseline="-6944" dirty="0">
                <a:solidFill>
                  <a:srgbClr val="5E5E5E"/>
                </a:solidFill>
                <a:latin typeface="Arial"/>
                <a:cs typeface="Arial"/>
              </a:rPr>
              <a:t>g</a:t>
            </a:r>
            <a:endParaRPr sz="1200" baseline="-6944">
              <a:latin typeface="Arial"/>
              <a:cs typeface="Arial"/>
            </a:endParaRPr>
          </a:p>
        </p:txBody>
      </p:sp>
      <p:grpSp>
        <p:nvGrpSpPr>
          <p:cNvPr id="525" name="object 547"/>
          <p:cNvGrpSpPr/>
          <p:nvPr/>
        </p:nvGrpSpPr>
        <p:grpSpPr>
          <a:xfrm>
            <a:off x="1382712" y="536257"/>
            <a:ext cx="6156325" cy="4391025"/>
            <a:chOff x="1382712" y="536257"/>
            <a:chExt cx="6156325" cy="4391025"/>
          </a:xfrm>
        </p:grpSpPr>
        <p:sp>
          <p:nvSpPr>
            <p:cNvPr id="548" name="object 548"/>
            <p:cNvSpPr/>
            <p:nvPr/>
          </p:nvSpPr>
          <p:spPr>
            <a:xfrm>
              <a:off x="6613297" y="1662837"/>
              <a:ext cx="123009" cy="2881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796279" y="1894839"/>
              <a:ext cx="1728470" cy="2664460"/>
            </a:xfrm>
            <a:custGeom>
              <a:avLst/>
              <a:gdLst/>
              <a:ahLst/>
              <a:cxnLst/>
              <a:rect l="l" t="t" r="r" b="b"/>
              <a:pathLst>
                <a:path w="1728470" h="2664460">
                  <a:moveTo>
                    <a:pt x="0" y="2664460"/>
                  </a:moveTo>
                  <a:lnTo>
                    <a:pt x="1728470" y="2664460"/>
                  </a:lnTo>
                  <a:lnTo>
                    <a:pt x="1728470" y="548639"/>
                  </a:lnTo>
                  <a:lnTo>
                    <a:pt x="863600" y="0"/>
                  </a:lnTo>
                  <a:lnTo>
                    <a:pt x="0" y="548639"/>
                  </a:lnTo>
                  <a:lnTo>
                    <a:pt x="0" y="2664460"/>
                  </a:lnTo>
                  <a:close/>
                </a:path>
                <a:path w="1728470" h="2664460">
                  <a:moveTo>
                    <a:pt x="0" y="2664460"/>
                  </a:moveTo>
                  <a:lnTo>
                    <a:pt x="0" y="2664460"/>
                  </a:lnTo>
                </a:path>
                <a:path w="1728470" h="2664460">
                  <a:moveTo>
                    <a:pt x="1728470" y="0"/>
                  </a:moveTo>
                  <a:lnTo>
                    <a:pt x="1728470" y="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796279" y="4133849"/>
              <a:ext cx="1728470" cy="783590"/>
            </a:xfrm>
            <a:custGeom>
              <a:avLst/>
              <a:gdLst/>
              <a:ahLst/>
              <a:cxnLst/>
              <a:rect l="l" t="t" r="r" b="b"/>
              <a:pathLst>
                <a:path w="1728470" h="783589">
                  <a:moveTo>
                    <a:pt x="863600" y="0"/>
                  </a:moveTo>
                  <a:lnTo>
                    <a:pt x="797657" y="1043"/>
                  </a:lnTo>
                  <a:lnTo>
                    <a:pt x="733279" y="4129"/>
                  </a:lnTo>
                  <a:lnTo>
                    <a:pt x="670611" y="9190"/>
                  </a:lnTo>
                  <a:lnTo>
                    <a:pt x="609800" y="16159"/>
                  </a:lnTo>
                  <a:lnTo>
                    <a:pt x="550993" y="24969"/>
                  </a:lnTo>
                  <a:lnTo>
                    <a:pt x="494336" y="35552"/>
                  </a:lnTo>
                  <a:lnTo>
                    <a:pt x="439976" y="47841"/>
                  </a:lnTo>
                  <a:lnTo>
                    <a:pt x="388060" y="61769"/>
                  </a:lnTo>
                  <a:lnTo>
                    <a:pt x="338735" y="77268"/>
                  </a:lnTo>
                  <a:lnTo>
                    <a:pt x="292147" y="94271"/>
                  </a:lnTo>
                  <a:lnTo>
                    <a:pt x="248443" y="112712"/>
                  </a:lnTo>
                  <a:lnTo>
                    <a:pt x="207770" y="132522"/>
                  </a:lnTo>
                  <a:lnTo>
                    <a:pt x="170274" y="153635"/>
                  </a:lnTo>
                  <a:lnTo>
                    <a:pt x="136102" y="175983"/>
                  </a:lnTo>
                  <a:lnTo>
                    <a:pt x="105401" y="199499"/>
                  </a:lnTo>
                  <a:lnTo>
                    <a:pt x="54998" y="249765"/>
                  </a:lnTo>
                  <a:lnTo>
                    <a:pt x="20239" y="303895"/>
                  </a:lnTo>
                  <a:lnTo>
                    <a:pt x="2297" y="361352"/>
                  </a:lnTo>
                  <a:lnTo>
                    <a:pt x="0" y="391160"/>
                  </a:lnTo>
                  <a:lnTo>
                    <a:pt x="2297" y="421132"/>
                  </a:lnTo>
                  <a:lnTo>
                    <a:pt x="20239" y="478876"/>
                  </a:lnTo>
                  <a:lnTo>
                    <a:pt x="54998" y="533238"/>
                  </a:lnTo>
                  <a:lnTo>
                    <a:pt x="105401" y="583688"/>
                  </a:lnTo>
                  <a:lnTo>
                    <a:pt x="136102" y="607279"/>
                  </a:lnTo>
                  <a:lnTo>
                    <a:pt x="170274" y="629692"/>
                  </a:lnTo>
                  <a:lnTo>
                    <a:pt x="207770" y="650861"/>
                  </a:lnTo>
                  <a:lnTo>
                    <a:pt x="248443" y="670718"/>
                  </a:lnTo>
                  <a:lnTo>
                    <a:pt x="292147" y="689198"/>
                  </a:lnTo>
                  <a:lnTo>
                    <a:pt x="338735" y="706234"/>
                  </a:lnTo>
                  <a:lnTo>
                    <a:pt x="388060" y="721759"/>
                  </a:lnTo>
                  <a:lnTo>
                    <a:pt x="439976" y="735707"/>
                  </a:lnTo>
                  <a:lnTo>
                    <a:pt x="494336" y="748011"/>
                  </a:lnTo>
                  <a:lnTo>
                    <a:pt x="550993" y="758605"/>
                  </a:lnTo>
                  <a:lnTo>
                    <a:pt x="609800" y="767422"/>
                  </a:lnTo>
                  <a:lnTo>
                    <a:pt x="670611" y="774395"/>
                  </a:lnTo>
                  <a:lnTo>
                    <a:pt x="733279" y="779459"/>
                  </a:lnTo>
                  <a:lnTo>
                    <a:pt x="797657" y="782546"/>
                  </a:lnTo>
                  <a:lnTo>
                    <a:pt x="863600" y="783589"/>
                  </a:lnTo>
                  <a:lnTo>
                    <a:pt x="929707" y="782546"/>
                  </a:lnTo>
                  <a:lnTo>
                    <a:pt x="994236" y="779459"/>
                  </a:lnTo>
                  <a:lnTo>
                    <a:pt x="1057040" y="774395"/>
                  </a:lnTo>
                  <a:lnTo>
                    <a:pt x="1117974" y="767422"/>
                  </a:lnTo>
                  <a:lnTo>
                    <a:pt x="1176890" y="758605"/>
                  </a:lnTo>
                  <a:lnTo>
                    <a:pt x="1233645" y="748011"/>
                  </a:lnTo>
                  <a:lnTo>
                    <a:pt x="1288090" y="735707"/>
                  </a:lnTo>
                  <a:lnTo>
                    <a:pt x="1340081" y="721759"/>
                  </a:lnTo>
                  <a:lnTo>
                    <a:pt x="1389472" y="706234"/>
                  </a:lnTo>
                  <a:lnTo>
                    <a:pt x="1436116" y="689198"/>
                  </a:lnTo>
                  <a:lnTo>
                    <a:pt x="1479867" y="670718"/>
                  </a:lnTo>
                  <a:lnTo>
                    <a:pt x="1520580" y="650861"/>
                  </a:lnTo>
                  <a:lnTo>
                    <a:pt x="1558108" y="629692"/>
                  </a:lnTo>
                  <a:lnTo>
                    <a:pt x="1592306" y="607279"/>
                  </a:lnTo>
                  <a:lnTo>
                    <a:pt x="1623027" y="583688"/>
                  </a:lnTo>
                  <a:lnTo>
                    <a:pt x="1673456" y="533238"/>
                  </a:lnTo>
                  <a:lnTo>
                    <a:pt x="1708227" y="478876"/>
                  </a:lnTo>
                  <a:lnTo>
                    <a:pt x="1726172" y="421132"/>
                  </a:lnTo>
                  <a:lnTo>
                    <a:pt x="1728470" y="391160"/>
                  </a:lnTo>
                  <a:lnTo>
                    <a:pt x="1726172" y="361352"/>
                  </a:lnTo>
                  <a:lnTo>
                    <a:pt x="1708227" y="303895"/>
                  </a:lnTo>
                  <a:lnTo>
                    <a:pt x="1673456" y="249765"/>
                  </a:lnTo>
                  <a:lnTo>
                    <a:pt x="1623027" y="199499"/>
                  </a:lnTo>
                  <a:lnTo>
                    <a:pt x="1592306" y="175983"/>
                  </a:lnTo>
                  <a:lnTo>
                    <a:pt x="1558108" y="153635"/>
                  </a:lnTo>
                  <a:lnTo>
                    <a:pt x="1520580" y="132522"/>
                  </a:lnTo>
                  <a:lnTo>
                    <a:pt x="1479867" y="112712"/>
                  </a:lnTo>
                  <a:lnTo>
                    <a:pt x="1436116" y="94271"/>
                  </a:lnTo>
                  <a:lnTo>
                    <a:pt x="1389472" y="77268"/>
                  </a:lnTo>
                  <a:lnTo>
                    <a:pt x="1340081" y="61769"/>
                  </a:lnTo>
                  <a:lnTo>
                    <a:pt x="1288090" y="47841"/>
                  </a:lnTo>
                  <a:lnTo>
                    <a:pt x="1233645" y="35552"/>
                  </a:lnTo>
                  <a:lnTo>
                    <a:pt x="1176890" y="24969"/>
                  </a:lnTo>
                  <a:lnTo>
                    <a:pt x="1117974" y="16159"/>
                  </a:lnTo>
                  <a:lnTo>
                    <a:pt x="1057040" y="9190"/>
                  </a:lnTo>
                  <a:lnTo>
                    <a:pt x="994236" y="4129"/>
                  </a:lnTo>
                  <a:lnTo>
                    <a:pt x="929707" y="1043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796279" y="4133849"/>
              <a:ext cx="1728470" cy="783590"/>
            </a:xfrm>
            <a:custGeom>
              <a:avLst/>
              <a:gdLst/>
              <a:ahLst/>
              <a:cxnLst/>
              <a:rect l="l" t="t" r="r" b="b"/>
              <a:pathLst>
                <a:path w="1728470" h="783589">
                  <a:moveTo>
                    <a:pt x="863600" y="0"/>
                  </a:moveTo>
                  <a:lnTo>
                    <a:pt x="929707" y="1043"/>
                  </a:lnTo>
                  <a:lnTo>
                    <a:pt x="994236" y="4129"/>
                  </a:lnTo>
                  <a:lnTo>
                    <a:pt x="1057040" y="9190"/>
                  </a:lnTo>
                  <a:lnTo>
                    <a:pt x="1117974" y="16159"/>
                  </a:lnTo>
                  <a:lnTo>
                    <a:pt x="1176890" y="24969"/>
                  </a:lnTo>
                  <a:lnTo>
                    <a:pt x="1233645" y="35552"/>
                  </a:lnTo>
                  <a:lnTo>
                    <a:pt x="1288090" y="47841"/>
                  </a:lnTo>
                  <a:lnTo>
                    <a:pt x="1340081" y="61769"/>
                  </a:lnTo>
                  <a:lnTo>
                    <a:pt x="1389472" y="77268"/>
                  </a:lnTo>
                  <a:lnTo>
                    <a:pt x="1436116" y="94271"/>
                  </a:lnTo>
                  <a:lnTo>
                    <a:pt x="1479867" y="112712"/>
                  </a:lnTo>
                  <a:lnTo>
                    <a:pt x="1520580" y="132522"/>
                  </a:lnTo>
                  <a:lnTo>
                    <a:pt x="1558108" y="153635"/>
                  </a:lnTo>
                  <a:lnTo>
                    <a:pt x="1592306" y="175983"/>
                  </a:lnTo>
                  <a:lnTo>
                    <a:pt x="1623027" y="199499"/>
                  </a:lnTo>
                  <a:lnTo>
                    <a:pt x="1673456" y="249765"/>
                  </a:lnTo>
                  <a:lnTo>
                    <a:pt x="1708227" y="303895"/>
                  </a:lnTo>
                  <a:lnTo>
                    <a:pt x="1726172" y="361352"/>
                  </a:lnTo>
                  <a:lnTo>
                    <a:pt x="1728470" y="391160"/>
                  </a:lnTo>
                  <a:lnTo>
                    <a:pt x="1726172" y="421132"/>
                  </a:lnTo>
                  <a:lnTo>
                    <a:pt x="1708227" y="478876"/>
                  </a:lnTo>
                  <a:lnTo>
                    <a:pt x="1673456" y="533238"/>
                  </a:lnTo>
                  <a:lnTo>
                    <a:pt x="1623027" y="583688"/>
                  </a:lnTo>
                  <a:lnTo>
                    <a:pt x="1592306" y="607279"/>
                  </a:lnTo>
                  <a:lnTo>
                    <a:pt x="1558108" y="629692"/>
                  </a:lnTo>
                  <a:lnTo>
                    <a:pt x="1520580" y="650861"/>
                  </a:lnTo>
                  <a:lnTo>
                    <a:pt x="1479867" y="670718"/>
                  </a:lnTo>
                  <a:lnTo>
                    <a:pt x="1436116" y="689198"/>
                  </a:lnTo>
                  <a:lnTo>
                    <a:pt x="1389472" y="706234"/>
                  </a:lnTo>
                  <a:lnTo>
                    <a:pt x="1340081" y="721759"/>
                  </a:lnTo>
                  <a:lnTo>
                    <a:pt x="1288090" y="735707"/>
                  </a:lnTo>
                  <a:lnTo>
                    <a:pt x="1233645" y="748011"/>
                  </a:lnTo>
                  <a:lnTo>
                    <a:pt x="1176890" y="758605"/>
                  </a:lnTo>
                  <a:lnTo>
                    <a:pt x="1117974" y="767422"/>
                  </a:lnTo>
                  <a:lnTo>
                    <a:pt x="1057040" y="774395"/>
                  </a:lnTo>
                  <a:lnTo>
                    <a:pt x="994236" y="779459"/>
                  </a:lnTo>
                  <a:lnTo>
                    <a:pt x="929707" y="782546"/>
                  </a:lnTo>
                  <a:lnTo>
                    <a:pt x="863600" y="783589"/>
                  </a:lnTo>
                  <a:lnTo>
                    <a:pt x="797657" y="782546"/>
                  </a:lnTo>
                  <a:lnTo>
                    <a:pt x="733279" y="779459"/>
                  </a:lnTo>
                  <a:lnTo>
                    <a:pt x="670611" y="774395"/>
                  </a:lnTo>
                  <a:lnTo>
                    <a:pt x="609800" y="767422"/>
                  </a:lnTo>
                  <a:lnTo>
                    <a:pt x="550993" y="758605"/>
                  </a:lnTo>
                  <a:lnTo>
                    <a:pt x="494336" y="748011"/>
                  </a:lnTo>
                  <a:lnTo>
                    <a:pt x="439976" y="735707"/>
                  </a:lnTo>
                  <a:lnTo>
                    <a:pt x="388060" y="721759"/>
                  </a:lnTo>
                  <a:lnTo>
                    <a:pt x="338735" y="706234"/>
                  </a:lnTo>
                  <a:lnTo>
                    <a:pt x="292147" y="689198"/>
                  </a:lnTo>
                  <a:lnTo>
                    <a:pt x="248443" y="670718"/>
                  </a:lnTo>
                  <a:lnTo>
                    <a:pt x="207770" y="650861"/>
                  </a:lnTo>
                  <a:lnTo>
                    <a:pt x="170274" y="629692"/>
                  </a:lnTo>
                  <a:lnTo>
                    <a:pt x="136102" y="607279"/>
                  </a:lnTo>
                  <a:lnTo>
                    <a:pt x="105401" y="583688"/>
                  </a:lnTo>
                  <a:lnTo>
                    <a:pt x="54998" y="533238"/>
                  </a:lnTo>
                  <a:lnTo>
                    <a:pt x="20239" y="478876"/>
                  </a:lnTo>
                  <a:lnTo>
                    <a:pt x="2297" y="421132"/>
                  </a:lnTo>
                  <a:lnTo>
                    <a:pt x="0" y="391160"/>
                  </a:lnTo>
                  <a:lnTo>
                    <a:pt x="2297" y="361352"/>
                  </a:lnTo>
                  <a:lnTo>
                    <a:pt x="20239" y="303895"/>
                  </a:lnTo>
                  <a:lnTo>
                    <a:pt x="54998" y="249765"/>
                  </a:lnTo>
                  <a:lnTo>
                    <a:pt x="105401" y="199499"/>
                  </a:lnTo>
                  <a:lnTo>
                    <a:pt x="136102" y="175983"/>
                  </a:lnTo>
                  <a:lnTo>
                    <a:pt x="170274" y="153635"/>
                  </a:lnTo>
                  <a:lnTo>
                    <a:pt x="207770" y="132522"/>
                  </a:lnTo>
                  <a:lnTo>
                    <a:pt x="248443" y="112712"/>
                  </a:lnTo>
                  <a:lnTo>
                    <a:pt x="292147" y="94271"/>
                  </a:lnTo>
                  <a:lnTo>
                    <a:pt x="338735" y="77268"/>
                  </a:lnTo>
                  <a:lnTo>
                    <a:pt x="388060" y="61769"/>
                  </a:lnTo>
                  <a:lnTo>
                    <a:pt x="439976" y="47841"/>
                  </a:lnTo>
                  <a:lnTo>
                    <a:pt x="494336" y="35552"/>
                  </a:lnTo>
                  <a:lnTo>
                    <a:pt x="550993" y="24969"/>
                  </a:lnTo>
                  <a:lnTo>
                    <a:pt x="609800" y="16159"/>
                  </a:lnTo>
                  <a:lnTo>
                    <a:pt x="670611" y="9190"/>
                  </a:lnTo>
                  <a:lnTo>
                    <a:pt x="733279" y="4129"/>
                  </a:lnTo>
                  <a:lnTo>
                    <a:pt x="797657" y="1043"/>
                  </a:lnTo>
                  <a:lnTo>
                    <a:pt x="863600" y="0"/>
                  </a:lnTo>
                  <a:close/>
                </a:path>
                <a:path w="1728470" h="783589">
                  <a:moveTo>
                    <a:pt x="0" y="0"/>
                  </a:moveTo>
                  <a:lnTo>
                    <a:pt x="0" y="0"/>
                  </a:lnTo>
                </a:path>
                <a:path w="1728470" h="783589">
                  <a:moveTo>
                    <a:pt x="1728470" y="783589"/>
                  </a:moveTo>
                  <a:lnTo>
                    <a:pt x="1728470" y="7835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6496896" y="4069079"/>
              <a:ext cx="326390" cy="1270"/>
            </a:xfrm>
            <a:custGeom>
              <a:avLst/>
              <a:gdLst/>
              <a:ahLst/>
              <a:cxnLst/>
              <a:rect l="l" t="t" r="r" b="b"/>
              <a:pathLst>
                <a:path w="326390" h="1270">
                  <a:moveTo>
                    <a:pt x="0" y="1270"/>
                  </a:moveTo>
                  <a:lnTo>
                    <a:pt x="325966" y="1270"/>
                  </a:lnTo>
                  <a:lnTo>
                    <a:pt x="325966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6311900" y="4083049"/>
              <a:ext cx="695960" cy="7620"/>
            </a:xfrm>
            <a:custGeom>
              <a:avLst/>
              <a:gdLst/>
              <a:ahLst/>
              <a:cxnLst/>
              <a:rect l="l" t="t" r="r" b="b"/>
              <a:pathLst>
                <a:path w="695959" h="7620">
                  <a:moveTo>
                    <a:pt x="635000" y="0"/>
                  </a:moveTo>
                  <a:lnTo>
                    <a:pt x="60960" y="0"/>
                  </a:lnTo>
                  <a:lnTo>
                    <a:pt x="6350" y="6350"/>
                  </a:lnTo>
                  <a:lnTo>
                    <a:pt x="0" y="7619"/>
                  </a:lnTo>
                  <a:lnTo>
                    <a:pt x="695959" y="7619"/>
                  </a:lnTo>
                  <a:lnTo>
                    <a:pt x="689609" y="635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6273800" y="4090669"/>
              <a:ext cx="772160" cy="7620"/>
            </a:xfrm>
            <a:custGeom>
              <a:avLst/>
              <a:gdLst/>
              <a:ahLst/>
              <a:cxnLst/>
              <a:rect l="l" t="t" r="r" b="b"/>
              <a:pathLst>
                <a:path w="772159" h="7620">
                  <a:moveTo>
                    <a:pt x="734059" y="0"/>
                  </a:moveTo>
                  <a:lnTo>
                    <a:pt x="38100" y="0"/>
                  </a:lnTo>
                  <a:lnTo>
                    <a:pt x="0" y="7619"/>
                  </a:lnTo>
                  <a:lnTo>
                    <a:pt x="772159" y="7619"/>
                  </a:lnTo>
                  <a:lnTo>
                    <a:pt x="734059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6237060" y="4097019"/>
              <a:ext cx="845819" cy="8890"/>
            </a:xfrm>
            <a:custGeom>
              <a:avLst/>
              <a:gdLst/>
              <a:ahLst/>
              <a:cxnLst/>
              <a:rect l="l" t="t" r="r" b="b"/>
              <a:pathLst>
                <a:path w="845820" h="8889">
                  <a:moveTo>
                    <a:pt x="802549" y="0"/>
                  </a:moveTo>
                  <a:lnTo>
                    <a:pt x="43089" y="0"/>
                  </a:lnTo>
                  <a:lnTo>
                    <a:pt x="4989" y="7619"/>
                  </a:lnTo>
                  <a:lnTo>
                    <a:pt x="0" y="8889"/>
                  </a:lnTo>
                  <a:lnTo>
                    <a:pt x="845820" y="8889"/>
                  </a:lnTo>
                  <a:lnTo>
                    <a:pt x="840649" y="7619"/>
                  </a:lnTo>
                  <a:lnTo>
                    <a:pt x="802549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6212114" y="4104640"/>
              <a:ext cx="896619" cy="7620"/>
            </a:xfrm>
            <a:custGeom>
              <a:avLst/>
              <a:gdLst/>
              <a:ahLst/>
              <a:cxnLst/>
              <a:rect l="l" t="t" r="r" b="b"/>
              <a:pathLst>
                <a:path w="896620" h="7620">
                  <a:moveTo>
                    <a:pt x="865595" y="0"/>
                  </a:moveTo>
                  <a:lnTo>
                    <a:pt x="29935" y="0"/>
                  </a:lnTo>
                  <a:lnTo>
                    <a:pt x="0" y="7620"/>
                  </a:lnTo>
                  <a:lnTo>
                    <a:pt x="896620" y="7620"/>
                  </a:lnTo>
                  <a:lnTo>
                    <a:pt x="865595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6182178" y="4112260"/>
              <a:ext cx="957580" cy="7620"/>
            </a:xfrm>
            <a:custGeom>
              <a:avLst/>
              <a:gdLst/>
              <a:ahLst/>
              <a:cxnLst/>
              <a:rect l="l" t="t" r="r" b="b"/>
              <a:pathLst>
                <a:path w="957579" h="7620">
                  <a:moveTo>
                    <a:pt x="926555" y="0"/>
                  </a:moveTo>
                  <a:lnTo>
                    <a:pt x="29935" y="0"/>
                  </a:lnTo>
                  <a:lnTo>
                    <a:pt x="0" y="7619"/>
                  </a:lnTo>
                  <a:lnTo>
                    <a:pt x="957580" y="7619"/>
                  </a:lnTo>
                  <a:lnTo>
                    <a:pt x="926555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6155372" y="4118610"/>
              <a:ext cx="1010919" cy="8890"/>
            </a:xfrm>
            <a:custGeom>
              <a:avLst/>
              <a:gdLst/>
              <a:ahLst/>
              <a:cxnLst/>
              <a:rect l="l" t="t" r="r" b="b"/>
              <a:pathLst>
                <a:path w="1010920" h="8889">
                  <a:moveTo>
                    <a:pt x="979215" y="0"/>
                  </a:moveTo>
                  <a:lnTo>
                    <a:pt x="31795" y="0"/>
                  </a:lnTo>
                  <a:lnTo>
                    <a:pt x="16827" y="3809"/>
                  </a:lnTo>
                  <a:lnTo>
                    <a:pt x="0" y="8889"/>
                  </a:lnTo>
                  <a:lnTo>
                    <a:pt x="1010920" y="8889"/>
                  </a:lnTo>
                  <a:lnTo>
                    <a:pt x="994727" y="3809"/>
                  </a:lnTo>
                  <a:lnTo>
                    <a:pt x="979215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6134337" y="4126229"/>
              <a:ext cx="1052195" cy="7620"/>
            </a:xfrm>
            <a:custGeom>
              <a:avLst/>
              <a:gdLst/>
              <a:ahLst/>
              <a:cxnLst/>
              <a:rect l="l" t="t" r="r" b="b"/>
              <a:pathLst>
                <a:path w="1052195" h="7620">
                  <a:moveTo>
                    <a:pt x="1027906" y="0"/>
                  </a:moveTo>
                  <a:lnTo>
                    <a:pt x="25241" y="0"/>
                  </a:lnTo>
                  <a:lnTo>
                    <a:pt x="0" y="7620"/>
                  </a:lnTo>
                  <a:lnTo>
                    <a:pt x="1052195" y="7620"/>
                  </a:lnTo>
                  <a:lnTo>
                    <a:pt x="1027906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6109096" y="4133849"/>
              <a:ext cx="1101725" cy="7620"/>
            </a:xfrm>
            <a:custGeom>
              <a:avLst/>
              <a:gdLst/>
              <a:ahLst/>
              <a:cxnLst/>
              <a:rect l="l" t="t" r="r" b="b"/>
              <a:pathLst>
                <a:path w="1101725" h="7620">
                  <a:moveTo>
                    <a:pt x="1077436" y="0"/>
                  </a:moveTo>
                  <a:lnTo>
                    <a:pt x="25241" y="0"/>
                  </a:lnTo>
                  <a:lnTo>
                    <a:pt x="0" y="7619"/>
                  </a:lnTo>
                  <a:lnTo>
                    <a:pt x="1101725" y="7619"/>
                  </a:lnTo>
                  <a:lnTo>
                    <a:pt x="1077436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6088309" y="4140199"/>
              <a:ext cx="1144270" cy="8890"/>
            </a:xfrm>
            <a:custGeom>
              <a:avLst/>
              <a:gdLst/>
              <a:ahLst/>
              <a:cxnLst/>
              <a:rect l="l" t="t" r="r" b="b"/>
              <a:pathLst>
                <a:path w="1144270" h="8889">
                  <a:moveTo>
                    <a:pt x="1118464" y="0"/>
                  </a:moveTo>
                  <a:lnTo>
                    <a:pt x="24994" y="0"/>
                  </a:lnTo>
                  <a:lnTo>
                    <a:pt x="16580" y="2539"/>
                  </a:lnTo>
                  <a:lnTo>
                    <a:pt x="0" y="8889"/>
                  </a:lnTo>
                  <a:lnTo>
                    <a:pt x="1143846" y="8889"/>
                  </a:lnTo>
                  <a:lnTo>
                    <a:pt x="1126560" y="2539"/>
                  </a:lnTo>
                  <a:lnTo>
                    <a:pt x="1118464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6071729" y="4147819"/>
              <a:ext cx="1177925" cy="7620"/>
            </a:xfrm>
            <a:custGeom>
              <a:avLst/>
              <a:gdLst/>
              <a:ahLst/>
              <a:cxnLst/>
              <a:rect l="l" t="t" r="r" b="b"/>
              <a:pathLst>
                <a:path w="1177925" h="7620">
                  <a:moveTo>
                    <a:pt x="1156969" y="0"/>
                  </a:moveTo>
                  <a:lnTo>
                    <a:pt x="19896" y="0"/>
                  </a:lnTo>
                  <a:lnTo>
                    <a:pt x="0" y="7619"/>
                  </a:lnTo>
                  <a:lnTo>
                    <a:pt x="1177713" y="7619"/>
                  </a:lnTo>
                  <a:lnTo>
                    <a:pt x="115696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6051832" y="4155440"/>
              <a:ext cx="1218565" cy="7620"/>
            </a:xfrm>
            <a:custGeom>
              <a:avLst/>
              <a:gdLst/>
              <a:ahLst/>
              <a:cxnLst/>
              <a:rect l="l" t="t" r="r" b="b"/>
              <a:pathLst>
                <a:path w="1218565" h="7620">
                  <a:moveTo>
                    <a:pt x="1197610" y="0"/>
                  </a:moveTo>
                  <a:lnTo>
                    <a:pt x="19896" y="0"/>
                  </a:lnTo>
                  <a:lnTo>
                    <a:pt x="0" y="7620"/>
                  </a:lnTo>
                  <a:lnTo>
                    <a:pt x="1218353" y="7620"/>
                  </a:lnTo>
                  <a:lnTo>
                    <a:pt x="1197610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6034023" y="4161790"/>
              <a:ext cx="1254125" cy="8890"/>
            </a:xfrm>
            <a:custGeom>
              <a:avLst/>
              <a:gdLst/>
              <a:ahLst/>
              <a:cxnLst/>
              <a:rect l="l" t="t" r="r" b="b"/>
              <a:pathLst>
                <a:path w="1254125" h="8889">
                  <a:moveTo>
                    <a:pt x="1232704" y="0"/>
                  </a:moveTo>
                  <a:lnTo>
                    <a:pt x="21124" y="0"/>
                  </a:lnTo>
                  <a:lnTo>
                    <a:pt x="11175" y="3810"/>
                  </a:lnTo>
                  <a:lnTo>
                    <a:pt x="0" y="8890"/>
                  </a:lnTo>
                  <a:lnTo>
                    <a:pt x="1253744" y="8890"/>
                  </a:lnTo>
                  <a:lnTo>
                    <a:pt x="1243076" y="3810"/>
                  </a:lnTo>
                  <a:lnTo>
                    <a:pt x="1232704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6020053" y="4169410"/>
              <a:ext cx="1281430" cy="7620"/>
            </a:xfrm>
            <a:custGeom>
              <a:avLst/>
              <a:gdLst/>
              <a:ahLst/>
              <a:cxnLst/>
              <a:rect l="l" t="t" r="r" b="b"/>
              <a:pathLst>
                <a:path w="1281429" h="7620">
                  <a:moveTo>
                    <a:pt x="1265047" y="0"/>
                  </a:moveTo>
                  <a:lnTo>
                    <a:pt x="16763" y="0"/>
                  </a:lnTo>
                  <a:lnTo>
                    <a:pt x="0" y="7619"/>
                  </a:lnTo>
                  <a:lnTo>
                    <a:pt x="1281049" y="7619"/>
                  </a:lnTo>
                  <a:lnTo>
                    <a:pt x="1265047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6003290" y="4177029"/>
              <a:ext cx="1313815" cy="7620"/>
            </a:xfrm>
            <a:custGeom>
              <a:avLst/>
              <a:gdLst/>
              <a:ahLst/>
              <a:cxnLst/>
              <a:rect l="l" t="t" r="r" b="b"/>
              <a:pathLst>
                <a:path w="1313815" h="7620">
                  <a:moveTo>
                    <a:pt x="1297812" y="0"/>
                  </a:moveTo>
                  <a:lnTo>
                    <a:pt x="16763" y="0"/>
                  </a:lnTo>
                  <a:lnTo>
                    <a:pt x="0" y="7620"/>
                  </a:lnTo>
                  <a:lnTo>
                    <a:pt x="1313815" y="7620"/>
                  </a:lnTo>
                  <a:lnTo>
                    <a:pt x="129781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987068" y="4183379"/>
              <a:ext cx="1346200" cy="8890"/>
            </a:xfrm>
            <a:custGeom>
              <a:avLst/>
              <a:gdLst/>
              <a:ahLst/>
              <a:cxnLst/>
              <a:rect l="l" t="t" r="r" b="b"/>
              <a:pathLst>
                <a:path w="1346200" h="8889">
                  <a:moveTo>
                    <a:pt x="1327369" y="0"/>
                  </a:moveTo>
                  <a:lnTo>
                    <a:pt x="19015" y="0"/>
                  </a:lnTo>
                  <a:lnTo>
                    <a:pt x="2251" y="7620"/>
                  </a:lnTo>
                  <a:lnTo>
                    <a:pt x="0" y="8890"/>
                  </a:lnTo>
                  <a:lnTo>
                    <a:pt x="1345622" y="8890"/>
                  </a:lnTo>
                  <a:lnTo>
                    <a:pt x="1343371" y="7620"/>
                  </a:lnTo>
                  <a:lnTo>
                    <a:pt x="1327369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975811" y="4190999"/>
              <a:ext cx="1368425" cy="7620"/>
            </a:xfrm>
            <a:custGeom>
              <a:avLst/>
              <a:gdLst/>
              <a:ahLst/>
              <a:cxnLst/>
              <a:rect l="l" t="t" r="r" b="b"/>
              <a:pathLst>
                <a:path w="1368425" h="7620">
                  <a:moveTo>
                    <a:pt x="1354628" y="0"/>
                  </a:moveTo>
                  <a:lnTo>
                    <a:pt x="13508" y="0"/>
                  </a:lnTo>
                  <a:lnTo>
                    <a:pt x="0" y="7619"/>
                  </a:lnTo>
                  <a:lnTo>
                    <a:pt x="1368136" y="7619"/>
                  </a:lnTo>
                  <a:lnTo>
                    <a:pt x="1354628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962303" y="4198619"/>
              <a:ext cx="1395730" cy="7620"/>
            </a:xfrm>
            <a:custGeom>
              <a:avLst/>
              <a:gdLst/>
              <a:ahLst/>
              <a:cxnLst/>
              <a:rect l="l" t="t" r="r" b="b"/>
              <a:pathLst>
                <a:path w="1395729" h="7620">
                  <a:moveTo>
                    <a:pt x="1381644" y="0"/>
                  </a:moveTo>
                  <a:lnTo>
                    <a:pt x="13508" y="0"/>
                  </a:lnTo>
                  <a:lnTo>
                    <a:pt x="0" y="7619"/>
                  </a:lnTo>
                  <a:lnTo>
                    <a:pt x="1395152" y="7619"/>
                  </a:lnTo>
                  <a:lnTo>
                    <a:pt x="1381644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937910" y="4204969"/>
              <a:ext cx="1443990" cy="15240"/>
            </a:xfrm>
            <a:custGeom>
              <a:avLst/>
              <a:gdLst/>
              <a:ahLst/>
              <a:cxnLst/>
              <a:rect l="l" t="t" r="r" b="b"/>
              <a:pathLst>
                <a:path w="1443990" h="15239">
                  <a:moveTo>
                    <a:pt x="1443875" y="15240"/>
                  </a:moveTo>
                  <a:lnTo>
                    <a:pt x="1442059" y="13970"/>
                  </a:lnTo>
                  <a:lnTo>
                    <a:pt x="1433042" y="8890"/>
                  </a:lnTo>
                  <a:lnTo>
                    <a:pt x="1430794" y="7620"/>
                  </a:lnTo>
                  <a:lnTo>
                    <a:pt x="1417294" y="0"/>
                  </a:lnTo>
                  <a:lnTo>
                    <a:pt x="26644" y="0"/>
                  </a:lnTo>
                  <a:lnTo>
                    <a:pt x="13131" y="7620"/>
                  </a:lnTo>
                  <a:lnTo>
                    <a:pt x="10883" y="8890"/>
                  </a:lnTo>
                  <a:lnTo>
                    <a:pt x="1879" y="13970"/>
                  </a:lnTo>
                  <a:lnTo>
                    <a:pt x="0" y="15240"/>
                  </a:lnTo>
                  <a:lnTo>
                    <a:pt x="1443875" y="1524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926648" y="4220210"/>
              <a:ext cx="1466215" cy="7620"/>
            </a:xfrm>
            <a:custGeom>
              <a:avLst/>
              <a:gdLst/>
              <a:ahLst/>
              <a:cxnLst/>
              <a:rect l="l" t="t" r="r" b="b"/>
              <a:pathLst>
                <a:path w="1466215" h="7620">
                  <a:moveTo>
                    <a:pt x="1455143" y="0"/>
                  </a:moveTo>
                  <a:lnTo>
                    <a:pt x="11264" y="0"/>
                  </a:lnTo>
                  <a:lnTo>
                    <a:pt x="0" y="7619"/>
                  </a:lnTo>
                  <a:lnTo>
                    <a:pt x="1466076" y="7619"/>
                  </a:lnTo>
                  <a:lnTo>
                    <a:pt x="1455143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915383" y="4226560"/>
              <a:ext cx="1488440" cy="8890"/>
            </a:xfrm>
            <a:custGeom>
              <a:avLst/>
              <a:gdLst/>
              <a:ahLst/>
              <a:cxnLst/>
              <a:rect l="l" t="t" r="r" b="b"/>
              <a:pathLst>
                <a:path w="1488440" h="8889">
                  <a:moveTo>
                    <a:pt x="1475519" y="0"/>
                  </a:moveTo>
                  <a:lnTo>
                    <a:pt x="13141" y="0"/>
                  </a:lnTo>
                  <a:lnTo>
                    <a:pt x="0" y="8889"/>
                  </a:lnTo>
                  <a:lnTo>
                    <a:pt x="1488274" y="8889"/>
                  </a:lnTo>
                  <a:lnTo>
                    <a:pt x="1475519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905996" y="4234179"/>
              <a:ext cx="1506855" cy="7620"/>
            </a:xfrm>
            <a:custGeom>
              <a:avLst/>
              <a:gdLst/>
              <a:ahLst/>
              <a:cxnLst/>
              <a:rect l="l" t="t" r="r" b="b"/>
              <a:pathLst>
                <a:path w="1506854" h="7620">
                  <a:moveTo>
                    <a:pt x="1495839" y="0"/>
                  </a:moveTo>
                  <a:lnTo>
                    <a:pt x="11264" y="0"/>
                  </a:lnTo>
                  <a:lnTo>
                    <a:pt x="0" y="7620"/>
                  </a:lnTo>
                  <a:lnTo>
                    <a:pt x="1506772" y="7620"/>
                  </a:lnTo>
                  <a:lnTo>
                    <a:pt x="1495839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895187" y="4241799"/>
              <a:ext cx="1528445" cy="7620"/>
            </a:xfrm>
            <a:custGeom>
              <a:avLst/>
              <a:gdLst/>
              <a:ahLst/>
              <a:cxnLst/>
              <a:rect l="l" t="t" r="r" b="b"/>
              <a:pathLst>
                <a:path w="1528445" h="7620">
                  <a:moveTo>
                    <a:pt x="1517581" y="0"/>
                  </a:moveTo>
                  <a:lnTo>
                    <a:pt x="10809" y="0"/>
                  </a:lnTo>
                  <a:lnTo>
                    <a:pt x="1422" y="6350"/>
                  </a:lnTo>
                  <a:lnTo>
                    <a:pt x="0" y="7619"/>
                  </a:lnTo>
                  <a:lnTo>
                    <a:pt x="1528114" y="7619"/>
                  </a:lnTo>
                  <a:lnTo>
                    <a:pt x="1526692" y="6350"/>
                  </a:lnTo>
                  <a:lnTo>
                    <a:pt x="1517581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5886653" y="4248149"/>
              <a:ext cx="1545590" cy="8890"/>
            </a:xfrm>
            <a:custGeom>
              <a:avLst/>
              <a:gdLst/>
              <a:ahLst/>
              <a:cxnLst/>
              <a:rect l="l" t="t" r="r" b="b"/>
              <a:pathLst>
                <a:path w="1545590" h="8889">
                  <a:moveTo>
                    <a:pt x="1535226" y="0"/>
                  </a:moveTo>
                  <a:lnTo>
                    <a:pt x="9956" y="0"/>
                  </a:lnTo>
                  <a:lnTo>
                    <a:pt x="0" y="8889"/>
                  </a:lnTo>
                  <a:lnTo>
                    <a:pt x="1545183" y="8889"/>
                  </a:lnTo>
                  <a:lnTo>
                    <a:pt x="1535226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5879541" y="4255769"/>
              <a:ext cx="1559560" cy="7620"/>
            </a:xfrm>
            <a:custGeom>
              <a:avLst/>
              <a:gdLst/>
              <a:ahLst/>
              <a:cxnLst/>
              <a:rect l="l" t="t" r="r" b="b"/>
              <a:pathLst>
                <a:path w="1559559" h="7620">
                  <a:moveTo>
                    <a:pt x="1550873" y="0"/>
                  </a:moveTo>
                  <a:lnTo>
                    <a:pt x="8534" y="0"/>
                  </a:lnTo>
                  <a:lnTo>
                    <a:pt x="0" y="7619"/>
                  </a:lnTo>
                  <a:lnTo>
                    <a:pt x="1559407" y="7619"/>
                  </a:lnTo>
                  <a:lnTo>
                    <a:pt x="1550873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5871006" y="4263390"/>
              <a:ext cx="1576705" cy="7620"/>
            </a:xfrm>
            <a:custGeom>
              <a:avLst/>
              <a:gdLst/>
              <a:ahLst/>
              <a:cxnLst/>
              <a:rect l="l" t="t" r="r" b="b"/>
              <a:pathLst>
                <a:path w="1576704" h="7620">
                  <a:moveTo>
                    <a:pt x="1567942" y="0"/>
                  </a:moveTo>
                  <a:lnTo>
                    <a:pt x="8534" y="0"/>
                  </a:lnTo>
                  <a:lnTo>
                    <a:pt x="0" y="7620"/>
                  </a:lnTo>
                  <a:lnTo>
                    <a:pt x="1576476" y="7620"/>
                  </a:lnTo>
                  <a:lnTo>
                    <a:pt x="156794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5862472" y="4269740"/>
              <a:ext cx="1593850" cy="8890"/>
            </a:xfrm>
            <a:custGeom>
              <a:avLst/>
              <a:gdLst/>
              <a:ahLst/>
              <a:cxnLst/>
              <a:rect l="l" t="t" r="r" b="b"/>
              <a:pathLst>
                <a:path w="1593850" h="8889">
                  <a:moveTo>
                    <a:pt x="1583588" y="0"/>
                  </a:moveTo>
                  <a:lnTo>
                    <a:pt x="9956" y="0"/>
                  </a:lnTo>
                  <a:lnTo>
                    <a:pt x="0" y="8890"/>
                  </a:lnTo>
                  <a:lnTo>
                    <a:pt x="1593545" y="8890"/>
                  </a:lnTo>
                  <a:lnTo>
                    <a:pt x="1583588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5856751" y="4277360"/>
              <a:ext cx="1605280" cy="7620"/>
            </a:xfrm>
            <a:custGeom>
              <a:avLst/>
              <a:gdLst/>
              <a:ahLst/>
              <a:cxnLst/>
              <a:rect l="l" t="t" r="r" b="b"/>
              <a:pathLst>
                <a:path w="1605279" h="7620">
                  <a:moveTo>
                    <a:pt x="1597843" y="0"/>
                  </a:moveTo>
                  <a:lnTo>
                    <a:pt x="7143" y="0"/>
                  </a:lnTo>
                  <a:lnTo>
                    <a:pt x="4298" y="2539"/>
                  </a:lnTo>
                  <a:lnTo>
                    <a:pt x="0" y="7619"/>
                  </a:lnTo>
                  <a:lnTo>
                    <a:pt x="1605182" y="7619"/>
                  </a:lnTo>
                  <a:lnTo>
                    <a:pt x="1600688" y="2539"/>
                  </a:lnTo>
                  <a:lnTo>
                    <a:pt x="159784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850303" y="4284979"/>
              <a:ext cx="1618615" cy="7620"/>
            </a:xfrm>
            <a:custGeom>
              <a:avLst/>
              <a:gdLst/>
              <a:ahLst/>
              <a:cxnLst/>
              <a:rect l="l" t="t" r="r" b="b"/>
              <a:pathLst>
                <a:path w="1618615" h="7620">
                  <a:moveTo>
                    <a:pt x="1611629" y="0"/>
                  </a:moveTo>
                  <a:lnTo>
                    <a:pt x="6447" y="0"/>
                  </a:lnTo>
                  <a:lnTo>
                    <a:pt x="0" y="7620"/>
                  </a:lnTo>
                  <a:lnTo>
                    <a:pt x="1618370" y="7620"/>
                  </a:lnTo>
                  <a:lnTo>
                    <a:pt x="1611629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843856" y="4291329"/>
              <a:ext cx="1631950" cy="8890"/>
            </a:xfrm>
            <a:custGeom>
              <a:avLst/>
              <a:gdLst/>
              <a:ahLst/>
              <a:cxnLst/>
              <a:rect l="l" t="t" r="r" b="b"/>
              <a:pathLst>
                <a:path w="1631950" h="8889">
                  <a:moveTo>
                    <a:pt x="1623695" y="0"/>
                  </a:moveTo>
                  <a:lnTo>
                    <a:pt x="7522" y="0"/>
                  </a:lnTo>
                  <a:lnTo>
                    <a:pt x="0" y="8890"/>
                  </a:lnTo>
                  <a:lnTo>
                    <a:pt x="1631559" y="8890"/>
                  </a:lnTo>
                  <a:lnTo>
                    <a:pt x="1623695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838483" y="4298949"/>
              <a:ext cx="1642745" cy="7620"/>
            </a:xfrm>
            <a:custGeom>
              <a:avLst/>
              <a:gdLst/>
              <a:ahLst/>
              <a:cxnLst/>
              <a:rect l="l" t="t" r="r" b="b"/>
              <a:pathLst>
                <a:path w="1642745" h="7620">
                  <a:moveTo>
                    <a:pt x="1635808" y="0"/>
                  </a:moveTo>
                  <a:lnTo>
                    <a:pt x="6447" y="0"/>
                  </a:lnTo>
                  <a:lnTo>
                    <a:pt x="0" y="7619"/>
                  </a:lnTo>
                  <a:lnTo>
                    <a:pt x="1642549" y="7619"/>
                  </a:lnTo>
                  <a:lnTo>
                    <a:pt x="1635808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5832293" y="4306569"/>
              <a:ext cx="1655445" cy="7620"/>
            </a:xfrm>
            <a:custGeom>
              <a:avLst/>
              <a:gdLst/>
              <a:ahLst/>
              <a:cxnLst/>
              <a:rect l="l" t="t" r="r" b="b"/>
              <a:pathLst>
                <a:path w="1655445" h="7620">
                  <a:moveTo>
                    <a:pt x="1648739" y="0"/>
                  </a:moveTo>
                  <a:lnTo>
                    <a:pt x="6189" y="0"/>
                  </a:lnTo>
                  <a:lnTo>
                    <a:pt x="816" y="6349"/>
                  </a:lnTo>
                  <a:lnTo>
                    <a:pt x="0" y="7619"/>
                  </a:lnTo>
                  <a:lnTo>
                    <a:pt x="1655172" y="7619"/>
                  </a:lnTo>
                  <a:lnTo>
                    <a:pt x="1654356" y="6349"/>
                  </a:lnTo>
                  <a:lnTo>
                    <a:pt x="164873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5827395" y="4312919"/>
              <a:ext cx="1664970" cy="8890"/>
            </a:xfrm>
            <a:custGeom>
              <a:avLst/>
              <a:gdLst/>
              <a:ahLst/>
              <a:cxnLst/>
              <a:rect l="l" t="t" r="r" b="b"/>
              <a:pathLst>
                <a:path w="1664970" h="8889">
                  <a:moveTo>
                    <a:pt x="1659255" y="0"/>
                  </a:moveTo>
                  <a:lnTo>
                    <a:pt x="5715" y="0"/>
                  </a:lnTo>
                  <a:lnTo>
                    <a:pt x="0" y="8889"/>
                  </a:lnTo>
                  <a:lnTo>
                    <a:pt x="1664970" y="8889"/>
                  </a:lnTo>
                  <a:lnTo>
                    <a:pt x="1659255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5823312" y="4320540"/>
              <a:ext cx="1673225" cy="7620"/>
            </a:xfrm>
            <a:custGeom>
              <a:avLst/>
              <a:gdLst/>
              <a:ahLst/>
              <a:cxnLst/>
              <a:rect l="l" t="t" r="r" b="b"/>
              <a:pathLst>
                <a:path w="1673225" h="7620">
                  <a:moveTo>
                    <a:pt x="1668235" y="0"/>
                  </a:moveTo>
                  <a:lnTo>
                    <a:pt x="4898" y="0"/>
                  </a:lnTo>
                  <a:lnTo>
                    <a:pt x="0" y="7620"/>
                  </a:lnTo>
                  <a:lnTo>
                    <a:pt x="1673134" y="7620"/>
                  </a:lnTo>
                  <a:lnTo>
                    <a:pt x="1668235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5819140" y="4328160"/>
              <a:ext cx="1681480" cy="7620"/>
            </a:xfrm>
            <a:custGeom>
              <a:avLst/>
              <a:gdLst/>
              <a:ahLst/>
              <a:cxnLst/>
              <a:rect l="l" t="t" r="r" b="b"/>
              <a:pathLst>
                <a:path w="1681479" h="7620">
                  <a:moveTo>
                    <a:pt x="1677307" y="0"/>
                  </a:moveTo>
                  <a:lnTo>
                    <a:pt x="4172" y="0"/>
                  </a:lnTo>
                  <a:lnTo>
                    <a:pt x="2539" y="2539"/>
                  </a:lnTo>
                  <a:lnTo>
                    <a:pt x="0" y="7619"/>
                  </a:lnTo>
                  <a:lnTo>
                    <a:pt x="1681480" y="7619"/>
                  </a:lnTo>
                  <a:lnTo>
                    <a:pt x="1678939" y="2539"/>
                  </a:lnTo>
                  <a:lnTo>
                    <a:pt x="1677307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5815329" y="4334510"/>
              <a:ext cx="1689100" cy="8890"/>
            </a:xfrm>
            <a:custGeom>
              <a:avLst/>
              <a:gdLst/>
              <a:ahLst/>
              <a:cxnLst/>
              <a:rect l="l" t="t" r="r" b="b"/>
              <a:pathLst>
                <a:path w="1689100" h="8889">
                  <a:moveTo>
                    <a:pt x="1684654" y="0"/>
                  </a:moveTo>
                  <a:lnTo>
                    <a:pt x="4445" y="0"/>
                  </a:lnTo>
                  <a:lnTo>
                    <a:pt x="0" y="8889"/>
                  </a:lnTo>
                  <a:lnTo>
                    <a:pt x="1689100" y="8889"/>
                  </a:lnTo>
                  <a:lnTo>
                    <a:pt x="1684654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5812245" y="4342129"/>
              <a:ext cx="1695450" cy="7620"/>
            </a:xfrm>
            <a:custGeom>
              <a:avLst/>
              <a:gdLst/>
              <a:ahLst/>
              <a:cxnLst/>
              <a:rect l="l" t="t" r="r" b="b"/>
              <a:pathLst>
                <a:path w="1695450" h="7620">
                  <a:moveTo>
                    <a:pt x="1691549" y="0"/>
                  </a:moveTo>
                  <a:lnTo>
                    <a:pt x="3719" y="0"/>
                  </a:lnTo>
                  <a:lnTo>
                    <a:pt x="544" y="6350"/>
                  </a:lnTo>
                  <a:lnTo>
                    <a:pt x="0" y="7620"/>
                  </a:lnTo>
                  <a:lnTo>
                    <a:pt x="1695268" y="7620"/>
                  </a:lnTo>
                  <a:lnTo>
                    <a:pt x="1694724" y="6350"/>
                  </a:lnTo>
                  <a:lnTo>
                    <a:pt x="1691549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5808979" y="4349749"/>
              <a:ext cx="1701800" cy="7620"/>
            </a:xfrm>
            <a:custGeom>
              <a:avLst/>
              <a:gdLst/>
              <a:ahLst/>
              <a:cxnLst/>
              <a:rect l="l" t="t" r="r" b="b"/>
              <a:pathLst>
                <a:path w="1701800" h="7620">
                  <a:moveTo>
                    <a:pt x="1698534" y="0"/>
                  </a:moveTo>
                  <a:lnTo>
                    <a:pt x="3265" y="0"/>
                  </a:lnTo>
                  <a:lnTo>
                    <a:pt x="0" y="7619"/>
                  </a:lnTo>
                  <a:lnTo>
                    <a:pt x="1701799" y="7619"/>
                  </a:lnTo>
                  <a:lnTo>
                    <a:pt x="1698534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5805714" y="4356099"/>
              <a:ext cx="1708785" cy="8890"/>
            </a:xfrm>
            <a:custGeom>
              <a:avLst/>
              <a:gdLst/>
              <a:ahLst/>
              <a:cxnLst/>
              <a:rect l="l" t="t" r="r" b="b"/>
              <a:pathLst>
                <a:path w="1708784" h="8889">
                  <a:moveTo>
                    <a:pt x="1704521" y="0"/>
                  </a:moveTo>
                  <a:lnTo>
                    <a:pt x="3809" y="0"/>
                  </a:lnTo>
                  <a:lnTo>
                    <a:pt x="0" y="8889"/>
                  </a:lnTo>
                  <a:lnTo>
                    <a:pt x="1708331" y="8889"/>
                  </a:lnTo>
                  <a:lnTo>
                    <a:pt x="1704521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5804484" y="4363719"/>
              <a:ext cx="1711325" cy="7620"/>
            </a:xfrm>
            <a:custGeom>
              <a:avLst/>
              <a:gdLst/>
              <a:ahLst/>
              <a:cxnLst/>
              <a:rect l="l" t="t" r="r" b="b"/>
              <a:pathLst>
                <a:path w="1711325" h="7620">
                  <a:moveTo>
                    <a:pt x="1710778" y="2540"/>
                  </a:moveTo>
                  <a:lnTo>
                    <a:pt x="1709559" y="2540"/>
                  </a:lnTo>
                  <a:lnTo>
                    <a:pt x="1709559" y="0"/>
                  </a:lnTo>
                  <a:lnTo>
                    <a:pt x="1219" y="0"/>
                  </a:lnTo>
                  <a:lnTo>
                    <a:pt x="1219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710778" y="7620"/>
                  </a:lnTo>
                  <a:lnTo>
                    <a:pt x="1710778" y="254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5801783" y="4371340"/>
              <a:ext cx="1716405" cy="7620"/>
            </a:xfrm>
            <a:custGeom>
              <a:avLst/>
              <a:gdLst/>
              <a:ahLst/>
              <a:cxnLst/>
              <a:rect l="l" t="t" r="r" b="b"/>
              <a:pathLst>
                <a:path w="1716404" h="7620">
                  <a:moveTo>
                    <a:pt x="1714161" y="0"/>
                  </a:moveTo>
                  <a:lnTo>
                    <a:pt x="2031" y="0"/>
                  </a:lnTo>
                  <a:lnTo>
                    <a:pt x="0" y="7620"/>
                  </a:lnTo>
                  <a:lnTo>
                    <a:pt x="1716193" y="7620"/>
                  </a:lnTo>
                  <a:lnTo>
                    <a:pt x="1714161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5799817" y="4377690"/>
              <a:ext cx="1720214" cy="8890"/>
            </a:xfrm>
            <a:custGeom>
              <a:avLst/>
              <a:gdLst/>
              <a:ahLst/>
              <a:cxnLst/>
              <a:rect l="l" t="t" r="r" b="b"/>
              <a:pathLst>
                <a:path w="1720215" h="8889">
                  <a:moveTo>
                    <a:pt x="1717820" y="0"/>
                  </a:moveTo>
                  <a:lnTo>
                    <a:pt x="2304" y="0"/>
                  </a:lnTo>
                  <a:lnTo>
                    <a:pt x="272" y="7620"/>
                  </a:lnTo>
                  <a:lnTo>
                    <a:pt x="0" y="8890"/>
                  </a:lnTo>
                  <a:lnTo>
                    <a:pt x="1720124" y="8890"/>
                  </a:lnTo>
                  <a:lnTo>
                    <a:pt x="1719852" y="7620"/>
                  </a:lnTo>
                  <a:lnTo>
                    <a:pt x="1717820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5798457" y="4385310"/>
              <a:ext cx="1723389" cy="7620"/>
            </a:xfrm>
            <a:custGeom>
              <a:avLst/>
              <a:gdLst/>
              <a:ahLst/>
              <a:cxnLst/>
              <a:rect l="l" t="t" r="r" b="b"/>
              <a:pathLst>
                <a:path w="1723390" h="7620">
                  <a:moveTo>
                    <a:pt x="1721212" y="0"/>
                  </a:moveTo>
                  <a:lnTo>
                    <a:pt x="1632" y="0"/>
                  </a:lnTo>
                  <a:lnTo>
                    <a:pt x="0" y="7619"/>
                  </a:lnTo>
                  <a:lnTo>
                    <a:pt x="1722845" y="7619"/>
                  </a:lnTo>
                  <a:lnTo>
                    <a:pt x="1721212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5796824" y="4392929"/>
              <a:ext cx="1726564" cy="7620"/>
            </a:xfrm>
            <a:custGeom>
              <a:avLst/>
              <a:gdLst/>
              <a:ahLst/>
              <a:cxnLst/>
              <a:rect l="l" t="t" r="r" b="b"/>
              <a:pathLst>
                <a:path w="1726565" h="7620">
                  <a:moveTo>
                    <a:pt x="1724478" y="0"/>
                  </a:moveTo>
                  <a:lnTo>
                    <a:pt x="1632" y="0"/>
                  </a:lnTo>
                  <a:lnTo>
                    <a:pt x="0" y="7620"/>
                  </a:lnTo>
                  <a:lnTo>
                    <a:pt x="1726111" y="7620"/>
                  </a:lnTo>
                  <a:lnTo>
                    <a:pt x="1724478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5796102" y="4400549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4" h="7620">
                  <a:moveTo>
                    <a:pt x="1727377" y="2540"/>
                  </a:moveTo>
                  <a:lnTo>
                    <a:pt x="1727098" y="2540"/>
                  </a:lnTo>
                  <a:lnTo>
                    <a:pt x="1727098" y="0"/>
                  </a:lnTo>
                  <a:lnTo>
                    <a:pt x="444" y="0"/>
                  </a:lnTo>
                  <a:lnTo>
                    <a:pt x="444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727377" y="7620"/>
                  </a:lnTo>
                  <a:lnTo>
                    <a:pt x="1727377" y="254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5795517" y="4406899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7962" y="0"/>
                  </a:moveTo>
                  <a:lnTo>
                    <a:pt x="508" y="0"/>
                  </a:lnTo>
                  <a:lnTo>
                    <a:pt x="0" y="7619"/>
                  </a:lnTo>
                  <a:lnTo>
                    <a:pt x="1727962" y="7619"/>
                  </a:lnTo>
                  <a:lnTo>
                    <a:pt x="172796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5795009" y="4414519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8469" y="0"/>
                  </a:moveTo>
                  <a:lnTo>
                    <a:pt x="507" y="0"/>
                  </a:lnTo>
                  <a:lnTo>
                    <a:pt x="0" y="7619"/>
                  </a:lnTo>
                  <a:lnTo>
                    <a:pt x="1728469" y="7619"/>
                  </a:lnTo>
                  <a:lnTo>
                    <a:pt x="1728469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5795009" y="4422140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8469" y="0"/>
                  </a:moveTo>
                  <a:lnTo>
                    <a:pt x="0" y="0"/>
                  </a:lnTo>
                  <a:lnTo>
                    <a:pt x="507" y="7620"/>
                  </a:lnTo>
                  <a:lnTo>
                    <a:pt x="1728469" y="7620"/>
                  </a:lnTo>
                  <a:lnTo>
                    <a:pt x="1728469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5795433" y="4428490"/>
              <a:ext cx="1728470" cy="8890"/>
            </a:xfrm>
            <a:custGeom>
              <a:avLst/>
              <a:gdLst/>
              <a:ahLst/>
              <a:cxnLst/>
              <a:rect l="l" t="t" r="r" b="b"/>
              <a:pathLst>
                <a:path w="1728470" h="8889">
                  <a:moveTo>
                    <a:pt x="1728046" y="0"/>
                  </a:moveTo>
                  <a:lnTo>
                    <a:pt x="0" y="0"/>
                  </a:lnTo>
                  <a:lnTo>
                    <a:pt x="592" y="8890"/>
                  </a:lnTo>
                  <a:lnTo>
                    <a:pt x="1728046" y="8890"/>
                  </a:lnTo>
                  <a:lnTo>
                    <a:pt x="1728046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5796102" y="4436109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4" h="7620">
                  <a:moveTo>
                    <a:pt x="1727377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469" y="5080"/>
                  </a:lnTo>
                  <a:lnTo>
                    <a:pt x="469" y="7620"/>
                  </a:lnTo>
                  <a:lnTo>
                    <a:pt x="1727073" y="7620"/>
                  </a:lnTo>
                  <a:lnTo>
                    <a:pt x="1727073" y="5080"/>
                  </a:lnTo>
                  <a:lnTo>
                    <a:pt x="1727377" y="5080"/>
                  </a:lnTo>
                  <a:lnTo>
                    <a:pt x="172737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5796866" y="4443729"/>
              <a:ext cx="1726564" cy="7620"/>
            </a:xfrm>
            <a:custGeom>
              <a:avLst/>
              <a:gdLst/>
              <a:ahLst/>
              <a:cxnLst/>
              <a:rect l="l" t="t" r="r" b="b"/>
              <a:pathLst>
                <a:path w="1726565" h="7620">
                  <a:moveTo>
                    <a:pt x="1726027" y="0"/>
                  </a:moveTo>
                  <a:lnTo>
                    <a:pt x="0" y="0"/>
                  </a:lnTo>
                  <a:lnTo>
                    <a:pt x="1758" y="7620"/>
                  </a:lnTo>
                  <a:lnTo>
                    <a:pt x="1724269" y="7620"/>
                  </a:lnTo>
                  <a:lnTo>
                    <a:pt x="1726027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5798331" y="4450079"/>
              <a:ext cx="1723389" cy="8890"/>
            </a:xfrm>
            <a:custGeom>
              <a:avLst/>
              <a:gdLst/>
              <a:ahLst/>
              <a:cxnLst/>
              <a:rect l="l" t="t" r="r" b="b"/>
              <a:pathLst>
                <a:path w="1723390" h="8889">
                  <a:moveTo>
                    <a:pt x="1723096" y="0"/>
                  </a:moveTo>
                  <a:lnTo>
                    <a:pt x="0" y="0"/>
                  </a:lnTo>
                  <a:lnTo>
                    <a:pt x="1758" y="7620"/>
                  </a:lnTo>
                  <a:lnTo>
                    <a:pt x="2075" y="8890"/>
                  </a:lnTo>
                  <a:lnTo>
                    <a:pt x="1721020" y="8890"/>
                  </a:lnTo>
                  <a:lnTo>
                    <a:pt x="1721338" y="7620"/>
                  </a:lnTo>
                  <a:lnTo>
                    <a:pt x="1723096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800090" y="4457699"/>
              <a:ext cx="1719580" cy="7620"/>
            </a:xfrm>
            <a:custGeom>
              <a:avLst/>
              <a:gdLst/>
              <a:ahLst/>
              <a:cxnLst/>
              <a:rect l="l" t="t" r="r" b="b"/>
              <a:pathLst>
                <a:path w="1719579" h="7620">
                  <a:moveTo>
                    <a:pt x="1719580" y="0"/>
                  </a:moveTo>
                  <a:lnTo>
                    <a:pt x="0" y="0"/>
                  </a:lnTo>
                  <a:lnTo>
                    <a:pt x="1905" y="7619"/>
                  </a:lnTo>
                  <a:lnTo>
                    <a:pt x="1717675" y="7619"/>
                  </a:lnTo>
                  <a:lnTo>
                    <a:pt x="1719580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801995" y="4465319"/>
              <a:ext cx="1715770" cy="7620"/>
            </a:xfrm>
            <a:custGeom>
              <a:avLst/>
              <a:gdLst/>
              <a:ahLst/>
              <a:cxnLst/>
              <a:rect l="l" t="t" r="r" b="b"/>
              <a:pathLst>
                <a:path w="1715770" h="7620">
                  <a:moveTo>
                    <a:pt x="1715770" y="0"/>
                  </a:moveTo>
                  <a:lnTo>
                    <a:pt x="0" y="0"/>
                  </a:lnTo>
                  <a:lnTo>
                    <a:pt x="1904" y="7619"/>
                  </a:lnTo>
                  <a:lnTo>
                    <a:pt x="1713865" y="7619"/>
                  </a:lnTo>
                  <a:lnTo>
                    <a:pt x="171577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803582" y="4471669"/>
              <a:ext cx="1712595" cy="8890"/>
            </a:xfrm>
            <a:custGeom>
              <a:avLst/>
              <a:gdLst/>
              <a:ahLst/>
              <a:cxnLst/>
              <a:rect l="l" t="t" r="r" b="b"/>
              <a:pathLst>
                <a:path w="1712595" h="8889">
                  <a:moveTo>
                    <a:pt x="1712595" y="0"/>
                  </a:moveTo>
                  <a:lnTo>
                    <a:pt x="0" y="0"/>
                  </a:lnTo>
                  <a:lnTo>
                    <a:pt x="1587" y="6349"/>
                  </a:lnTo>
                  <a:lnTo>
                    <a:pt x="2676" y="8889"/>
                  </a:lnTo>
                  <a:lnTo>
                    <a:pt x="1709918" y="8889"/>
                  </a:lnTo>
                  <a:lnTo>
                    <a:pt x="1711007" y="6349"/>
                  </a:lnTo>
                  <a:lnTo>
                    <a:pt x="1712595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805714" y="4479290"/>
              <a:ext cx="1708785" cy="7620"/>
            </a:xfrm>
            <a:custGeom>
              <a:avLst/>
              <a:gdLst/>
              <a:ahLst/>
              <a:cxnLst/>
              <a:rect l="l" t="t" r="r" b="b"/>
              <a:pathLst>
                <a:path w="1708784" h="7620">
                  <a:moveTo>
                    <a:pt x="1708331" y="0"/>
                  </a:moveTo>
                  <a:lnTo>
                    <a:pt x="0" y="0"/>
                  </a:lnTo>
                  <a:lnTo>
                    <a:pt x="3265" y="7620"/>
                  </a:lnTo>
                  <a:lnTo>
                    <a:pt x="1705065" y="7620"/>
                  </a:lnTo>
                  <a:lnTo>
                    <a:pt x="170833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808979" y="4486910"/>
              <a:ext cx="1701800" cy="7620"/>
            </a:xfrm>
            <a:custGeom>
              <a:avLst/>
              <a:gdLst/>
              <a:ahLst/>
              <a:cxnLst/>
              <a:rect l="l" t="t" r="r" b="b"/>
              <a:pathLst>
                <a:path w="1701800" h="7620">
                  <a:moveTo>
                    <a:pt x="1701800" y="0"/>
                  </a:moveTo>
                  <a:lnTo>
                    <a:pt x="0" y="0"/>
                  </a:lnTo>
                  <a:lnTo>
                    <a:pt x="3265" y="7619"/>
                  </a:lnTo>
                  <a:lnTo>
                    <a:pt x="1698534" y="7619"/>
                  </a:lnTo>
                  <a:lnTo>
                    <a:pt x="1701800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812244" y="4493259"/>
              <a:ext cx="1695450" cy="8890"/>
            </a:xfrm>
            <a:custGeom>
              <a:avLst/>
              <a:gdLst/>
              <a:ahLst/>
              <a:cxnLst/>
              <a:rect l="l" t="t" r="r" b="b"/>
              <a:pathLst>
                <a:path w="1695450" h="8889">
                  <a:moveTo>
                    <a:pt x="169525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133" y="2540"/>
                  </a:lnTo>
                  <a:lnTo>
                    <a:pt x="2133" y="8890"/>
                  </a:lnTo>
                  <a:lnTo>
                    <a:pt x="1693138" y="8890"/>
                  </a:lnTo>
                  <a:lnTo>
                    <a:pt x="1693138" y="2540"/>
                  </a:lnTo>
                  <a:lnTo>
                    <a:pt x="1695259" y="2540"/>
                  </a:lnTo>
                  <a:lnTo>
                    <a:pt x="1695259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815330" y="4500879"/>
              <a:ext cx="1689100" cy="15240"/>
            </a:xfrm>
            <a:custGeom>
              <a:avLst/>
              <a:gdLst/>
              <a:ahLst/>
              <a:cxnLst/>
              <a:rect l="l" t="t" r="r" b="b"/>
              <a:pathLst>
                <a:path w="1689100" h="15239">
                  <a:moveTo>
                    <a:pt x="1689100" y="0"/>
                  </a:moveTo>
                  <a:lnTo>
                    <a:pt x="0" y="0"/>
                  </a:lnTo>
                  <a:lnTo>
                    <a:pt x="3810" y="7620"/>
                  </a:lnTo>
                  <a:lnTo>
                    <a:pt x="6350" y="12700"/>
                  </a:lnTo>
                  <a:lnTo>
                    <a:pt x="7975" y="15240"/>
                  </a:lnTo>
                  <a:lnTo>
                    <a:pt x="1681111" y="15240"/>
                  </a:lnTo>
                  <a:lnTo>
                    <a:pt x="1682750" y="12700"/>
                  </a:lnTo>
                  <a:lnTo>
                    <a:pt x="1685290" y="7620"/>
                  </a:lnTo>
                  <a:lnTo>
                    <a:pt x="16891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822496" y="4514849"/>
              <a:ext cx="1675130" cy="8890"/>
            </a:xfrm>
            <a:custGeom>
              <a:avLst/>
              <a:gdLst/>
              <a:ahLst/>
              <a:cxnLst/>
              <a:rect l="l" t="t" r="r" b="b"/>
              <a:pathLst>
                <a:path w="1675129" h="8889">
                  <a:moveTo>
                    <a:pt x="1674767" y="0"/>
                  </a:moveTo>
                  <a:lnTo>
                    <a:pt x="0" y="0"/>
                  </a:lnTo>
                  <a:lnTo>
                    <a:pt x="5715" y="8889"/>
                  </a:lnTo>
                  <a:lnTo>
                    <a:pt x="1669052" y="8889"/>
                  </a:lnTo>
                  <a:lnTo>
                    <a:pt x="1674767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827395" y="4522469"/>
              <a:ext cx="1664970" cy="7620"/>
            </a:xfrm>
            <a:custGeom>
              <a:avLst/>
              <a:gdLst/>
              <a:ahLst/>
              <a:cxnLst/>
              <a:rect l="l" t="t" r="r" b="b"/>
              <a:pathLst>
                <a:path w="1664970" h="7620">
                  <a:moveTo>
                    <a:pt x="1664970" y="0"/>
                  </a:moveTo>
                  <a:lnTo>
                    <a:pt x="0" y="0"/>
                  </a:lnTo>
                  <a:lnTo>
                    <a:pt x="4898" y="7619"/>
                  </a:lnTo>
                  <a:lnTo>
                    <a:pt x="1660071" y="7619"/>
                  </a:lnTo>
                  <a:lnTo>
                    <a:pt x="1664970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832691" y="4530090"/>
              <a:ext cx="1654810" cy="7620"/>
            </a:xfrm>
            <a:custGeom>
              <a:avLst/>
              <a:gdLst/>
              <a:ahLst/>
              <a:cxnLst/>
              <a:rect l="l" t="t" r="r" b="b"/>
              <a:pathLst>
                <a:path w="1654809" h="7620">
                  <a:moveTo>
                    <a:pt x="165436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098" y="1270"/>
                  </a:lnTo>
                  <a:lnTo>
                    <a:pt x="3098" y="7620"/>
                  </a:lnTo>
                  <a:lnTo>
                    <a:pt x="1651139" y="7620"/>
                  </a:lnTo>
                  <a:lnTo>
                    <a:pt x="1651139" y="1270"/>
                  </a:lnTo>
                  <a:lnTo>
                    <a:pt x="1654365" y="1270"/>
                  </a:lnTo>
                  <a:lnTo>
                    <a:pt x="1654365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838483" y="4537710"/>
              <a:ext cx="1642745" cy="7620"/>
            </a:xfrm>
            <a:custGeom>
              <a:avLst/>
              <a:gdLst/>
              <a:ahLst/>
              <a:cxnLst/>
              <a:rect l="l" t="t" r="r" b="b"/>
              <a:pathLst>
                <a:path w="1642745" h="7620">
                  <a:moveTo>
                    <a:pt x="1642549" y="0"/>
                  </a:moveTo>
                  <a:lnTo>
                    <a:pt x="0" y="0"/>
                  </a:lnTo>
                  <a:lnTo>
                    <a:pt x="6447" y="7619"/>
                  </a:lnTo>
                  <a:lnTo>
                    <a:pt x="1635808" y="7619"/>
                  </a:lnTo>
                  <a:lnTo>
                    <a:pt x="1642549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843856" y="4544060"/>
              <a:ext cx="1631950" cy="7620"/>
            </a:xfrm>
            <a:custGeom>
              <a:avLst/>
              <a:gdLst/>
              <a:ahLst/>
              <a:cxnLst/>
              <a:rect l="l" t="t" r="r" b="b"/>
              <a:pathLst>
                <a:path w="1631950" h="7620">
                  <a:moveTo>
                    <a:pt x="1631559" y="0"/>
                  </a:moveTo>
                  <a:lnTo>
                    <a:pt x="0" y="0"/>
                  </a:lnTo>
                  <a:lnTo>
                    <a:pt x="6447" y="7619"/>
                  </a:lnTo>
                  <a:lnTo>
                    <a:pt x="1624818" y="7619"/>
                  </a:lnTo>
                  <a:lnTo>
                    <a:pt x="16315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850303" y="4551679"/>
              <a:ext cx="1618615" cy="7620"/>
            </a:xfrm>
            <a:custGeom>
              <a:avLst/>
              <a:gdLst/>
              <a:ahLst/>
              <a:cxnLst/>
              <a:rect l="l" t="t" r="r" b="b"/>
              <a:pathLst>
                <a:path w="1618615" h="7620">
                  <a:moveTo>
                    <a:pt x="1618370" y="0"/>
                  </a:moveTo>
                  <a:lnTo>
                    <a:pt x="0" y="0"/>
                  </a:lnTo>
                  <a:lnTo>
                    <a:pt x="6447" y="7620"/>
                  </a:lnTo>
                  <a:lnTo>
                    <a:pt x="1611630" y="7620"/>
                  </a:lnTo>
                  <a:lnTo>
                    <a:pt x="161837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5856751" y="4559299"/>
              <a:ext cx="1605280" cy="7620"/>
            </a:xfrm>
            <a:custGeom>
              <a:avLst/>
              <a:gdLst/>
              <a:ahLst/>
              <a:cxnLst/>
              <a:rect l="l" t="t" r="r" b="b"/>
              <a:pathLst>
                <a:path w="1605279" h="7620">
                  <a:moveTo>
                    <a:pt x="1605182" y="0"/>
                  </a:moveTo>
                  <a:lnTo>
                    <a:pt x="0" y="0"/>
                  </a:lnTo>
                  <a:lnTo>
                    <a:pt x="4298" y="5080"/>
                  </a:lnTo>
                  <a:lnTo>
                    <a:pt x="7143" y="7619"/>
                  </a:lnTo>
                  <a:lnTo>
                    <a:pt x="1597843" y="7619"/>
                  </a:lnTo>
                  <a:lnTo>
                    <a:pt x="1600688" y="5080"/>
                  </a:lnTo>
                  <a:lnTo>
                    <a:pt x="160518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5862472" y="4565649"/>
              <a:ext cx="1593850" cy="7620"/>
            </a:xfrm>
            <a:custGeom>
              <a:avLst/>
              <a:gdLst/>
              <a:ahLst/>
              <a:cxnLst/>
              <a:rect l="l" t="t" r="r" b="b"/>
              <a:pathLst>
                <a:path w="1593850" h="7620">
                  <a:moveTo>
                    <a:pt x="1593545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85010" y="7619"/>
                  </a:lnTo>
                  <a:lnTo>
                    <a:pt x="1593545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871006" y="4573269"/>
              <a:ext cx="1576705" cy="7620"/>
            </a:xfrm>
            <a:custGeom>
              <a:avLst/>
              <a:gdLst/>
              <a:ahLst/>
              <a:cxnLst/>
              <a:rect l="l" t="t" r="r" b="b"/>
              <a:pathLst>
                <a:path w="1576704" h="7620">
                  <a:moveTo>
                    <a:pt x="1576476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67942" y="7619"/>
                  </a:lnTo>
                  <a:lnTo>
                    <a:pt x="157647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5879541" y="4580890"/>
              <a:ext cx="1559560" cy="7620"/>
            </a:xfrm>
            <a:custGeom>
              <a:avLst/>
              <a:gdLst/>
              <a:ahLst/>
              <a:cxnLst/>
              <a:rect l="l" t="t" r="r" b="b"/>
              <a:pathLst>
                <a:path w="1559559" h="7620">
                  <a:moveTo>
                    <a:pt x="1559407" y="0"/>
                  </a:moveTo>
                  <a:lnTo>
                    <a:pt x="0" y="0"/>
                  </a:lnTo>
                  <a:lnTo>
                    <a:pt x="8534" y="7620"/>
                  </a:lnTo>
                  <a:lnTo>
                    <a:pt x="1550873" y="7620"/>
                  </a:lnTo>
                  <a:lnTo>
                    <a:pt x="15594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5886653" y="4587240"/>
              <a:ext cx="1545590" cy="7620"/>
            </a:xfrm>
            <a:custGeom>
              <a:avLst/>
              <a:gdLst/>
              <a:ahLst/>
              <a:cxnLst/>
              <a:rect l="l" t="t" r="r" b="b"/>
              <a:pathLst>
                <a:path w="1545590" h="7620">
                  <a:moveTo>
                    <a:pt x="1545183" y="0"/>
                  </a:moveTo>
                  <a:lnTo>
                    <a:pt x="0" y="0"/>
                  </a:lnTo>
                  <a:lnTo>
                    <a:pt x="8534" y="7620"/>
                  </a:lnTo>
                  <a:lnTo>
                    <a:pt x="1536649" y="7620"/>
                  </a:lnTo>
                  <a:lnTo>
                    <a:pt x="1545183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5895899" y="4594859"/>
              <a:ext cx="1527175" cy="7620"/>
            </a:xfrm>
            <a:custGeom>
              <a:avLst/>
              <a:gdLst/>
              <a:ahLst/>
              <a:cxnLst/>
              <a:rect l="l" t="t" r="r" b="b"/>
              <a:pathLst>
                <a:path w="1527175" h="7620">
                  <a:moveTo>
                    <a:pt x="152669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397" y="1270"/>
                  </a:lnTo>
                  <a:lnTo>
                    <a:pt x="5397" y="7620"/>
                  </a:lnTo>
                  <a:lnTo>
                    <a:pt x="1521421" y="7620"/>
                  </a:lnTo>
                  <a:lnTo>
                    <a:pt x="1521421" y="1270"/>
                  </a:lnTo>
                  <a:lnTo>
                    <a:pt x="1526692" y="1270"/>
                  </a:lnTo>
                  <a:lnTo>
                    <a:pt x="1526692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5905996" y="4602479"/>
              <a:ext cx="1506855" cy="7620"/>
            </a:xfrm>
            <a:custGeom>
              <a:avLst/>
              <a:gdLst/>
              <a:ahLst/>
              <a:cxnLst/>
              <a:rect l="l" t="t" r="r" b="b"/>
              <a:pathLst>
                <a:path w="1506854" h="7620">
                  <a:moveTo>
                    <a:pt x="1506772" y="0"/>
                  </a:moveTo>
                  <a:lnTo>
                    <a:pt x="0" y="0"/>
                  </a:lnTo>
                  <a:lnTo>
                    <a:pt x="11264" y="7620"/>
                  </a:lnTo>
                  <a:lnTo>
                    <a:pt x="1495839" y="7620"/>
                  </a:lnTo>
                  <a:lnTo>
                    <a:pt x="15067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5915383" y="4608829"/>
              <a:ext cx="1488440" cy="7620"/>
            </a:xfrm>
            <a:custGeom>
              <a:avLst/>
              <a:gdLst/>
              <a:ahLst/>
              <a:cxnLst/>
              <a:rect l="l" t="t" r="r" b="b"/>
              <a:pathLst>
                <a:path w="1488440" h="7620">
                  <a:moveTo>
                    <a:pt x="1488274" y="0"/>
                  </a:moveTo>
                  <a:lnTo>
                    <a:pt x="0" y="0"/>
                  </a:lnTo>
                  <a:lnTo>
                    <a:pt x="11264" y="7620"/>
                  </a:lnTo>
                  <a:lnTo>
                    <a:pt x="1477341" y="7620"/>
                  </a:lnTo>
                  <a:lnTo>
                    <a:pt x="1488274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5926648" y="4616449"/>
              <a:ext cx="1466215" cy="7620"/>
            </a:xfrm>
            <a:custGeom>
              <a:avLst/>
              <a:gdLst/>
              <a:ahLst/>
              <a:cxnLst/>
              <a:rect l="l" t="t" r="r" b="b"/>
              <a:pathLst>
                <a:path w="1466215" h="7620">
                  <a:moveTo>
                    <a:pt x="1466076" y="0"/>
                  </a:moveTo>
                  <a:lnTo>
                    <a:pt x="0" y="0"/>
                  </a:lnTo>
                  <a:lnTo>
                    <a:pt x="11264" y="7619"/>
                  </a:lnTo>
                  <a:lnTo>
                    <a:pt x="1455143" y="7619"/>
                  </a:lnTo>
                  <a:lnTo>
                    <a:pt x="146607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938850" y="4624069"/>
              <a:ext cx="1442085" cy="7620"/>
            </a:xfrm>
            <a:custGeom>
              <a:avLst/>
              <a:gdLst/>
              <a:ahLst/>
              <a:cxnLst/>
              <a:rect l="l" t="t" r="r" b="b"/>
              <a:pathLst>
                <a:path w="1442084" h="7620">
                  <a:moveTo>
                    <a:pt x="144202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565" y="1270"/>
                  </a:lnTo>
                  <a:lnTo>
                    <a:pt x="6565" y="7620"/>
                  </a:lnTo>
                  <a:lnTo>
                    <a:pt x="1435481" y="7620"/>
                  </a:lnTo>
                  <a:lnTo>
                    <a:pt x="1435481" y="1270"/>
                  </a:lnTo>
                  <a:lnTo>
                    <a:pt x="1442021" y="1270"/>
                  </a:lnTo>
                  <a:lnTo>
                    <a:pt x="14420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5948795" y="4630419"/>
              <a:ext cx="1422400" cy="7620"/>
            </a:xfrm>
            <a:custGeom>
              <a:avLst/>
              <a:gdLst/>
              <a:ahLst/>
              <a:cxnLst/>
              <a:rect l="l" t="t" r="r" b="b"/>
              <a:pathLst>
                <a:path w="1422400" h="7620">
                  <a:moveTo>
                    <a:pt x="1422169" y="0"/>
                  </a:moveTo>
                  <a:lnTo>
                    <a:pt x="0" y="0"/>
                  </a:lnTo>
                  <a:lnTo>
                    <a:pt x="13508" y="7619"/>
                  </a:lnTo>
                  <a:lnTo>
                    <a:pt x="1408660" y="7619"/>
                  </a:lnTo>
                  <a:lnTo>
                    <a:pt x="1422169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5962303" y="4638040"/>
              <a:ext cx="1395730" cy="7620"/>
            </a:xfrm>
            <a:custGeom>
              <a:avLst/>
              <a:gdLst/>
              <a:ahLst/>
              <a:cxnLst/>
              <a:rect l="l" t="t" r="r" b="b"/>
              <a:pathLst>
                <a:path w="1395729" h="7620">
                  <a:moveTo>
                    <a:pt x="1395152" y="0"/>
                  </a:moveTo>
                  <a:lnTo>
                    <a:pt x="0" y="0"/>
                  </a:lnTo>
                  <a:lnTo>
                    <a:pt x="13508" y="7620"/>
                  </a:lnTo>
                  <a:lnTo>
                    <a:pt x="1381644" y="7620"/>
                  </a:lnTo>
                  <a:lnTo>
                    <a:pt x="1395152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5975811" y="4645660"/>
              <a:ext cx="1368425" cy="7620"/>
            </a:xfrm>
            <a:custGeom>
              <a:avLst/>
              <a:gdLst/>
              <a:ahLst/>
              <a:cxnLst/>
              <a:rect l="l" t="t" r="r" b="b"/>
              <a:pathLst>
                <a:path w="1368425" h="7620">
                  <a:moveTo>
                    <a:pt x="1368136" y="0"/>
                  </a:moveTo>
                  <a:lnTo>
                    <a:pt x="0" y="0"/>
                  </a:lnTo>
                  <a:lnTo>
                    <a:pt x="13508" y="7619"/>
                  </a:lnTo>
                  <a:lnTo>
                    <a:pt x="1354628" y="7619"/>
                  </a:lnTo>
                  <a:lnTo>
                    <a:pt x="136813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5988189" y="4652009"/>
              <a:ext cx="1343660" cy="7620"/>
            </a:xfrm>
            <a:custGeom>
              <a:avLst/>
              <a:gdLst/>
              <a:ahLst/>
              <a:cxnLst/>
              <a:rect l="l" t="t" r="r" b="b"/>
              <a:pathLst>
                <a:path w="1343659" h="7620">
                  <a:moveTo>
                    <a:pt x="134336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115" y="1270"/>
                  </a:lnTo>
                  <a:lnTo>
                    <a:pt x="8115" y="7620"/>
                  </a:lnTo>
                  <a:lnTo>
                    <a:pt x="1335582" y="7620"/>
                  </a:lnTo>
                  <a:lnTo>
                    <a:pt x="1335582" y="1270"/>
                  </a:lnTo>
                  <a:lnTo>
                    <a:pt x="1343367" y="1270"/>
                  </a:lnTo>
                  <a:lnTo>
                    <a:pt x="134336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6003290" y="4659629"/>
              <a:ext cx="1313815" cy="7620"/>
            </a:xfrm>
            <a:custGeom>
              <a:avLst/>
              <a:gdLst/>
              <a:ahLst/>
              <a:cxnLst/>
              <a:rect l="l" t="t" r="r" b="b"/>
              <a:pathLst>
                <a:path w="1313815" h="7620">
                  <a:moveTo>
                    <a:pt x="1313815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1297812" y="7620"/>
                  </a:lnTo>
                  <a:lnTo>
                    <a:pt x="1313815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6020053" y="4667249"/>
              <a:ext cx="1281430" cy="7620"/>
            </a:xfrm>
            <a:custGeom>
              <a:avLst/>
              <a:gdLst/>
              <a:ahLst/>
              <a:cxnLst/>
              <a:rect l="l" t="t" r="r" b="b"/>
              <a:pathLst>
                <a:path w="1281429" h="7620">
                  <a:moveTo>
                    <a:pt x="1281049" y="0"/>
                  </a:moveTo>
                  <a:lnTo>
                    <a:pt x="0" y="0"/>
                  </a:lnTo>
                  <a:lnTo>
                    <a:pt x="16763" y="7619"/>
                  </a:lnTo>
                  <a:lnTo>
                    <a:pt x="1265047" y="7619"/>
                  </a:lnTo>
                  <a:lnTo>
                    <a:pt x="128104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6034023" y="4673599"/>
              <a:ext cx="1254125" cy="7620"/>
            </a:xfrm>
            <a:custGeom>
              <a:avLst/>
              <a:gdLst/>
              <a:ahLst/>
              <a:cxnLst/>
              <a:rect l="l" t="t" r="r" b="b"/>
              <a:pathLst>
                <a:path w="1254125" h="7620">
                  <a:moveTo>
                    <a:pt x="1253744" y="0"/>
                  </a:moveTo>
                  <a:lnTo>
                    <a:pt x="0" y="0"/>
                  </a:lnTo>
                  <a:lnTo>
                    <a:pt x="11175" y="5080"/>
                  </a:lnTo>
                  <a:lnTo>
                    <a:pt x="17808" y="7619"/>
                  </a:lnTo>
                  <a:lnTo>
                    <a:pt x="1236161" y="7619"/>
                  </a:lnTo>
                  <a:lnTo>
                    <a:pt x="1243076" y="5080"/>
                  </a:lnTo>
                  <a:lnTo>
                    <a:pt x="1253744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6051832" y="4681219"/>
              <a:ext cx="1218565" cy="7620"/>
            </a:xfrm>
            <a:custGeom>
              <a:avLst/>
              <a:gdLst/>
              <a:ahLst/>
              <a:cxnLst/>
              <a:rect l="l" t="t" r="r" b="b"/>
              <a:pathLst>
                <a:path w="1218565" h="7620">
                  <a:moveTo>
                    <a:pt x="1218353" y="0"/>
                  </a:moveTo>
                  <a:lnTo>
                    <a:pt x="0" y="0"/>
                  </a:lnTo>
                  <a:lnTo>
                    <a:pt x="19896" y="7619"/>
                  </a:lnTo>
                  <a:lnTo>
                    <a:pt x="1197610" y="7619"/>
                  </a:lnTo>
                  <a:lnTo>
                    <a:pt x="121835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6071729" y="4688840"/>
              <a:ext cx="1177925" cy="7620"/>
            </a:xfrm>
            <a:custGeom>
              <a:avLst/>
              <a:gdLst/>
              <a:ahLst/>
              <a:cxnLst/>
              <a:rect l="l" t="t" r="r" b="b"/>
              <a:pathLst>
                <a:path w="1177925" h="7620">
                  <a:moveTo>
                    <a:pt x="1177713" y="0"/>
                  </a:moveTo>
                  <a:lnTo>
                    <a:pt x="0" y="0"/>
                  </a:lnTo>
                  <a:lnTo>
                    <a:pt x="19896" y="7620"/>
                  </a:lnTo>
                  <a:lnTo>
                    <a:pt x="1156970" y="7620"/>
                  </a:lnTo>
                  <a:lnTo>
                    <a:pt x="117771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6088309" y="4695190"/>
              <a:ext cx="1144270" cy="7620"/>
            </a:xfrm>
            <a:custGeom>
              <a:avLst/>
              <a:gdLst/>
              <a:ahLst/>
              <a:cxnLst/>
              <a:rect l="l" t="t" r="r" b="b"/>
              <a:pathLst>
                <a:path w="1144270" h="7620">
                  <a:moveTo>
                    <a:pt x="1143846" y="0"/>
                  </a:moveTo>
                  <a:lnTo>
                    <a:pt x="0" y="0"/>
                  </a:lnTo>
                  <a:lnTo>
                    <a:pt x="16580" y="6350"/>
                  </a:lnTo>
                  <a:lnTo>
                    <a:pt x="20787" y="7620"/>
                  </a:lnTo>
                  <a:lnTo>
                    <a:pt x="1122512" y="7620"/>
                  </a:lnTo>
                  <a:lnTo>
                    <a:pt x="1126560" y="6350"/>
                  </a:lnTo>
                  <a:lnTo>
                    <a:pt x="114384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6109096" y="4702810"/>
              <a:ext cx="1101725" cy="7620"/>
            </a:xfrm>
            <a:custGeom>
              <a:avLst/>
              <a:gdLst/>
              <a:ahLst/>
              <a:cxnLst/>
              <a:rect l="l" t="t" r="r" b="b"/>
              <a:pathLst>
                <a:path w="1101725" h="7620">
                  <a:moveTo>
                    <a:pt x="1101724" y="0"/>
                  </a:moveTo>
                  <a:lnTo>
                    <a:pt x="0" y="0"/>
                  </a:lnTo>
                  <a:lnTo>
                    <a:pt x="25241" y="7619"/>
                  </a:lnTo>
                  <a:lnTo>
                    <a:pt x="1077436" y="7619"/>
                  </a:lnTo>
                  <a:lnTo>
                    <a:pt x="1101724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6134337" y="4710429"/>
              <a:ext cx="1052195" cy="7620"/>
            </a:xfrm>
            <a:custGeom>
              <a:avLst/>
              <a:gdLst/>
              <a:ahLst/>
              <a:cxnLst/>
              <a:rect l="l" t="t" r="r" b="b"/>
              <a:pathLst>
                <a:path w="1052195" h="7620">
                  <a:moveTo>
                    <a:pt x="1052194" y="0"/>
                  </a:moveTo>
                  <a:lnTo>
                    <a:pt x="0" y="0"/>
                  </a:lnTo>
                  <a:lnTo>
                    <a:pt x="25241" y="7620"/>
                  </a:lnTo>
                  <a:lnTo>
                    <a:pt x="1027906" y="7620"/>
                  </a:lnTo>
                  <a:lnTo>
                    <a:pt x="105219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6155372" y="4716779"/>
              <a:ext cx="1010919" cy="7620"/>
            </a:xfrm>
            <a:custGeom>
              <a:avLst/>
              <a:gdLst/>
              <a:ahLst/>
              <a:cxnLst/>
              <a:rect l="l" t="t" r="r" b="b"/>
              <a:pathLst>
                <a:path w="1010920" h="7620">
                  <a:moveTo>
                    <a:pt x="1010919" y="0"/>
                  </a:moveTo>
                  <a:lnTo>
                    <a:pt x="0" y="0"/>
                  </a:lnTo>
                  <a:lnTo>
                    <a:pt x="16827" y="5080"/>
                  </a:lnTo>
                  <a:lnTo>
                    <a:pt x="26806" y="7620"/>
                  </a:lnTo>
                  <a:lnTo>
                    <a:pt x="984386" y="7620"/>
                  </a:lnTo>
                  <a:lnTo>
                    <a:pt x="994727" y="5080"/>
                  </a:lnTo>
                  <a:lnTo>
                    <a:pt x="10109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6182178" y="4724399"/>
              <a:ext cx="957580" cy="7620"/>
            </a:xfrm>
            <a:custGeom>
              <a:avLst/>
              <a:gdLst/>
              <a:ahLst/>
              <a:cxnLst/>
              <a:rect l="l" t="t" r="r" b="b"/>
              <a:pathLst>
                <a:path w="957579" h="7620">
                  <a:moveTo>
                    <a:pt x="957580" y="0"/>
                  </a:moveTo>
                  <a:lnTo>
                    <a:pt x="0" y="0"/>
                  </a:lnTo>
                  <a:lnTo>
                    <a:pt x="29935" y="7619"/>
                  </a:lnTo>
                  <a:lnTo>
                    <a:pt x="926555" y="7619"/>
                  </a:lnTo>
                  <a:lnTo>
                    <a:pt x="95758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6212114" y="4732019"/>
              <a:ext cx="896619" cy="7620"/>
            </a:xfrm>
            <a:custGeom>
              <a:avLst/>
              <a:gdLst/>
              <a:ahLst/>
              <a:cxnLst/>
              <a:rect l="l" t="t" r="r" b="b"/>
              <a:pathLst>
                <a:path w="896620" h="7620">
                  <a:moveTo>
                    <a:pt x="896620" y="0"/>
                  </a:moveTo>
                  <a:lnTo>
                    <a:pt x="0" y="0"/>
                  </a:lnTo>
                  <a:lnTo>
                    <a:pt x="29935" y="7619"/>
                  </a:lnTo>
                  <a:lnTo>
                    <a:pt x="865595" y="7619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6239548" y="4738369"/>
              <a:ext cx="840740" cy="7620"/>
            </a:xfrm>
            <a:custGeom>
              <a:avLst/>
              <a:gdLst/>
              <a:ahLst/>
              <a:cxnLst/>
              <a:rect l="l" t="t" r="r" b="b"/>
              <a:pathLst>
                <a:path w="840740" h="7620">
                  <a:moveTo>
                    <a:pt x="8407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376" y="1270"/>
                  </a:lnTo>
                  <a:lnTo>
                    <a:pt x="18376" y="7620"/>
                  </a:lnTo>
                  <a:lnTo>
                    <a:pt x="822286" y="7620"/>
                  </a:lnTo>
                  <a:lnTo>
                    <a:pt x="822286" y="1270"/>
                  </a:lnTo>
                  <a:lnTo>
                    <a:pt x="840740" y="1270"/>
                  </a:lnTo>
                  <a:lnTo>
                    <a:pt x="84074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6273800" y="4745990"/>
              <a:ext cx="772160" cy="7620"/>
            </a:xfrm>
            <a:custGeom>
              <a:avLst/>
              <a:gdLst/>
              <a:ahLst/>
              <a:cxnLst/>
              <a:rect l="l" t="t" r="r" b="b"/>
              <a:pathLst>
                <a:path w="772159" h="7620">
                  <a:moveTo>
                    <a:pt x="772160" y="0"/>
                  </a:moveTo>
                  <a:lnTo>
                    <a:pt x="0" y="0"/>
                  </a:lnTo>
                  <a:lnTo>
                    <a:pt x="38100" y="7620"/>
                  </a:lnTo>
                  <a:lnTo>
                    <a:pt x="734060" y="7620"/>
                  </a:lnTo>
                  <a:lnTo>
                    <a:pt x="77216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6315062" y="4753609"/>
              <a:ext cx="690245" cy="7620"/>
            </a:xfrm>
            <a:custGeom>
              <a:avLst/>
              <a:gdLst/>
              <a:ahLst/>
              <a:cxnLst/>
              <a:rect l="l" t="t" r="r" b="b"/>
              <a:pathLst>
                <a:path w="690245" h="7620">
                  <a:moveTo>
                    <a:pt x="68962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8778" y="1270"/>
                  </a:lnTo>
                  <a:lnTo>
                    <a:pt x="28778" y="7620"/>
                  </a:lnTo>
                  <a:lnTo>
                    <a:pt x="660844" y="7620"/>
                  </a:lnTo>
                  <a:lnTo>
                    <a:pt x="660844" y="1270"/>
                  </a:lnTo>
                  <a:lnTo>
                    <a:pt x="689622" y="1270"/>
                  </a:lnTo>
                  <a:lnTo>
                    <a:pt x="689622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6359207" y="4759960"/>
              <a:ext cx="601345" cy="7620"/>
            </a:xfrm>
            <a:custGeom>
              <a:avLst/>
              <a:gdLst/>
              <a:ahLst/>
              <a:cxnLst/>
              <a:rect l="l" t="t" r="r" b="b"/>
              <a:pathLst>
                <a:path w="601345" h="7620">
                  <a:moveTo>
                    <a:pt x="601344" y="0"/>
                  </a:moveTo>
                  <a:lnTo>
                    <a:pt x="0" y="0"/>
                  </a:lnTo>
                  <a:lnTo>
                    <a:pt x="61436" y="7619"/>
                  </a:lnTo>
                  <a:lnTo>
                    <a:pt x="539908" y="7619"/>
                  </a:lnTo>
                  <a:lnTo>
                    <a:pt x="60134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6420643" y="4767579"/>
              <a:ext cx="478790" cy="7620"/>
            </a:xfrm>
            <a:custGeom>
              <a:avLst/>
              <a:gdLst/>
              <a:ahLst/>
              <a:cxnLst/>
              <a:rect l="l" t="t" r="r" b="b"/>
              <a:pathLst>
                <a:path w="478790" h="7620">
                  <a:moveTo>
                    <a:pt x="478472" y="0"/>
                  </a:moveTo>
                  <a:lnTo>
                    <a:pt x="0" y="0"/>
                  </a:lnTo>
                  <a:lnTo>
                    <a:pt x="61436" y="7620"/>
                  </a:lnTo>
                  <a:lnTo>
                    <a:pt x="417036" y="7620"/>
                  </a:lnTo>
                  <a:lnTo>
                    <a:pt x="47847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6482079" y="4775199"/>
              <a:ext cx="355600" cy="6350"/>
            </a:xfrm>
            <a:custGeom>
              <a:avLst/>
              <a:gdLst/>
              <a:ahLst/>
              <a:cxnLst/>
              <a:rect l="l" t="t" r="r" b="b"/>
              <a:pathLst>
                <a:path w="355600" h="6350">
                  <a:moveTo>
                    <a:pt x="355600" y="0"/>
                  </a:moveTo>
                  <a:lnTo>
                    <a:pt x="0" y="0"/>
                  </a:lnTo>
                  <a:lnTo>
                    <a:pt x="177800" y="635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5796279" y="4062729"/>
              <a:ext cx="1728470" cy="718820"/>
            </a:xfrm>
            <a:custGeom>
              <a:avLst/>
              <a:gdLst/>
              <a:ahLst/>
              <a:cxnLst/>
              <a:rect l="l" t="t" r="r" b="b"/>
              <a:pathLst>
                <a:path w="1728470" h="718820">
                  <a:moveTo>
                    <a:pt x="863600" y="0"/>
                  </a:moveTo>
                  <a:lnTo>
                    <a:pt x="929707" y="950"/>
                  </a:lnTo>
                  <a:lnTo>
                    <a:pt x="994236" y="3762"/>
                  </a:lnTo>
                  <a:lnTo>
                    <a:pt x="1057040" y="8376"/>
                  </a:lnTo>
                  <a:lnTo>
                    <a:pt x="1117974" y="14732"/>
                  </a:lnTo>
                  <a:lnTo>
                    <a:pt x="1176890" y="22771"/>
                  </a:lnTo>
                  <a:lnTo>
                    <a:pt x="1233645" y="32435"/>
                  </a:lnTo>
                  <a:lnTo>
                    <a:pt x="1288090" y="43662"/>
                  </a:lnTo>
                  <a:lnTo>
                    <a:pt x="1340081" y="56395"/>
                  </a:lnTo>
                  <a:lnTo>
                    <a:pt x="1389472" y="70573"/>
                  </a:lnTo>
                  <a:lnTo>
                    <a:pt x="1436116" y="86137"/>
                  </a:lnTo>
                  <a:lnTo>
                    <a:pt x="1479867" y="103028"/>
                  </a:lnTo>
                  <a:lnTo>
                    <a:pt x="1520580" y="121187"/>
                  </a:lnTo>
                  <a:lnTo>
                    <a:pt x="1558108" y="140553"/>
                  </a:lnTo>
                  <a:lnTo>
                    <a:pt x="1592306" y="161068"/>
                  </a:lnTo>
                  <a:lnTo>
                    <a:pt x="1650125" y="205306"/>
                  </a:lnTo>
                  <a:lnTo>
                    <a:pt x="1692871" y="253426"/>
                  </a:lnTo>
                  <a:lnTo>
                    <a:pt x="1719375" y="304952"/>
                  </a:lnTo>
                  <a:lnTo>
                    <a:pt x="1728470" y="359410"/>
                  </a:lnTo>
                  <a:lnTo>
                    <a:pt x="1726172" y="386817"/>
                  </a:lnTo>
                  <a:lnTo>
                    <a:pt x="1708227" y="439638"/>
                  </a:lnTo>
                  <a:lnTo>
                    <a:pt x="1673456" y="489391"/>
                  </a:lnTo>
                  <a:lnTo>
                    <a:pt x="1623027" y="535583"/>
                  </a:lnTo>
                  <a:lnTo>
                    <a:pt x="1558108" y="577722"/>
                  </a:lnTo>
                  <a:lnTo>
                    <a:pt x="1520580" y="597117"/>
                  </a:lnTo>
                  <a:lnTo>
                    <a:pt x="1479867" y="615315"/>
                  </a:lnTo>
                  <a:lnTo>
                    <a:pt x="1436116" y="632252"/>
                  </a:lnTo>
                  <a:lnTo>
                    <a:pt x="1389472" y="647869"/>
                  </a:lnTo>
                  <a:lnTo>
                    <a:pt x="1340081" y="662104"/>
                  </a:lnTo>
                  <a:lnTo>
                    <a:pt x="1288090" y="674894"/>
                  </a:lnTo>
                  <a:lnTo>
                    <a:pt x="1233645" y="686178"/>
                  </a:lnTo>
                  <a:lnTo>
                    <a:pt x="1176890" y="695896"/>
                  </a:lnTo>
                  <a:lnTo>
                    <a:pt x="1117974" y="703984"/>
                  </a:lnTo>
                  <a:lnTo>
                    <a:pt x="1057040" y="710382"/>
                  </a:lnTo>
                  <a:lnTo>
                    <a:pt x="994236" y="715029"/>
                  </a:lnTo>
                  <a:lnTo>
                    <a:pt x="929707" y="717862"/>
                  </a:lnTo>
                  <a:lnTo>
                    <a:pt x="863600" y="718820"/>
                  </a:lnTo>
                  <a:lnTo>
                    <a:pt x="797657" y="717862"/>
                  </a:lnTo>
                  <a:lnTo>
                    <a:pt x="733279" y="715029"/>
                  </a:lnTo>
                  <a:lnTo>
                    <a:pt x="670611" y="710382"/>
                  </a:lnTo>
                  <a:lnTo>
                    <a:pt x="609800" y="703984"/>
                  </a:lnTo>
                  <a:lnTo>
                    <a:pt x="550993" y="695896"/>
                  </a:lnTo>
                  <a:lnTo>
                    <a:pt x="494336" y="686178"/>
                  </a:lnTo>
                  <a:lnTo>
                    <a:pt x="439976" y="674894"/>
                  </a:lnTo>
                  <a:lnTo>
                    <a:pt x="388060" y="662104"/>
                  </a:lnTo>
                  <a:lnTo>
                    <a:pt x="338735" y="647869"/>
                  </a:lnTo>
                  <a:lnTo>
                    <a:pt x="292147" y="632252"/>
                  </a:lnTo>
                  <a:lnTo>
                    <a:pt x="248443" y="615315"/>
                  </a:lnTo>
                  <a:lnTo>
                    <a:pt x="207770" y="597117"/>
                  </a:lnTo>
                  <a:lnTo>
                    <a:pt x="170274" y="577722"/>
                  </a:lnTo>
                  <a:lnTo>
                    <a:pt x="136102" y="557190"/>
                  </a:lnTo>
                  <a:lnTo>
                    <a:pt x="78318" y="512963"/>
                  </a:lnTo>
                  <a:lnTo>
                    <a:pt x="35590" y="464929"/>
                  </a:lnTo>
                  <a:lnTo>
                    <a:pt x="9093" y="413581"/>
                  </a:lnTo>
                  <a:lnTo>
                    <a:pt x="0" y="359410"/>
                  </a:lnTo>
                  <a:lnTo>
                    <a:pt x="2297" y="331844"/>
                  </a:lnTo>
                  <a:lnTo>
                    <a:pt x="20239" y="278793"/>
                  </a:lnTo>
                  <a:lnTo>
                    <a:pt x="54998" y="228911"/>
                  </a:lnTo>
                  <a:lnTo>
                    <a:pt x="105401" y="182672"/>
                  </a:lnTo>
                  <a:lnTo>
                    <a:pt x="170274" y="140553"/>
                  </a:lnTo>
                  <a:lnTo>
                    <a:pt x="207770" y="121187"/>
                  </a:lnTo>
                  <a:lnTo>
                    <a:pt x="248443" y="103028"/>
                  </a:lnTo>
                  <a:lnTo>
                    <a:pt x="292147" y="86137"/>
                  </a:lnTo>
                  <a:lnTo>
                    <a:pt x="338735" y="70573"/>
                  </a:lnTo>
                  <a:lnTo>
                    <a:pt x="388060" y="56395"/>
                  </a:lnTo>
                  <a:lnTo>
                    <a:pt x="439976" y="43662"/>
                  </a:lnTo>
                  <a:lnTo>
                    <a:pt x="494336" y="32435"/>
                  </a:lnTo>
                  <a:lnTo>
                    <a:pt x="550993" y="22771"/>
                  </a:lnTo>
                  <a:lnTo>
                    <a:pt x="609800" y="14732"/>
                  </a:lnTo>
                  <a:lnTo>
                    <a:pt x="670611" y="8376"/>
                  </a:lnTo>
                  <a:lnTo>
                    <a:pt x="733279" y="3762"/>
                  </a:lnTo>
                  <a:lnTo>
                    <a:pt x="797657" y="950"/>
                  </a:lnTo>
                  <a:lnTo>
                    <a:pt x="863600" y="0"/>
                  </a:lnTo>
                  <a:close/>
                </a:path>
                <a:path w="1728470" h="718820">
                  <a:moveTo>
                    <a:pt x="0" y="0"/>
                  </a:moveTo>
                  <a:lnTo>
                    <a:pt x="0" y="0"/>
                  </a:lnTo>
                </a:path>
                <a:path w="1728470" h="718820">
                  <a:moveTo>
                    <a:pt x="1728470" y="718820"/>
                  </a:moveTo>
                  <a:lnTo>
                    <a:pt x="1728470" y="7188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4629150" y="925829"/>
              <a:ext cx="71120" cy="791210"/>
            </a:xfrm>
            <a:custGeom>
              <a:avLst/>
              <a:gdLst/>
              <a:ahLst/>
              <a:cxnLst/>
              <a:rect l="l" t="t" r="r" b="b"/>
              <a:pathLst>
                <a:path w="71120" h="791210">
                  <a:moveTo>
                    <a:pt x="71120" y="0"/>
                  </a:moveTo>
                  <a:lnTo>
                    <a:pt x="0" y="0"/>
                  </a:lnTo>
                  <a:lnTo>
                    <a:pt x="0" y="791210"/>
                  </a:lnTo>
                  <a:lnTo>
                    <a:pt x="71120" y="79121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2214017" y="1667917"/>
              <a:ext cx="124279" cy="2881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397000" y="1899919"/>
              <a:ext cx="1729739" cy="2664460"/>
            </a:xfrm>
            <a:custGeom>
              <a:avLst/>
              <a:gdLst/>
              <a:ahLst/>
              <a:cxnLst/>
              <a:rect l="l" t="t" r="r" b="b"/>
              <a:pathLst>
                <a:path w="1729739" h="2664460">
                  <a:moveTo>
                    <a:pt x="0" y="2664460"/>
                  </a:moveTo>
                  <a:lnTo>
                    <a:pt x="1729739" y="2664460"/>
                  </a:lnTo>
                  <a:lnTo>
                    <a:pt x="1729739" y="548639"/>
                  </a:lnTo>
                  <a:lnTo>
                    <a:pt x="864869" y="0"/>
                  </a:lnTo>
                  <a:lnTo>
                    <a:pt x="0" y="548639"/>
                  </a:lnTo>
                  <a:lnTo>
                    <a:pt x="0" y="2664460"/>
                  </a:lnTo>
                  <a:close/>
                </a:path>
                <a:path w="1729739" h="2664460">
                  <a:moveTo>
                    <a:pt x="0" y="2664460"/>
                  </a:moveTo>
                  <a:lnTo>
                    <a:pt x="0" y="266446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397000" y="4137660"/>
              <a:ext cx="1728470" cy="784860"/>
            </a:xfrm>
            <a:custGeom>
              <a:avLst/>
              <a:gdLst/>
              <a:ahLst/>
              <a:cxnLst/>
              <a:rect l="l" t="t" r="r" b="b"/>
              <a:pathLst>
                <a:path w="1728470" h="784860">
                  <a:moveTo>
                    <a:pt x="864869" y="0"/>
                  </a:moveTo>
                  <a:lnTo>
                    <a:pt x="798762" y="1043"/>
                  </a:lnTo>
                  <a:lnTo>
                    <a:pt x="734233" y="4130"/>
                  </a:lnTo>
                  <a:lnTo>
                    <a:pt x="671429" y="9194"/>
                  </a:lnTo>
                  <a:lnTo>
                    <a:pt x="610495" y="16167"/>
                  </a:lnTo>
                  <a:lnTo>
                    <a:pt x="551579" y="24984"/>
                  </a:lnTo>
                  <a:lnTo>
                    <a:pt x="494824" y="35578"/>
                  </a:lnTo>
                  <a:lnTo>
                    <a:pt x="440379" y="47882"/>
                  </a:lnTo>
                  <a:lnTo>
                    <a:pt x="388388" y="61830"/>
                  </a:lnTo>
                  <a:lnTo>
                    <a:pt x="338997" y="77355"/>
                  </a:lnTo>
                  <a:lnTo>
                    <a:pt x="292353" y="94391"/>
                  </a:lnTo>
                  <a:lnTo>
                    <a:pt x="248602" y="112871"/>
                  </a:lnTo>
                  <a:lnTo>
                    <a:pt x="207889" y="132728"/>
                  </a:lnTo>
                  <a:lnTo>
                    <a:pt x="170361" y="153897"/>
                  </a:lnTo>
                  <a:lnTo>
                    <a:pt x="136163" y="176310"/>
                  </a:lnTo>
                  <a:lnTo>
                    <a:pt x="105442" y="199901"/>
                  </a:lnTo>
                  <a:lnTo>
                    <a:pt x="55013" y="250351"/>
                  </a:lnTo>
                  <a:lnTo>
                    <a:pt x="20242" y="304713"/>
                  </a:lnTo>
                  <a:lnTo>
                    <a:pt x="2297" y="362457"/>
                  </a:lnTo>
                  <a:lnTo>
                    <a:pt x="0" y="392429"/>
                  </a:lnTo>
                  <a:lnTo>
                    <a:pt x="2297" y="422402"/>
                  </a:lnTo>
                  <a:lnTo>
                    <a:pt x="20242" y="480146"/>
                  </a:lnTo>
                  <a:lnTo>
                    <a:pt x="55013" y="534508"/>
                  </a:lnTo>
                  <a:lnTo>
                    <a:pt x="105442" y="584958"/>
                  </a:lnTo>
                  <a:lnTo>
                    <a:pt x="136163" y="608549"/>
                  </a:lnTo>
                  <a:lnTo>
                    <a:pt x="170361" y="630962"/>
                  </a:lnTo>
                  <a:lnTo>
                    <a:pt x="207889" y="652131"/>
                  </a:lnTo>
                  <a:lnTo>
                    <a:pt x="248602" y="671988"/>
                  </a:lnTo>
                  <a:lnTo>
                    <a:pt x="292353" y="690468"/>
                  </a:lnTo>
                  <a:lnTo>
                    <a:pt x="338997" y="707504"/>
                  </a:lnTo>
                  <a:lnTo>
                    <a:pt x="388388" y="723029"/>
                  </a:lnTo>
                  <a:lnTo>
                    <a:pt x="440379" y="736977"/>
                  </a:lnTo>
                  <a:lnTo>
                    <a:pt x="494824" y="749281"/>
                  </a:lnTo>
                  <a:lnTo>
                    <a:pt x="551579" y="759875"/>
                  </a:lnTo>
                  <a:lnTo>
                    <a:pt x="610495" y="768692"/>
                  </a:lnTo>
                  <a:lnTo>
                    <a:pt x="671429" y="775665"/>
                  </a:lnTo>
                  <a:lnTo>
                    <a:pt x="734233" y="780729"/>
                  </a:lnTo>
                  <a:lnTo>
                    <a:pt x="798762" y="783816"/>
                  </a:lnTo>
                  <a:lnTo>
                    <a:pt x="864869" y="784859"/>
                  </a:lnTo>
                  <a:lnTo>
                    <a:pt x="930969" y="783816"/>
                  </a:lnTo>
                  <a:lnTo>
                    <a:pt x="995476" y="780729"/>
                  </a:lnTo>
                  <a:lnTo>
                    <a:pt x="1058246" y="775665"/>
                  </a:lnTo>
                  <a:lnTo>
                    <a:pt x="1119133" y="768692"/>
                  </a:lnTo>
                  <a:lnTo>
                    <a:pt x="1177993" y="759875"/>
                  </a:lnTo>
                  <a:lnTo>
                    <a:pt x="1234683" y="749281"/>
                  </a:lnTo>
                  <a:lnTo>
                    <a:pt x="1289056" y="736977"/>
                  </a:lnTo>
                  <a:lnTo>
                    <a:pt x="1340970" y="723029"/>
                  </a:lnTo>
                  <a:lnTo>
                    <a:pt x="1390278" y="707504"/>
                  </a:lnTo>
                  <a:lnTo>
                    <a:pt x="1436837" y="690468"/>
                  </a:lnTo>
                  <a:lnTo>
                    <a:pt x="1480502" y="671988"/>
                  </a:lnTo>
                  <a:lnTo>
                    <a:pt x="1521128" y="652131"/>
                  </a:lnTo>
                  <a:lnTo>
                    <a:pt x="1558572" y="630962"/>
                  </a:lnTo>
                  <a:lnTo>
                    <a:pt x="1592687" y="608549"/>
                  </a:lnTo>
                  <a:lnTo>
                    <a:pt x="1623331" y="584958"/>
                  </a:lnTo>
                  <a:lnTo>
                    <a:pt x="1673623" y="534508"/>
                  </a:lnTo>
                  <a:lnTo>
                    <a:pt x="1708291" y="480146"/>
                  </a:lnTo>
                  <a:lnTo>
                    <a:pt x="1726179" y="422402"/>
                  </a:lnTo>
                  <a:lnTo>
                    <a:pt x="1728470" y="392429"/>
                  </a:lnTo>
                  <a:lnTo>
                    <a:pt x="1726179" y="362457"/>
                  </a:lnTo>
                  <a:lnTo>
                    <a:pt x="1708291" y="304713"/>
                  </a:lnTo>
                  <a:lnTo>
                    <a:pt x="1673623" y="250351"/>
                  </a:lnTo>
                  <a:lnTo>
                    <a:pt x="1623331" y="199901"/>
                  </a:lnTo>
                  <a:lnTo>
                    <a:pt x="1592687" y="176310"/>
                  </a:lnTo>
                  <a:lnTo>
                    <a:pt x="1558572" y="153897"/>
                  </a:lnTo>
                  <a:lnTo>
                    <a:pt x="1521128" y="132728"/>
                  </a:lnTo>
                  <a:lnTo>
                    <a:pt x="1480502" y="112871"/>
                  </a:lnTo>
                  <a:lnTo>
                    <a:pt x="1436837" y="94391"/>
                  </a:lnTo>
                  <a:lnTo>
                    <a:pt x="1390278" y="77355"/>
                  </a:lnTo>
                  <a:lnTo>
                    <a:pt x="1340970" y="61830"/>
                  </a:lnTo>
                  <a:lnTo>
                    <a:pt x="1289056" y="47882"/>
                  </a:lnTo>
                  <a:lnTo>
                    <a:pt x="1234683" y="35578"/>
                  </a:lnTo>
                  <a:lnTo>
                    <a:pt x="1177993" y="24984"/>
                  </a:lnTo>
                  <a:lnTo>
                    <a:pt x="1119133" y="16167"/>
                  </a:lnTo>
                  <a:lnTo>
                    <a:pt x="1058246" y="9194"/>
                  </a:lnTo>
                  <a:lnTo>
                    <a:pt x="995476" y="4130"/>
                  </a:lnTo>
                  <a:lnTo>
                    <a:pt x="930969" y="1043"/>
                  </a:lnTo>
                  <a:lnTo>
                    <a:pt x="864869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397000" y="4137660"/>
              <a:ext cx="1729739" cy="784860"/>
            </a:xfrm>
            <a:custGeom>
              <a:avLst/>
              <a:gdLst/>
              <a:ahLst/>
              <a:cxnLst/>
              <a:rect l="l" t="t" r="r" b="b"/>
              <a:pathLst>
                <a:path w="1729739" h="784860">
                  <a:moveTo>
                    <a:pt x="864869" y="0"/>
                  </a:moveTo>
                  <a:lnTo>
                    <a:pt x="930969" y="1043"/>
                  </a:lnTo>
                  <a:lnTo>
                    <a:pt x="995476" y="4130"/>
                  </a:lnTo>
                  <a:lnTo>
                    <a:pt x="1058246" y="9194"/>
                  </a:lnTo>
                  <a:lnTo>
                    <a:pt x="1119133" y="16167"/>
                  </a:lnTo>
                  <a:lnTo>
                    <a:pt x="1177993" y="24984"/>
                  </a:lnTo>
                  <a:lnTo>
                    <a:pt x="1234683" y="35578"/>
                  </a:lnTo>
                  <a:lnTo>
                    <a:pt x="1289056" y="47882"/>
                  </a:lnTo>
                  <a:lnTo>
                    <a:pt x="1340970" y="61830"/>
                  </a:lnTo>
                  <a:lnTo>
                    <a:pt x="1390278" y="77355"/>
                  </a:lnTo>
                  <a:lnTo>
                    <a:pt x="1436837" y="94391"/>
                  </a:lnTo>
                  <a:lnTo>
                    <a:pt x="1480502" y="112871"/>
                  </a:lnTo>
                  <a:lnTo>
                    <a:pt x="1521128" y="132728"/>
                  </a:lnTo>
                  <a:lnTo>
                    <a:pt x="1558572" y="153897"/>
                  </a:lnTo>
                  <a:lnTo>
                    <a:pt x="1592687" y="176310"/>
                  </a:lnTo>
                  <a:lnTo>
                    <a:pt x="1623331" y="199901"/>
                  </a:lnTo>
                  <a:lnTo>
                    <a:pt x="1673623" y="250351"/>
                  </a:lnTo>
                  <a:lnTo>
                    <a:pt x="1708291" y="304713"/>
                  </a:lnTo>
                  <a:lnTo>
                    <a:pt x="1726179" y="362457"/>
                  </a:lnTo>
                  <a:lnTo>
                    <a:pt x="1728470" y="392429"/>
                  </a:lnTo>
                  <a:lnTo>
                    <a:pt x="1726179" y="422402"/>
                  </a:lnTo>
                  <a:lnTo>
                    <a:pt x="1708291" y="480146"/>
                  </a:lnTo>
                  <a:lnTo>
                    <a:pt x="1673623" y="534508"/>
                  </a:lnTo>
                  <a:lnTo>
                    <a:pt x="1623331" y="584958"/>
                  </a:lnTo>
                  <a:lnTo>
                    <a:pt x="1592687" y="608549"/>
                  </a:lnTo>
                  <a:lnTo>
                    <a:pt x="1558572" y="630962"/>
                  </a:lnTo>
                  <a:lnTo>
                    <a:pt x="1521128" y="652131"/>
                  </a:lnTo>
                  <a:lnTo>
                    <a:pt x="1480502" y="671988"/>
                  </a:lnTo>
                  <a:lnTo>
                    <a:pt x="1436837" y="690468"/>
                  </a:lnTo>
                  <a:lnTo>
                    <a:pt x="1390278" y="707504"/>
                  </a:lnTo>
                  <a:lnTo>
                    <a:pt x="1340970" y="723029"/>
                  </a:lnTo>
                  <a:lnTo>
                    <a:pt x="1289056" y="736977"/>
                  </a:lnTo>
                  <a:lnTo>
                    <a:pt x="1234683" y="749281"/>
                  </a:lnTo>
                  <a:lnTo>
                    <a:pt x="1177993" y="759875"/>
                  </a:lnTo>
                  <a:lnTo>
                    <a:pt x="1119133" y="768692"/>
                  </a:lnTo>
                  <a:lnTo>
                    <a:pt x="1058246" y="775665"/>
                  </a:lnTo>
                  <a:lnTo>
                    <a:pt x="995476" y="780729"/>
                  </a:lnTo>
                  <a:lnTo>
                    <a:pt x="930969" y="783816"/>
                  </a:lnTo>
                  <a:lnTo>
                    <a:pt x="864869" y="784859"/>
                  </a:lnTo>
                  <a:lnTo>
                    <a:pt x="798762" y="783816"/>
                  </a:lnTo>
                  <a:lnTo>
                    <a:pt x="734233" y="780729"/>
                  </a:lnTo>
                  <a:lnTo>
                    <a:pt x="671429" y="775665"/>
                  </a:lnTo>
                  <a:lnTo>
                    <a:pt x="610495" y="768692"/>
                  </a:lnTo>
                  <a:lnTo>
                    <a:pt x="551579" y="759875"/>
                  </a:lnTo>
                  <a:lnTo>
                    <a:pt x="494824" y="749281"/>
                  </a:lnTo>
                  <a:lnTo>
                    <a:pt x="440379" y="736977"/>
                  </a:lnTo>
                  <a:lnTo>
                    <a:pt x="388388" y="723029"/>
                  </a:lnTo>
                  <a:lnTo>
                    <a:pt x="338997" y="707504"/>
                  </a:lnTo>
                  <a:lnTo>
                    <a:pt x="292353" y="690468"/>
                  </a:lnTo>
                  <a:lnTo>
                    <a:pt x="248602" y="671988"/>
                  </a:lnTo>
                  <a:lnTo>
                    <a:pt x="207889" y="652131"/>
                  </a:lnTo>
                  <a:lnTo>
                    <a:pt x="170361" y="630962"/>
                  </a:lnTo>
                  <a:lnTo>
                    <a:pt x="136163" y="608549"/>
                  </a:lnTo>
                  <a:lnTo>
                    <a:pt x="105442" y="584958"/>
                  </a:lnTo>
                  <a:lnTo>
                    <a:pt x="55013" y="534508"/>
                  </a:lnTo>
                  <a:lnTo>
                    <a:pt x="20242" y="480146"/>
                  </a:lnTo>
                  <a:lnTo>
                    <a:pt x="2297" y="422402"/>
                  </a:lnTo>
                  <a:lnTo>
                    <a:pt x="0" y="392429"/>
                  </a:lnTo>
                  <a:lnTo>
                    <a:pt x="2297" y="362457"/>
                  </a:lnTo>
                  <a:lnTo>
                    <a:pt x="20242" y="304713"/>
                  </a:lnTo>
                  <a:lnTo>
                    <a:pt x="55013" y="250351"/>
                  </a:lnTo>
                  <a:lnTo>
                    <a:pt x="105442" y="199901"/>
                  </a:lnTo>
                  <a:lnTo>
                    <a:pt x="136163" y="176310"/>
                  </a:lnTo>
                  <a:lnTo>
                    <a:pt x="170361" y="153897"/>
                  </a:lnTo>
                  <a:lnTo>
                    <a:pt x="207889" y="132728"/>
                  </a:lnTo>
                  <a:lnTo>
                    <a:pt x="248602" y="112871"/>
                  </a:lnTo>
                  <a:lnTo>
                    <a:pt x="292353" y="94391"/>
                  </a:lnTo>
                  <a:lnTo>
                    <a:pt x="338997" y="77355"/>
                  </a:lnTo>
                  <a:lnTo>
                    <a:pt x="388388" y="61830"/>
                  </a:lnTo>
                  <a:lnTo>
                    <a:pt x="440379" y="47882"/>
                  </a:lnTo>
                  <a:lnTo>
                    <a:pt x="494824" y="35578"/>
                  </a:lnTo>
                  <a:lnTo>
                    <a:pt x="551579" y="24984"/>
                  </a:lnTo>
                  <a:lnTo>
                    <a:pt x="610495" y="16167"/>
                  </a:lnTo>
                  <a:lnTo>
                    <a:pt x="671429" y="9194"/>
                  </a:lnTo>
                  <a:lnTo>
                    <a:pt x="734233" y="4130"/>
                  </a:lnTo>
                  <a:lnTo>
                    <a:pt x="798762" y="1043"/>
                  </a:lnTo>
                  <a:lnTo>
                    <a:pt x="864869" y="0"/>
                  </a:lnTo>
                  <a:close/>
                </a:path>
                <a:path w="1729739" h="784860">
                  <a:moveTo>
                    <a:pt x="0" y="0"/>
                  </a:moveTo>
                  <a:lnTo>
                    <a:pt x="0" y="0"/>
                  </a:lnTo>
                </a:path>
                <a:path w="1729739" h="784860">
                  <a:moveTo>
                    <a:pt x="1729739" y="784859"/>
                  </a:moveTo>
                  <a:lnTo>
                    <a:pt x="1729739" y="7848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2082800" y="4067810"/>
              <a:ext cx="355600" cy="6350"/>
            </a:xfrm>
            <a:custGeom>
              <a:avLst/>
              <a:gdLst/>
              <a:ahLst/>
              <a:cxnLst/>
              <a:rect l="l" t="t" r="r" b="b"/>
              <a:pathLst>
                <a:path w="355600" h="6350">
                  <a:moveTo>
                    <a:pt x="177800" y="0"/>
                  </a:moveTo>
                  <a:lnTo>
                    <a:pt x="0" y="6350"/>
                  </a:lnTo>
                  <a:lnTo>
                    <a:pt x="355600" y="635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2021363" y="4072890"/>
              <a:ext cx="479425" cy="8890"/>
            </a:xfrm>
            <a:custGeom>
              <a:avLst/>
              <a:gdLst/>
              <a:ahLst/>
              <a:cxnLst/>
              <a:rect l="l" t="t" r="r" b="b"/>
              <a:pathLst>
                <a:path w="479425" h="8889">
                  <a:moveTo>
                    <a:pt x="381476" y="0"/>
                  </a:moveTo>
                  <a:lnTo>
                    <a:pt x="96996" y="0"/>
                  </a:lnTo>
                  <a:lnTo>
                    <a:pt x="61436" y="1270"/>
                  </a:lnTo>
                  <a:lnTo>
                    <a:pt x="0" y="8890"/>
                  </a:lnTo>
                  <a:lnTo>
                    <a:pt x="478948" y="8890"/>
                  </a:lnTo>
                  <a:lnTo>
                    <a:pt x="417036" y="1270"/>
                  </a:lnTo>
                  <a:lnTo>
                    <a:pt x="38147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970166" y="4080510"/>
              <a:ext cx="582295" cy="7620"/>
            </a:xfrm>
            <a:custGeom>
              <a:avLst/>
              <a:gdLst/>
              <a:ahLst/>
              <a:cxnLst/>
              <a:rect l="l" t="t" r="r" b="b"/>
              <a:pathLst>
                <a:path w="582294" h="7620">
                  <a:moveTo>
                    <a:pt x="519826" y="0"/>
                  </a:moveTo>
                  <a:lnTo>
                    <a:pt x="61436" y="0"/>
                  </a:lnTo>
                  <a:lnTo>
                    <a:pt x="0" y="7619"/>
                  </a:lnTo>
                  <a:lnTo>
                    <a:pt x="581739" y="7619"/>
                  </a:lnTo>
                  <a:lnTo>
                    <a:pt x="519826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912619" y="4088129"/>
              <a:ext cx="697230" cy="7620"/>
            </a:xfrm>
            <a:custGeom>
              <a:avLst/>
              <a:gdLst/>
              <a:ahLst/>
              <a:cxnLst/>
              <a:rect l="l" t="t" r="r" b="b"/>
              <a:pathLst>
                <a:path w="697230" h="7620">
                  <a:moveTo>
                    <a:pt x="639286" y="0"/>
                  </a:moveTo>
                  <a:lnTo>
                    <a:pt x="57546" y="0"/>
                  </a:lnTo>
                  <a:lnTo>
                    <a:pt x="6349" y="6350"/>
                  </a:lnTo>
                  <a:lnTo>
                    <a:pt x="0" y="7620"/>
                  </a:lnTo>
                  <a:lnTo>
                    <a:pt x="697229" y="7620"/>
                  </a:lnTo>
                  <a:lnTo>
                    <a:pt x="690879" y="6350"/>
                  </a:lnTo>
                  <a:lnTo>
                    <a:pt x="639286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874519" y="4094479"/>
              <a:ext cx="773430" cy="8890"/>
            </a:xfrm>
            <a:custGeom>
              <a:avLst/>
              <a:gdLst/>
              <a:ahLst/>
              <a:cxnLst/>
              <a:rect l="l" t="t" r="r" b="b"/>
              <a:pathLst>
                <a:path w="773430" h="8889">
                  <a:moveTo>
                    <a:pt x="728979" y="0"/>
                  </a:moveTo>
                  <a:lnTo>
                    <a:pt x="44449" y="0"/>
                  </a:lnTo>
                  <a:lnTo>
                    <a:pt x="0" y="8890"/>
                  </a:lnTo>
                  <a:lnTo>
                    <a:pt x="773429" y="8890"/>
                  </a:lnTo>
                  <a:lnTo>
                    <a:pt x="728979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842769" y="4102099"/>
              <a:ext cx="836930" cy="7620"/>
            </a:xfrm>
            <a:custGeom>
              <a:avLst/>
              <a:gdLst/>
              <a:ahLst/>
              <a:cxnLst/>
              <a:rect l="l" t="t" r="r" b="b"/>
              <a:pathLst>
                <a:path w="836930" h="7620">
                  <a:moveTo>
                    <a:pt x="798830" y="0"/>
                  </a:moveTo>
                  <a:lnTo>
                    <a:pt x="38100" y="0"/>
                  </a:lnTo>
                  <a:lnTo>
                    <a:pt x="0" y="7619"/>
                  </a:lnTo>
                  <a:lnTo>
                    <a:pt x="836930" y="7619"/>
                  </a:lnTo>
                  <a:lnTo>
                    <a:pt x="798830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812290" y="4109719"/>
              <a:ext cx="897890" cy="7620"/>
            </a:xfrm>
            <a:custGeom>
              <a:avLst/>
              <a:gdLst/>
              <a:ahLst/>
              <a:cxnLst/>
              <a:rect l="l" t="t" r="r" b="b"/>
              <a:pathLst>
                <a:path w="897889" h="7620">
                  <a:moveTo>
                    <a:pt x="867409" y="0"/>
                  </a:moveTo>
                  <a:lnTo>
                    <a:pt x="30479" y="0"/>
                  </a:lnTo>
                  <a:lnTo>
                    <a:pt x="0" y="7619"/>
                  </a:lnTo>
                  <a:lnTo>
                    <a:pt x="897345" y="7619"/>
                  </a:lnTo>
                  <a:lnTo>
                    <a:pt x="867409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781809" y="4116069"/>
              <a:ext cx="958215" cy="8890"/>
            </a:xfrm>
            <a:custGeom>
              <a:avLst/>
              <a:gdLst/>
              <a:ahLst/>
              <a:cxnLst/>
              <a:rect l="l" t="t" r="r" b="b"/>
              <a:pathLst>
                <a:path w="958214" h="8889">
                  <a:moveTo>
                    <a:pt x="922836" y="0"/>
                  </a:moveTo>
                  <a:lnTo>
                    <a:pt x="35560" y="0"/>
                  </a:lnTo>
                  <a:lnTo>
                    <a:pt x="0" y="8889"/>
                  </a:lnTo>
                  <a:lnTo>
                    <a:pt x="957761" y="8889"/>
                  </a:lnTo>
                  <a:lnTo>
                    <a:pt x="922836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759267" y="4123690"/>
              <a:ext cx="1002665" cy="7620"/>
            </a:xfrm>
            <a:custGeom>
              <a:avLst/>
              <a:gdLst/>
              <a:ahLst/>
              <a:cxnLst/>
              <a:rect l="l" t="t" r="r" b="b"/>
              <a:pathLst>
                <a:path w="1002664" h="7620">
                  <a:moveTo>
                    <a:pt x="975314" y="0"/>
                  </a:moveTo>
                  <a:lnTo>
                    <a:pt x="27622" y="0"/>
                  </a:lnTo>
                  <a:lnTo>
                    <a:pt x="12382" y="3810"/>
                  </a:lnTo>
                  <a:lnTo>
                    <a:pt x="0" y="7620"/>
                  </a:lnTo>
                  <a:lnTo>
                    <a:pt x="1002665" y="7620"/>
                  </a:lnTo>
                  <a:lnTo>
                    <a:pt x="990282" y="3810"/>
                  </a:lnTo>
                  <a:lnTo>
                    <a:pt x="975314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734502" y="4131310"/>
              <a:ext cx="1052195" cy="7620"/>
            </a:xfrm>
            <a:custGeom>
              <a:avLst/>
              <a:gdLst/>
              <a:ahLst/>
              <a:cxnLst/>
              <a:rect l="l" t="t" r="r" b="b"/>
              <a:pathLst>
                <a:path w="1052195" h="7620">
                  <a:moveTo>
                    <a:pt x="1027430" y="0"/>
                  </a:moveTo>
                  <a:lnTo>
                    <a:pt x="24764" y="0"/>
                  </a:lnTo>
                  <a:lnTo>
                    <a:pt x="0" y="7619"/>
                  </a:lnTo>
                  <a:lnTo>
                    <a:pt x="1052195" y="7619"/>
                  </a:lnTo>
                  <a:lnTo>
                    <a:pt x="1027430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709737" y="4137660"/>
              <a:ext cx="1101725" cy="8890"/>
            </a:xfrm>
            <a:custGeom>
              <a:avLst/>
              <a:gdLst/>
              <a:ahLst/>
              <a:cxnLst/>
              <a:rect l="l" t="t" r="r" b="b"/>
              <a:pathLst>
                <a:path w="1101725" h="8889">
                  <a:moveTo>
                    <a:pt x="1072832" y="0"/>
                  </a:moveTo>
                  <a:lnTo>
                    <a:pt x="28892" y="0"/>
                  </a:lnTo>
                  <a:lnTo>
                    <a:pt x="0" y="8889"/>
                  </a:lnTo>
                  <a:lnTo>
                    <a:pt x="1101725" y="8889"/>
                  </a:lnTo>
                  <a:lnTo>
                    <a:pt x="1072832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692063" y="4145279"/>
              <a:ext cx="1137285" cy="7620"/>
            </a:xfrm>
            <a:custGeom>
              <a:avLst/>
              <a:gdLst/>
              <a:ahLst/>
              <a:cxnLst/>
              <a:rect l="l" t="t" r="r" b="b"/>
              <a:pathLst>
                <a:path w="1137285" h="7620">
                  <a:moveTo>
                    <a:pt x="1115271" y="0"/>
                  </a:moveTo>
                  <a:lnTo>
                    <a:pt x="21801" y="0"/>
                  </a:lnTo>
                  <a:lnTo>
                    <a:pt x="13546" y="2540"/>
                  </a:lnTo>
                  <a:lnTo>
                    <a:pt x="0" y="7620"/>
                  </a:lnTo>
                  <a:lnTo>
                    <a:pt x="1137073" y="7620"/>
                  </a:lnTo>
                  <a:lnTo>
                    <a:pt x="1123526" y="2540"/>
                  </a:lnTo>
                  <a:lnTo>
                    <a:pt x="1115271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671743" y="4152899"/>
              <a:ext cx="1177925" cy="7620"/>
            </a:xfrm>
            <a:custGeom>
              <a:avLst/>
              <a:gdLst/>
              <a:ahLst/>
              <a:cxnLst/>
              <a:rect l="l" t="t" r="r" b="b"/>
              <a:pathLst>
                <a:path w="1177925" h="7620">
                  <a:moveTo>
                    <a:pt x="1157393" y="0"/>
                  </a:moveTo>
                  <a:lnTo>
                    <a:pt x="20319" y="0"/>
                  </a:lnTo>
                  <a:lnTo>
                    <a:pt x="0" y="7619"/>
                  </a:lnTo>
                  <a:lnTo>
                    <a:pt x="1177713" y="7619"/>
                  </a:lnTo>
                  <a:lnTo>
                    <a:pt x="1157393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651423" y="4159249"/>
              <a:ext cx="1218565" cy="8890"/>
            </a:xfrm>
            <a:custGeom>
              <a:avLst/>
              <a:gdLst/>
              <a:ahLst/>
              <a:cxnLst/>
              <a:rect l="l" t="t" r="r" b="b"/>
              <a:pathLst>
                <a:path w="1218564" h="8889">
                  <a:moveTo>
                    <a:pt x="1194646" y="0"/>
                  </a:moveTo>
                  <a:lnTo>
                    <a:pt x="23706" y="0"/>
                  </a:lnTo>
                  <a:lnTo>
                    <a:pt x="0" y="8889"/>
                  </a:lnTo>
                  <a:lnTo>
                    <a:pt x="1218353" y="8889"/>
                  </a:lnTo>
                  <a:lnTo>
                    <a:pt x="1194646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636458" y="4166869"/>
              <a:ext cx="1249045" cy="7620"/>
            </a:xfrm>
            <a:custGeom>
              <a:avLst/>
              <a:gdLst/>
              <a:ahLst/>
              <a:cxnLst/>
              <a:rect l="l" t="t" r="r" b="b"/>
              <a:pathLst>
                <a:path w="1249045" h="7620">
                  <a:moveTo>
                    <a:pt x="1229931" y="0"/>
                  </a:moveTo>
                  <a:lnTo>
                    <a:pt x="18351" y="0"/>
                  </a:lnTo>
                  <a:lnTo>
                    <a:pt x="8191" y="3809"/>
                  </a:lnTo>
                  <a:lnTo>
                    <a:pt x="0" y="7619"/>
                  </a:lnTo>
                  <a:lnTo>
                    <a:pt x="1248663" y="7619"/>
                  </a:lnTo>
                  <a:lnTo>
                    <a:pt x="1240091" y="3809"/>
                  </a:lnTo>
                  <a:lnTo>
                    <a:pt x="1229931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620075" y="4174490"/>
              <a:ext cx="1282700" cy="7620"/>
            </a:xfrm>
            <a:custGeom>
              <a:avLst/>
              <a:gdLst/>
              <a:ahLst/>
              <a:cxnLst/>
              <a:rect l="l" t="t" r="r" b="b"/>
              <a:pathLst>
                <a:path w="1282700" h="7620">
                  <a:moveTo>
                    <a:pt x="1265046" y="0"/>
                  </a:moveTo>
                  <a:lnTo>
                    <a:pt x="16383" y="0"/>
                  </a:lnTo>
                  <a:lnTo>
                    <a:pt x="0" y="7620"/>
                  </a:lnTo>
                  <a:lnTo>
                    <a:pt x="1282192" y="7620"/>
                  </a:lnTo>
                  <a:lnTo>
                    <a:pt x="1265046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603692" y="4180840"/>
              <a:ext cx="1315720" cy="8890"/>
            </a:xfrm>
            <a:custGeom>
              <a:avLst/>
              <a:gdLst/>
              <a:ahLst/>
              <a:cxnLst/>
              <a:rect l="l" t="t" r="r" b="b"/>
              <a:pathLst>
                <a:path w="1315720" h="8889">
                  <a:moveTo>
                    <a:pt x="1295717" y="0"/>
                  </a:moveTo>
                  <a:lnTo>
                    <a:pt x="19113" y="0"/>
                  </a:lnTo>
                  <a:lnTo>
                    <a:pt x="0" y="8890"/>
                  </a:lnTo>
                  <a:lnTo>
                    <a:pt x="1315720" y="8890"/>
                  </a:lnTo>
                  <a:lnTo>
                    <a:pt x="129571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590040" y="4188460"/>
              <a:ext cx="1343660" cy="7620"/>
            </a:xfrm>
            <a:custGeom>
              <a:avLst/>
              <a:gdLst/>
              <a:ahLst/>
              <a:cxnLst/>
              <a:rect l="l" t="t" r="r" b="b"/>
              <a:pathLst>
                <a:path w="1343660" h="7620">
                  <a:moveTo>
                    <a:pt x="1326515" y="0"/>
                  </a:moveTo>
                  <a:lnTo>
                    <a:pt x="16382" y="0"/>
                  </a:lnTo>
                  <a:lnTo>
                    <a:pt x="0" y="7619"/>
                  </a:lnTo>
                  <a:lnTo>
                    <a:pt x="1343660" y="7619"/>
                  </a:lnTo>
                  <a:lnTo>
                    <a:pt x="1326515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576531" y="4196079"/>
              <a:ext cx="1370330" cy="7620"/>
            </a:xfrm>
            <a:custGeom>
              <a:avLst/>
              <a:gdLst/>
              <a:ahLst/>
              <a:cxnLst/>
              <a:rect l="l" t="t" r="r" b="b"/>
              <a:pathLst>
                <a:path w="1370330" h="7620">
                  <a:moveTo>
                    <a:pt x="1357168" y="0"/>
                  </a:moveTo>
                  <a:lnTo>
                    <a:pt x="13508" y="0"/>
                  </a:lnTo>
                  <a:lnTo>
                    <a:pt x="0" y="7620"/>
                  </a:lnTo>
                  <a:lnTo>
                    <a:pt x="1369983" y="7620"/>
                  </a:lnTo>
                  <a:lnTo>
                    <a:pt x="1357168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563023" y="4202429"/>
              <a:ext cx="1396365" cy="8890"/>
            </a:xfrm>
            <a:custGeom>
              <a:avLst/>
              <a:gdLst/>
              <a:ahLst/>
              <a:cxnLst/>
              <a:rect l="l" t="t" r="r" b="b"/>
              <a:pathLst>
                <a:path w="1396364" h="8889">
                  <a:moveTo>
                    <a:pt x="1381355" y="0"/>
                  </a:moveTo>
                  <a:lnTo>
                    <a:pt x="15759" y="0"/>
                  </a:lnTo>
                  <a:lnTo>
                    <a:pt x="0" y="8890"/>
                  </a:lnTo>
                  <a:lnTo>
                    <a:pt x="1396307" y="8890"/>
                  </a:lnTo>
                  <a:lnTo>
                    <a:pt x="1381355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538681" y="4210049"/>
              <a:ext cx="1443990" cy="15240"/>
            </a:xfrm>
            <a:custGeom>
              <a:avLst/>
              <a:gdLst/>
              <a:ahLst/>
              <a:cxnLst/>
              <a:rect l="l" t="t" r="r" b="b"/>
              <a:pathLst>
                <a:path w="1443989" h="15239">
                  <a:moveTo>
                    <a:pt x="1443875" y="15240"/>
                  </a:moveTo>
                  <a:lnTo>
                    <a:pt x="1442008" y="13970"/>
                  </a:lnTo>
                  <a:lnTo>
                    <a:pt x="1431328" y="7620"/>
                  </a:lnTo>
                  <a:lnTo>
                    <a:pt x="1418501" y="0"/>
                  </a:lnTo>
                  <a:lnTo>
                    <a:pt x="26593" y="0"/>
                  </a:lnTo>
                  <a:lnTo>
                    <a:pt x="13081" y="7620"/>
                  </a:lnTo>
                  <a:lnTo>
                    <a:pt x="1828" y="13970"/>
                  </a:lnTo>
                  <a:lnTo>
                    <a:pt x="0" y="15240"/>
                  </a:lnTo>
                  <a:lnTo>
                    <a:pt x="1443875" y="1524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527754" y="4224019"/>
              <a:ext cx="1466215" cy="8890"/>
            </a:xfrm>
            <a:custGeom>
              <a:avLst/>
              <a:gdLst/>
              <a:ahLst/>
              <a:cxnLst/>
              <a:rect l="l" t="t" r="r" b="b"/>
              <a:pathLst>
                <a:path w="1466214" h="8889">
                  <a:moveTo>
                    <a:pt x="1452935" y="0"/>
                  </a:moveTo>
                  <a:lnTo>
                    <a:pt x="12755" y="0"/>
                  </a:lnTo>
                  <a:lnTo>
                    <a:pt x="0" y="8889"/>
                  </a:lnTo>
                  <a:lnTo>
                    <a:pt x="1466076" y="8889"/>
                  </a:lnTo>
                  <a:lnTo>
                    <a:pt x="1452935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518643" y="4231640"/>
              <a:ext cx="1484630" cy="7620"/>
            </a:xfrm>
            <a:custGeom>
              <a:avLst/>
              <a:gdLst/>
              <a:ahLst/>
              <a:cxnLst/>
              <a:rect l="l" t="t" r="r" b="b"/>
              <a:pathLst>
                <a:path w="1484630" h="7620">
                  <a:moveTo>
                    <a:pt x="1473310" y="0"/>
                  </a:moveTo>
                  <a:lnTo>
                    <a:pt x="10933" y="0"/>
                  </a:lnTo>
                  <a:lnTo>
                    <a:pt x="0" y="7620"/>
                  </a:lnTo>
                  <a:lnTo>
                    <a:pt x="1484574" y="7620"/>
                  </a:lnTo>
                  <a:lnTo>
                    <a:pt x="1473310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507710" y="4239260"/>
              <a:ext cx="1506855" cy="7620"/>
            </a:xfrm>
            <a:custGeom>
              <a:avLst/>
              <a:gdLst/>
              <a:ahLst/>
              <a:cxnLst/>
              <a:rect l="l" t="t" r="r" b="b"/>
              <a:pathLst>
                <a:path w="1506855" h="7620">
                  <a:moveTo>
                    <a:pt x="1495507" y="0"/>
                  </a:moveTo>
                  <a:lnTo>
                    <a:pt x="10933" y="0"/>
                  </a:lnTo>
                  <a:lnTo>
                    <a:pt x="0" y="7619"/>
                  </a:lnTo>
                  <a:lnTo>
                    <a:pt x="1506772" y="7619"/>
                  </a:lnTo>
                  <a:lnTo>
                    <a:pt x="14955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497177" y="4245610"/>
              <a:ext cx="1528445" cy="8890"/>
            </a:xfrm>
            <a:custGeom>
              <a:avLst/>
              <a:gdLst/>
              <a:ahLst/>
              <a:cxnLst/>
              <a:rect l="l" t="t" r="r" b="b"/>
              <a:pathLst>
                <a:path w="1528445" h="8889">
                  <a:moveTo>
                    <a:pt x="1515428" y="0"/>
                  </a:moveTo>
                  <a:lnTo>
                    <a:pt x="12355" y="0"/>
                  </a:lnTo>
                  <a:lnTo>
                    <a:pt x="1422" y="7619"/>
                  </a:lnTo>
                  <a:lnTo>
                    <a:pt x="0" y="8889"/>
                  </a:lnTo>
                  <a:lnTo>
                    <a:pt x="1528165" y="8889"/>
                  </a:lnTo>
                  <a:lnTo>
                    <a:pt x="1526692" y="7619"/>
                  </a:lnTo>
                  <a:lnTo>
                    <a:pt x="1515428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490065" y="4253229"/>
              <a:ext cx="1543050" cy="7620"/>
            </a:xfrm>
            <a:custGeom>
              <a:avLst/>
              <a:gdLst/>
              <a:ahLst/>
              <a:cxnLst/>
              <a:rect l="l" t="t" r="r" b="b"/>
              <a:pathLst>
                <a:path w="1543050" h="7620">
                  <a:moveTo>
                    <a:pt x="1533804" y="0"/>
                  </a:moveTo>
                  <a:lnTo>
                    <a:pt x="8534" y="0"/>
                  </a:lnTo>
                  <a:lnTo>
                    <a:pt x="0" y="7620"/>
                  </a:lnTo>
                  <a:lnTo>
                    <a:pt x="1542643" y="7620"/>
                  </a:lnTo>
                  <a:lnTo>
                    <a:pt x="1533804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481531" y="4260849"/>
              <a:ext cx="1560195" cy="7620"/>
            </a:xfrm>
            <a:custGeom>
              <a:avLst/>
              <a:gdLst/>
              <a:ahLst/>
              <a:cxnLst/>
              <a:rect l="l" t="t" r="r" b="b"/>
              <a:pathLst>
                <a:path w="1560195" h="7620">
                  <a:moveTo>
                    <a:pt x="1551177" y="0"/>
                  </a:moveTo>
                  <a:lnTo>
                    <a:pt x="8534" y="0"/>
                  </a:lnTo>
                  <a:lnTo>
                    <a:pt x="0" y="7619"/>
                  </a:lnTo>
                  <a:lnTo>
                    <a:pt x="1560017" y="7619"/>
                  </a:lnTo>
                  <a:lnTo>
                    <a:pt x="155117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472996" y="4267199"/>
              <a:ext cx="1577975" cy="8890"/>
            </a:xfrm>
            <a:custGeom>
              <a:avLst/>
              <a:gdLst/>
              <a:ahLst/>
              <a:cxnLst/>
              <a:rect l="l" t="t" r="r" b="b"/>
              <a:pathLst>
                <a:path w="1577975" h="8889">
                  <a:moveTo>
                    <a:pt x="1567078" y="0"/>
                  </a:moveTo>
                  <a:lnTo>
                    <a:pt x="9956" y="0"/>
                  </a:lnTo>
                  <a:lnTo>
                    <a:pt x="0" y="8889"/>
                  </a:lnTo>
                  <a:lnTo>
                    <a:pt x="1577390" y="8889"/>
                  </a:lnTo>
                  <a:lnTo>
                    <a:pt x="1567078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465884" y="4274819"/>
              <a:ext cx="1591945" cy="7620"/>
            </a:xfrm>
            <a:custGeom>
              <a:avLst/>
              <a:gdLst/>
              <a:ahLst/>
              <a:cxnLst/>
              <a:rect l="l" t="t" r="r" b="b"/>
              <a:pathLst>
                <a:path w="1591945" h="7620">
                  <a:moveTo>
                    <a:pt x="1583029" y="0"/>
                  </a:moveTo>
                  <a:lnTo>
                    <a:pt x="8534" y="0"/>
                  </a:lnTo>
                  <a:lnTo>
                    <a:pt x="0" y="7619"/>
                  </a:lnTo>
                  <a:lnTo>
                    <a:pt x="1591868" y="7619"/>
                  </a:lnTo>
                  <a:lnTo>
                    <a:pt x="1583029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458741" y="4282440"/>
              <a:ext cx="1606550" cy="7620"/>
            </a:xfrm>
            <a:custGeom>
              <a:avLst/>
              <a:gdLst/>
              <a:ahLst/>
              <a:cxnLst/>
              <a:rect l="l" t="t" r="r" b="b"/>
              <a:pathLst>
                <a:path w="1606550" h="7620">
                  <a:moveTo>
                    <a:pt x="1599012" y="0"/>
                  </a:moveTo>
                  <a:lnTo>
                    <a:pt x="7143" y="0"/>
                  </a:lnTo>
                  <a:lnTo>
                    <a:pt x="4298" y="2540"/>
                  </a:lnTo>
                  <a:lnTo>
                    <a:pt x="0" y="7620"/>
                  </a:lnTo>
                  <a:lnTo>
                    <a:pt x="1606061" y="7620"/>
                  </a:lnTo>
                  <a:lnTo>
                    <a:pt x="1601958" y="2540"/>
                  </a:lnTo>
                  <a:lnTo>
                    <a:pt x="159901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452293" y="4288790"/>
              <a:ext cx="1619250" cy="8890"/>
            </a:xfrm>
            <a:custGeom>
              <a:avLst/>
              <a:gdLst/>
              <a:ahLst/>
              <a:cxnLst/>
              <a:rect l="l" t="t" r="r" b="b"/>
              <a:pathLst>
                <a:path w="1619250" h="8889">
                  <a:moveTo>
                    <a:pt x="1611483" y="0"/>
                  </a:moveTo>
                  <a:lnTo>
                    <a:pt x="7522" y="0"/>
                  </a:lnTo>
                  <a:lnTo>
                    <a:pt x="0" y="8890"/>
                  </a:lnTo>
                  <a:lnTo>
                    <a:pt x="1618663" y="8890"/>
                  </a:lnTo>
                  <a:lnTo>
                    <a:pt x="161148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446920" y="4296410"/>
              <a:ext cx="1629410" cy="7620"/>
            </a:xfrm>
            <a:custGeom>
              <a:avLst/>
              <a:gdLst/>
              <a:ahLst/>
              <a:cxnLst/>
              <a:rect l="l" t="t" r="r" b="b"/>
              <a:pathLst>
                <a:path w="1629410" h="7620">
                  <a:moveTo>
                    <a:pt x="1623011" y="0"/>
                  </a:moveTo>
                  <a:lnTo>
                    <a:pt x="6447" y="0"/>
                  </a:lnTo>
                  <a:lnTo>
                    <a:pt x="0" y="7619"/>
                  </a:lnTo>
                  <a:lnTo>
                    <a:pt x="1629165" y="7619"/>
                  </a:lnTo>
                  <a:lnTo>
                    <a:pt x="1623011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440473" y="4304029"/>
              <a:ext cx="1642110" cy="7620"/>
            </a:xfrm>
            <a:custGeom>
              <a:avLst/>
              <a:gdLst/>
              <a:ahLst/>
              <a:cxnLst/>
              <a:rect l="l" t="t" r="r" b="b"/>
              <a:pathLst>
                <a:path w="1642110" h="7620">
                  <a:moveTo>
                    <a:pt x="1635613" y="0"/>
                  </a:moveTo>
                  <a:lnTo>
                    <a:pt x="6447" y="0"/>
                  </a:lnTo>
                  <a:lnTo>
                    <a:pt x="0" y="7620"/>
                  </a:lnTo>
                  <a:lnTo>
                    <a:pt x="1641768" y="7620"/>
                  </a:lnTo>
                  <a:lnTo>
                    <a:pt x="1635613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434192" y="4310379"/>
              <a:ext cx="1654175" cy="8890"/>
            </a:xfrm>
            <a:custGeom>
              <a:avLst/>
              <a:gdLst/>
              <a:ahLst/>
              <a:cxnLst/>
              <a:rect l="l" t="t" r="r" b="b"/>
              <a:pathLst>
                <a:path w="1654175" h="8889">
                  <a:moveTo>
                    <a:pt x="1647022" y="0"/>
                  </a:moveTo>
                  <a:lnTo>
                    <a:pt x="7354" y="0"/>
                  </a:lnTo>
                  <a:lnTo>
                    <a:pt x="907" y="7620"/>
                  </a:lnTo>
                  <a:lnTo>
                    <a:pt x="0" y="8890"/>
                  </a:lnTo>
                  <a:lnTo>
                    <a:pt x="1653993" y="8890"/>
                  </a:lnTo>
                  <a:lnTo>
                    <a:pt x="1653177" y="7620"/>
                  </a:lnTo>
                  <a:lnTo>
                    <a:pt x="1647022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429657" y="4317999"/>
              <a:ext cx="1663064" cy="7620"/>
            </a:xfrm>
            <a:custGeom>
              <a:avLst/>
              <a:gdLst/>
              <a:ahLst/>
              <a:cxnLst/>
              <a:rect l="l" t="t" r="r" b="b"/>
              <a:pathLst>
                <a:path w="1663064" h="7620">
                  <a:moveTo>
                    <a:pt x="1657712" y="0"/>
                  </a:moveTo>
                  <a:lnTo>
                    <a:pt x="5442" y="0"/>
                  </a:lnTo>
                  <a:lnTo>
                    <a:pt x="0" y="7619"/>
                  </a:lnTo>
                  <a:lnTo>
                    <a:pt x="1662611" y="7619"/>
                  </a:lnTo>
                  <a:lnTo>
                    <a:pt x="1657712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424214" y="4325619"/>
              <a:ext cx="1673225" cy="7620"/>
            </a:xfrm>
            <a:custGeom>
              <a:avLst/>
              <a:gdLst/>
              <a:ahLst/>
              <a:cxnLst/>
              <a:rect l="l" t="t" r="r" b="b"/>
              <a:pathLst>
                <a:path w="1673225" h="7620">
                  <a:moveTo>
                    <a:pt x="1668054" y="0"/>
                  </a:moveTo>
                  <a:lnTo>
                    <a:pt x="5442" y="0"/>
                  </a:lnTo>
                  <a:lnTo>
                    <a:pt x="0" y="7619"/>
                  </a:lnTo>
                  <a:lnTo>
                    <a:pt x="1672952" y="7619"/>
                  </a:lnTo>
                  <a:lnTo>
                    <a:pt x="1668054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419859" y="4331969"/>
              <a:ext cx="1682114" cy="8890"/>
            </a:xfrm>
            <a:custGeom>
              <a:avLst/>
              <a:gdLst/>
              <a:ahLst/>
              <a:cxnLst/>
              <a:rect l="l" t="t" r="r" b="b"/>
              <a:pathLst>
                <a:path w="1682114" h="8889">
                  <a:moveTo>
                    <a:pt x="1676490" y="0"/>
                  </a:moveTo>
                  <a:lnTo>
                    <a:pt x="5261" y="0"/>
                  </a:lnTo>
                  <a:lnTo>
                    <a:pt x="2539" y="3809"/>
                  </a:lnTo>
                  <a:lnTo>
                    <a:pt x="0" y="8889"/>
                  </a:lnTo>
                  <a:lnTo>
                    <a:pt x="1681842" y="8889"/>
                  </a:lnTo>
                  <a:lnTo>
                    <a:pt x="1678939" y="3809"/>
                  </a:lnTo>
                  <a:lnTo>
                    <a:pt x="1676490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416684" y="4339590"/>
              <a:ext cx="1689100" cy="7620"/>
            </a:xfrm>
            <a:custGeom>
              <a:avLst/>
              <a:gdLst/>
              <a:ahLst/>
              <a:cxnLst/>
              <a:rect l="l" t="t" r="r" b="b"/>
              <a:pathLst>
                <a:path w="1689100" h="7620">
                  <a:moveTo>
                    <a:pt x="1684292" y="0"/>
                  </a:moveTo>
                  <a:lnTo>
                    <a:pt x="3809" y="0"/>
                  </a:lnTo>
                  <a:lnTo>
                    <a:pt x="0" y="7620"/>
                  </a:lnTo>
                  <a:lnTo>
                    <a:pt x="1688646" y="7620"/>
                  </a:lnTo>
                  <a:lnTo>
                    <a:pt x="1684292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412965" y="4347210"/>
              <a:ext cx="1696720" cy="7620"/>
            </a:xfrm>
            <a:custGeom>
              <a:avLst/>
              <a:gdLst/>
              <a:ahLst/>
              <a:cxnLst/>
              <a:rect l="l" t="t" r="r" b="b"/>
              <a:pathLst>
                <a:path w="1696720" h="7620">
                  <a:moveTo>
                    <a:pt x="1692365" y="0"/>
                  </a:moveTo>
                  <a:lnTo>
                    <a:pt x="3719" y="0"/>
                  </a:lnTo>
                  <a:lnTo>
                    <a:pt x="544" y="6350"/>
                  </a:lnTo>
                  <a:lnTo>
                    <a:pt x="0" y="7619"/>
                  </a:lnTo>
                  <a:lnTo>
                    <a:pt x="1696447" y="7619"/>
                  </a:lnTo>
                  <a:lnTo>
                    <a:pt x="1695994" y="6350"/>
                  </a:lnTo>
                  <a:lnTo>
                    <a:pt x="1692365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409700" y="4354829"/>
              <a:ext cx="1702435" cy="7620"/>
            </a:xfrm>
            <a:custGeom>
              <a:avLst/>
              <a:gdLst/>
              <a:ahLst/>
              <a:cxnLst/>
              <a:rect l="l" t="t" r="r" b="b"/>
              <a:pathLst>
                <a:path w="1702435" h="7620">
                  <a:moveTo>
                    <a:pt x="1699713" y="0"/>
                  </a:moveTo>
                  <a:lnTo>
                    <a:pt x="3265" y="0"/>
                  </a:lnTo>
                  <a:lnTo>
                    <a:pt x="0" y="7620"/>
                  </a:lnTo>
                  <a:lnTo>
                    <a:pt x="1702434" y="7620"/>
                  </a:lnTo>
                  <a:lnTo>
                    <a:pt x="169971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406978" y="4361179"/>
              <a:ext cx="1707514" cy="7620"/>
            </a:xfrm>
            <a:custGeom>
              <a:avLst/>
              <a:gdLst/>
              <a:ahLst/>
              <a:cxnLst/>
              <a:rect l="l" t="t" r="r" b="b"/>
              <a:pathLst>
                <a:path w="1707514" h="7620">
                  <a:moveTo>
                    <a:pt x="1704702" y="0"/>
                  </a:moveTo>
                  <a:lnTo>
                    <a:pt x="3265" y="0"/>
                  </a:lnTo>
                  <a:lnTo>
                    <a:pt x="0" y="7620"/>
                  </a:lnTo>
                  <a:lnTo>
                    <a:pt x="1707424" y="7620"/>
                  </a:lnTo>
                  <a:lnTo>
                    <a:pt x="1704702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405153" y="4368799"/>
              <a:ext cx="1711325" cy="7620"/>
            </a:xfrm>
            <a:custGeom>
              <a:avLst/>
              <a:gdLst/>
              <a:ahLst/>
              <a:cxnLst/>
              <a:rect l="l" t="t" r="r" b="b"/>
              <a:pathLst>
                <a:path w="1711325" h="7620">
                  <a:moveTo>
                    <a:pt x="1710880" y="2540"/>
                  </a:moveTo>
                  <a:lnTo>
                    <a:pt x="1709699" y="2540"/>
                  </a:lnTo>
                  <a:lnTo>
                    <a:pt x="1709699" y="0"/>
                  </a:ln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710880" y="7620"/>
                  </a:lnTo>
                  <a:lnTo>
                    <a:pt x="1710880" y="254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402261" y="4376419"/>
              <a:ext cx="1717039" cy="7620"/>
            </a:xfrm>
            <a:custGeom>
              <a:avLst/>
              <a:gdLst/>
              <a:ahLst/>
              <a:cxnLst/>
              <a:rect l="l" t="t" r="r" b="b"/>
              <a:pathLst>
                <a:path w="1717039" h="7620">
                  <a:moveTo>
                    <a:pt x="1714500" y="0"/>
                  </a:moveTo>
                  <a:lnTo>
                    <a:pt x="2177" y="0"/>
                  </a:lnTo>
                  <a:lnTo>
                    <a:pt x="0" y="7619"/>
                  </a:lnTo>
                  <a:lnTo>
                    <a:pt x="1716677" y="7619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400537" y="4382769"/>
              <a:ext cx="1720214" cy="7620"/>
            </a:xfrm>
            <a:custGeom>
              <a:avLst/>
              <a:gdLst/>
              <a:ahLst/>
              <a:cxnLst/>
              <a:rect l="l" t="t" r="r" b="b"/>
              <a:pathLst>
                <a:path w="1720214" h="7620">
                  <a:moveTo>
                    <a:pt x="1718037" y="0"/>
                  </a:moveTo>
                  <a:lnTo>
                    <a:pt x="2086" y="0"/>
                  </a:lnTo>
                  <a:lnTo>
                    <a:pt x="272" y="6349"/>
                  </a:lnTo>
                  <a:lnTo>
                    <a:pt x="0" y="7619"/>
                  </a:lnTo>
                  <a:lnTo>
                    <a:pt x="1720124" y="7619"/>
                  </a:lnTo>
                  <a:lnTo>
                    <a:pt x="1719852" y="6349"/>
                  </a:lnTo>
                  <a:lnTo>
                    <a:pt x="1718037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398904" y="4390390"/>
              <a:ext cx="1723389" cy="7620"/>
            </a:xfrm>
            <a:custGeom>
              <a:avLst/>
              <a:gdLst/>
              <a:ahLst/>
              <a:cxnLst/>
              <a:rect l="l" t="t" r="r" b="b"/>
              <a:pathLst>
                <a:path w="1723389" h="7620">
                  <a:moveTo>
                    <a:pt x="1721757" y="0"/>
                  </a:moveTo>
                  <a:lnTo>
                    <a:pt x="1632" y="0"/>
                  </a:lnTo>
                  <a:lnTo>
                    <a:pt x="0" y="7620"/>
                  </a:lnTo>
                  <a:lnTo>
                    <a:pt x="1723389" y="7620"/>
                  </a:lnTo>
                  <a:lnTo>
                    <a:pt x="1721757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397272" y="4398010"/>
              <a:ext cx="1727200" cy="7620"/>
            </a:xfrm>
            <a:custGeom>
              <a:avLst/>
              <a:gdLst/>
              <a:ahLst/>
              <a:cxnLst/>
              <a:rect l="l" t="t" r="r" b="b"/>
              <a:pathLst>
                <a:path w="1727200" h="7620">
                  <a:moveTo>
                    <a:pt x="1725022" y="0"/>
                  </a:moveTo>
                  <a:lnTo>
                    <a:pt x="1632" y="0"/>
                  </a:lnTo>
                  <a:lnTo>
                    <a:pt x="0" y="7619"/>
                  </a:lnTo>
                  <a:lnTo>
                    <a:pt x="1726655" y="7619"/>
                  </a:lnTo>
                  <a:lnTo>
                    <a:pt x="1725022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397000" y="4404359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5" h="7620">
                  <a:moveTo>
                    <a:pt x="1727352" y="2540"/>
                  </a:moveTo>
                  <a:lnTo>
                    <a:pt x="1726920" y="2540"/>
                  </a:lnTo>
                  <a:lnTo>
                    <a:pt x="1726920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727352" y="7620"/>
                  </a:lnTo>
                  <a:lnTo>
                    <a:pt x="1727352" y="254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397000" y="4411979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751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27993" y="7620"/>
                  </a:lnTo>
                  <a:lnTo>
                    <a:pt x="1727517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397000" y="4419599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7993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728470" y="7619"/>
                  </a:lnTo>
                  <a:lnTo>
                    <a:pt x="1727993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397000" y="4425949"/>
              <a:ext cx="1728470" cy="8890"/>
            </a:xfrm>
            <a:custGeom>
              <a:avLst/>
              <a:gdLst/>
              <a:ahLst/>
              <a:cxnLst/>
              <a:rect l="l" t="t" r="r" b="b"/>
              <a:pathLst>
                <a:path w="1728470" h="8889">
                  <a:moveTo>
                    <a:pt x="172841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1728190" y="8890"/>
                  </a:lnTo>
                  <a:lnTo>
                    <a:pt x="1728190" y="1270"/>
                  </a:lnTo>
                  <a:lnTo>
                    <a:pt x="1728419" y="1270"/>
                  </a:lnTo>
                  <a:lnTo>
                    <a:pt x="1728419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397000" y="4433569"/>
              <a:ext cx="1728470" cy="7620"/>
            </a:xfrm>
            <a:custGeom>
              <a:avLst/>
              <a:gdLst/>
              <a:ahLst/>
              <a:cxnLst/>
              <a:rect l="l" t="t" r="r" b="b"/>
              <a:pathLst>
                <a:path w="1728470" h="7620">
                  <a:moveTo>
                    <a:pt x="172801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727472" y="7619"/>
                  </a:lnTo>
                  <a:lnTo>
                    <a:pt x="1728016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397000" y="4441190"/>
              <a:ext cx="1727835" cy="7620"/>
            </a:xfrm>
            <a:custGeom>
              <a:avLst/>
              <a:gdLst/>
              <a:ahLst/>
              <a:cxnLst/>
              <a:rect l="l" t="t" r="r" b="b"/>
              <a:pathLst>
                <a:path w="1727835" h="7620">
                  <a:moveTo>
                    <a:pt x="17273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81" y="3810"/>
                  </a:lnTo>
                  <a:lnTo>
                    <a:pt x="381" y="7620"/>
                  </a:lnTo>
                  <a:lnTo>
                    <a:pt x="1726819" y="7620"/>
                  </a:lnTo>
                  <a:lnTo>
                    <a:pt x="1726819" y="3810"/>
                  </a:lnTo>
                  <a:lnTo>
                    <a:pt x="1727327" y="3810"/>
                  </a:lnTo>
                  <a:lnTo>
                    <a:pt x="172732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397507" y="4447540"/>
              <a:ext cx="1726564" cy="8890"/>
            </a:xfrm>
            <a:custGeom>
              <a:avLst/>
              <a:gdLst/>
              <a:ahLst/>
              <a:cxnLst/>
              <a:rect l="l" t="t" r="r" b="b"/>
              <a:pathLst>
                <a:path w="1726564" h="8889">
                  <a:moveTo>
                    <a:pt x="1726183" y="0"/>
                  </a:moveTo>
                  <a:lnTo>
                    <a:pt x="0" y="0"/>
                  </a:lnTo>
                  <a:lnTo>
                    <a:pt x="1778" y="8890"/>
                  </a:lnTo>
                  <a:lnTo>
                    <a:pt x="1724406" y="8890"/>
                  </a:lnTo>
                  <a:lnTo>
                    <a:pt x="1726183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399031" y="4455160"/>
              <a:ext cx="1723389" cy="7620"/>
            </a:xfrm>
            <a:custGeom>
              <a:avLst/>
              <a:gdLst/>
              <a:ahLst/>
              <a:cxnLst/>
              <a:rect l="l" t="t" r="r" b="b"/>
              <a:pathLst>
                <a:path w="1723389" h="7620">
                  <a:moveTo>
                    <a:pt x="1723136" y="0"/>
                  </a:moveTo>
                  <a:lnTo>
                    <a:pt x="0" y="0"/>
                  </a:lnTo>
                  <a:lnTo>
                    <a:pt x="1524" y="7619"/>
                  </a:lnTo>
                  <a:lnTo>
                    <a:pt x="1721612" y="7619"/>
                  </a:lnTo>
                  <a:lnTo>
                    <a:pt x="1723136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400670" y="4462779"/>
              <a:ext cx="1720214" cy="7620"/>
            </a:xfrm>
            <a:custGeom>
              <a:avLst/>
              <a:gdLst/>
              <a:ahLst/>
              <a:cxnLst/>
              <a:rect l="l" t="t" r="r" b="b"/>
              <a:pathLst>
                <a:path w="1720214" h="7620">
                  <a:moveTo>
                    <a:pt x="171983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77" y="1270"/>
                  </a:lnTo>
                  <a:lnTo>
                    <a:pt x="977" y="7620"/>
                  </a:lnTo>
                  <a:lnTo>
                    <a:pt x="1718868" y="7620"/>
                  </a:lnTo>
                  <a:lnTo>
                    <a:pt x="1718868" y="1270"/>
                  </a:lnTo>
                  <a:lnTo>
                    <a:pt x="1719834" y="1270"/>
                  </a:lnTo>
                  <a:lnTo>
                    <a:pt x="1719834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402164" y="4469129"/>
              <a:ext cx="1717039" cy="8890"/>
            </a:xfrm>
            <a:custGeom>
              <a:avLst/>
              <a:gdLst/>
              <a:ahLst/>
              <a:cxnLst/>
              <a:rect l="l" t="t" r="r" b="b"/>
              <a:pathLst>
                <a:path w="1717039" h="8889">
                  <a:moveTo>
                    <a:pt x="1716870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1714500" y="8890"/>
                  </a:lnTo>
                  <a:lnTo>
                    <a:pt x="171687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404196" y="4476749"/>
              <a:ext cx="1713230" cy="7620"/>
            </a:xfrm>
            <a:custGeom>
              <a:avLst/>
              <a:gdLst/>
              <a:ahLst/>
              <a:cxnLst/>
              <a:rect l="l" t="t" r="r" b="b"/>
              <a:pathLst>
                <a:path w="1713230" h="7620">
                  <a:moveTo>
                    <a:pt x="1712806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2237" y="7619"/>
                  </a:lnTo>
                  <a:lnTo>
                    <a:pt x="1710659" y="7619"/>
                  </a:lnTo>
                  <a:lnTo>
                    <a:pt x="1711113" y="6350"/>
                  </a:lnTo>
                  <a:lnTo>
                    <a:pt x="1712806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406434" y="4484369"/>
              <a:ext cx="1708785" cy="7620"/>
            </a:xfrm>
            <a:custGeom>
              <a:avLst/>
              <a:gdLst/>
              <a:ahLst/>
              <a:cxnLst/>
              <a:rect l="l" t="t" r="r" b="b"/>
              <a:pathLst>
                <a:path w="1708785" h="7620">
                  <a:moveTo>
                    <a:pt x="1708422" y="0"/>
                  </a:moveTo>
                  <a:lnTo>
                    <a:pt x="0" y="0"/>
                  </a:lnTo>
                  <a:lnTo>
                    <a:pt x="3265" y="7619"/>
                  </a:lnTo>
                  <a:lnTo>
                    <a:pt x="1705700" y="7619"/>
                  </a:lnTo>
                  <a:lnTo>
                    <a:pt x="1708422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409700" y="4491990"/>
              <a:ext cx="1702435" cy="7620"/>
            </a:xfrm>
            <a:custGeom>
              <a:avLst/>
              <a:gdLst/>
              <a:ahLst/>
              <a:cxnLst/>
              <a:rect l="l" t="t" r="r" b="b"/>
              <a:pathLst>
                <a:path w="1702435" h="7620">
                  <a:moveTo>
                    <a:pt x="1702435" y="0"/>
                  </a:moveTo>
                  <a:lnTo>
                    <a:pt x="0" y="0"/>
                  </a:lnTo>
                  <a:lnTo>
                    <a:pt x="3265" y="7620"/>
                  </a:lnTo>
                  <a:lnTo>
                    <a:pt x="1699713" y="7620"/>
                  </a:lnTo>
                  <a:lnTo>
                    <a:pt x="1702435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412963" y="4498340"/>
              <a:ext cx="1696720" cy="7620"/>
            </a:xfrm>
            <a:custGeom>
              <a:avLst/>
              <a:gdLst/>
              <a:ahLst/>
              <a:cxnLst/>
              <a:rect l="l" t="t" r="r" b="b"/>
              <a:pathLst>
                <a:path w="1696720" h="7620">
                  <a:moveTo>
                    <a:pt x="16964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803" y="2540"/>
                  </a:lnTo>
                  <a:lnTo>
                    <a:pt x="1803" y="7620"/>
                  </a:lnTo>
                  <a:lnTo>
                    <a:pt x="1694535" y="7620"/>
                  </a:lnTo>
                  <a:lnTo>
                    <a:pt x="1694535" y="2540"/>
                  </a:lnTo>
                  <a:lnTo>
                    <a:pt x="1696440" y="2540"/>
                  </a:lnTo>
                  <a:lnTo>
                    <a:pt x="169644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416050" y="4505959"/>
              <a:ext cx="1690370" cy="15240"/>
            </a:xfrm>
            <a:custGeom>
              <a:avLst/>
              <a:gdLst/>
              <a:ahLst/>
              <a:cxnLst/>
              <a:rect l="l" t="t" r="r" b="b"/>
              <a:pathLst>
                <a:path w="1690370" h="15239">
                  <a:moveTo>
                    <a:pt x="1690001" y="0"/>
                  </a:moveTo>
                  <a:lnTo>
                    <a:pt x="0" y="0"/>
                  </a:lnTo>
                  <a:lnTo>
                    <a:pt x="3810" y="7620"/>
                  </a:lnTo>
                  <a:lnTo>
                    <a:pt x="6350" y="12700"/>
                  </a:lnTo>
                  <a:lnTo>
                    <a:pt x="8458" y="15240"/>
                  </a:lnTo>
                  <a:lnTo>
                    <a:pt x="1680845" y="15240"/>
                  </a:lnTo>
                  <a:lnTo>
                    <a:pt x="1682750" y="12700"/>
                  </a:lnTo>
                  <a:lnTo>
                    <a:pt x="1685645" y="7620"/>
                  </a:lnTo>
                  <a:lnTo>
                    <a:pt x="169000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423458" y="4519929"/>
              <a:ext cx="1674495" cy="7620"/>
            </a:xfrm>
            <a:custGeom>
              <a:avLst/>
              <a:gdLst/>
              <a:ahLst/>
              <a:cxnLst/>
              <a:rect l="l" t="t" r="r" b="b"/>
              <a:pathLst>
                <a:path w="1674495" h="7620">
                  <a:moveTo>
                    <a:pt x="1674389" y="0"/>
                  </a:moveTo>
                  <a:lnTo>
                    <a:pt x="0" y="0"/>
                  </a:lnTo>
                  <a:lnTo>
                    <a:pt x="6349" y="7620"/>
                  </a:lnTo>
                  <a:lnTo>
                    <a:pt x="1668674" y="7620"/>
                  </a:lnTo>
                  <a:lnTo>
                    <a:pt x="1674389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432445" y="4527549"/>
              <a:ext cx="1657350" cy="7620"/>
            </a:xfrm>
            <a:custGeom>
              <a:avLst/>
              <a:gdLst/>
              <a:ahLst/>
              <a:cxnLst/>
              <a:rect l="l" t="t" r="r" b="b"/>
              <a:pathLst>
                <a:path w="1657350" h="7620">
                  <a:moveTo>
                    <a:pt x="165729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49" y="6350"/>
                  </a:lnTo>
                  <a:lnTo>
                    <a:pt x="3149" y="7620"/>
                  </a:lnTo>
                  <a:lnTo>
                    <a:pt x="1654441" y="7620"/>
                  </a:lnTo>
                  <a:lnTo>
                    <a:pt x="1654441" y="6350"/>
                  </a:lnTo>
                  <a:lnTo>
                    <a:pt x="1657299" y="6350"/>
                  </a:lnTo>
                  <a:lnTo>
                    <a:pt x="1657299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436097" y="4535169"/>
              <a:ext cx="1650364" cy="7620"/>
            </a:xfrm>
            <a:custGeom>
              <a:avLst/>
              <a:gdLst/>
              <a:ahLst/>
              <a:cxnLst/>
              <a:rect l="l" t="t" r="r" b="b"/>
              <a:pathLst>
                <a:path w="1650364" h="7620">
                  <a:moveTo>
                    <a:pt x="1650319" y="0"/>
                  </a:moveTo>
                  <a:lnTo>
                    <a:pt x="0" y="0"/>
                  </a:lnTo>
                  <a:lnTo>
                    <a:pt x="5987" y="7619"/>
                  </a:lnTo>
                  <a:lnTo>
                    <a:pt x="1644604" y="7619"/>
                  </a:lnTo>
                  <a:lnTo>
                    <a:pt x="1650319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441087" y="4541519"/>
              <a:ext cx="1640839" cy="7620"/>
            </a:xfrm>
            <a:custGeom>
              <a:avLst/>
              <a:gdLst/>
              <a:ahLst/>
              <a:cxnLst/>
              <a:rect l="l" t="t" r="r" b="b"/>
              <a:pathLst>
                <a:path w="1640839" h="7620">
                  <a:moveTo>
                    <a:pt x="1640567" y="0"/>
                  </a:moveTo>
                  <a:lnTo>
                    <a:pt x="0" y="0"/>
                  </a:lnTo>
                  <a:lnTo>
                    <a:pt x="5987" y="7619"/>
                  </a:lnTo>
                  <a:lnTo>
                    <a:pt x="1634852" y="7619"/>
                  </a:lnTo>
                  <a:lnTo>
                    <a:pt x="1640567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447074" y="4549140"/>
              <a:ext cx="1629410" cy="7620"/>
            </a:xfrm>
            <a:custGeom>
              <a:avLst/>
              <a:gdLst/>
              <a:ahLst/>
              <a:cxnLst/>
              <a:rect l="l" t="t" r="r" b="b"/>
              <a:pathLst>
                <a:path w="1629410" h="7620">
                  <a:moveTo>
                    <a:pt x="1628865" y="0"/>
                  </a:moveTo>
                  <a:lnTo>
                    <a:pt x="0" y="0"/>
                  </a:lnTo>
                  <a:lnTo>
                    <a:pt x="5987" y="7620"/>
                  </a:lnTo>
                  <a:lnTo>
                    <a:pt x="1623150" y="7620"/>
                  </a:lnTo>
                  <a:lnTo>
                    <a:pt x="162886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453061" y="4556760"/>
              <a:ext cx="1617345" cy="7620"/>
            </a:xfrm>
            <a:custGeom>
              <a:avLst/>
              <a:gdLst/>
              <a:ahLst/>
              <a:cxnLst/>
              <a:rect l="l" t="t" r="r" b="b"/>
              <a:pathLst>
                <a:path w="1617345" h="7620">
                  <a:moveTo>
                    <a:pt x="1617163" y="0"/>
                  </a:moveTo>
                  <a:lnTo>
                    <a:pt x="0" y="0"/>
                  </a:lnTo>
                  <a:lnTo>
                    <a:pt x="5987" y="7619"/>
                  </a:lnTo>
                  <a:lnTo>
                    <a:pt x="1611448" y="7619"/>
                  </a:lnTo>
                  <a:lnTo>
                    <a:pt x="1617163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458050" y="4563110"/>
              <a:ext cx="1607820" cy="7620"/>
            </a:xfrm>
            <a:custGeom>
              <a:avLst/>
              <a:gdLst/>
              <a:ahLst/>
              <a:cxnLst/>
              <a:rect l="l" t="t" r="r" b="b"/>
              <a:pathLst>
                <a:path w="1607820" h="7620">
                  <a:moveTo>
                    <a:pt x="1607411" y="0"/>
                  </a:moveTo>
                  <a:lnTo>
                    <a:pt x="0" y="0"/>
                  </a:lnTo>
                  <a:lnTo>
                    <a:pt x="4989" y="6350"/>
                  </a:lnTo>
                  <a:lnTo>
                    <a:pt x="6411" y="7619"/>
                  </a:lnTo>
                  <a:lnTo>
                    <a:pt x="1601176" y="7619"/>
                  </a:lnTo>
                  <a:lnTo>
                    <a:pt x="1602649" y="6350"/>
                  </a:lnTo>
                  <a:lnTo>
                    <a:pt x="160741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464462" y="4570729"/>
              <a:ext cx="1595120" cy="7620"/>
            </a:xfrm>
            <a:custGeom>
              <a:avLst/>
              <a:gdLst/>
              <a:ahLst/>
              <a:cxnLst/>
              <a:rect l="l" t="t" r="r" b="b"/>
              <a:pathLst>
                <a:path w="1595120" h="7620">
                  <a:moveTo>
                    <a:pt x="1594764" y="0"/>
                  </a:moveTo>
                  <a:lnTo>
                    <a:pt x="0" y="0"/>
                  </a:lnTo>
                  <a:lnTo>
                    <a:pt x="8534" y="7620"/>
                  </a:lnTo>
                  <a:lnTo>
                    <a:pt x="1585925" y="7620"/>
                  </a:lnTo>
                  <a:lnTo>
                    <a:pt x="15947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472996" y="4578349"/>
              <a:ext cx="1577975" cy="7620"/>
            </a:xfrm>
            <a:custGeom>
              <a:avLst/>
              <a:gdLst/>
              <a:ahLst/>
              <a:cxnLst/>
              <a:rect l="l" t="t" r="r" b="b"/>
              <a:pathLst>
                <a:path w="1577975" h="7620">
                  <a:moveTo>
                    <a:pt x="1577390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68551" y="7619"/>
                  </a:lnTo>
                  <a:lnTo>
                    <a:pt x="157739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480108" y="4584699"/>
              <a:ext cx="1563370" cy="7620"/>
            </a:xfrm>
            <a:custGeom>
              <a:avLst/>
              <a:gdLst/>
              <a:ahLst/>
              <a:cxnLst/>
              <a:rect l="l" t="t" r="r" b="b"/>
              <a:pathLst>
                <a:path w="1563370" h="7620">
                  <a:moveTo>
                    <a:pt x="1562912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54073" y="7619"/>
                  </a:lnTo>
                  <a:lnTo>
                    <a:pt x="15629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488643" y="4592319"/>
              <a:ext cx="1545590" cy="7620"/>
            </a:xfrm>
            <a:custGeom>
              <a:avLst/>
              <a:gdLst/>
              <a:ahLst/>
              <a:cxnLst/>
              <a:rect l="l" t="t" r="r" b="b"/>
              <a:pathLst>
                <a:path w="1545589" h="7620">
                  <a:moveTo>
                    <a:pt x="1545539" y="0"/>
                  </a:moveTo>
                  <a:lnTo>
                    <a:pt x="0" y="0"/>
                  </a:lnTo>
                  <a:lnTo>
                    <a:pt x="8534" y="7619"/>
                  </a:lnTo>
                  <a:lnTo>
                    <a:pt x="1536700" y="7619"/>
                  </a:lnTo>
                  <a:lnTo>
                    <a:pt x="154553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497177" y="4599940"/>
              <a:ext cx="1528445" cy="7620"/>
            </a:xfrm>
            <a:custGeom>
              <a:avLst/>
              <a:gdLst/>
              <a:ahLst/>
              <a:cxnLst/>
              <a:rect l="l" t="t" r="r" b="b"/>
              <a:pathLst>
                <a:path w="1528445" h="7620">
                  <a:moveTo>
                    <a:pt x="1528165" y="0"/>
                  </a:moveTo>
                  <a:lnTo>
                    <a:pt x="0" y="0"/>
                  </a:lnTo>
                  <a:lnTo>
                    <a:pt x="1422" y="1270"/>
                  </a:lnTo>
                  <a:lnTo>
                    <a:pt x="10533" y="7620"/>
                  </a:lnTo>
                  <a:lnTo>
                    <a:pt x="1517305" y="7620"/>
                  </a:lnTo>
                  <a:lnTo>
                    <a:pt x="1526692" y="1270"/>
                  </a:lnTo>
                  <a:lnTo>
                    <a:pt x="1528165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505888" y="4606290"/>
              <a:ext cx="1510665" cy="7620"/>
            </a:xfrm>
            <a:custGeom>
              <a:avLst/>
              <a:gdLst/>
              <a:ahLst/>
              <a:cxnLst/>
              <a:rect l="l" t="t" r="r" b="b"/>
              <a:pathLst>
                <a:path w="1510664" h="7620">
                  <a:moveTo>
                    <a:pt x="1510471" y="0"/>
                  </a:moveTo>
                  <a:lnTo>
                    <a:pt x="0" y="0"/>
                  </a:lnTo>
                  <a:lnTo>
                    <a:pt x="10933" y="7620"/>
                  </a:lnTo>
                  <a:lnTo>
                    <a:pt x="1499207" y="7620"/>
                  </a:lnTo>
                  <a:lnTo>
                    <a:pt x="151047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516821" y="4613910"/>
              <a:ext cx="1488440" cy="7620"/>
            </a:xfrm>
            <a:custGeom>
              <a:avLst/>
              <a:gdLst/>
              <a:ahLst/>
              <a:cxnLst/>
              <a:rect l="l" t="t" r="r" b="b"/>
              <a:pathLst>
                <a:path w="1488439" h="7620">
                  <a:moveTo>
                    <a:pt x="1488274" y="0"/>
                  </a:moveTo>
                  <a:lnTo>
                    <a:pt x="0" y="0"/>
                  </a:lnTo>
                  <a:lnTo>
                    <a:pt x="10933" y="7619"/>
                  </a:lnTo>
                  <a:lnTo>
                    <a:pt x="1477009" y="7619"/>
                  </a:lnTo>
                  <a:lnTo>
                    <a:pt x="1488274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527754" y="4621529"/>
              <a:ext cx="1466215" cy="7620"/>
            </a:xfrm>
            <a:custGeom>
              <a:avLst/>
              <a:gdLst/>
              <a:ahLst/>
              <a:cxnLst/>
              <a:rect l="l" t="t" r="r" b="b"/>
              <a:pathLst>
                <a:path w="1466214" h="7620">
                  <a:moveTo>
                    <a:pt x="1466076" y="0"/>
                  </a:moveTo>
                  <a:lnTo>
                    <a:pt x="0" y="0"/>
                  </a:lnTo>
                  <a:lnTo>
                    <a:pt x="10933" y="7620"/>
                  </a:lnTo>
                  <a:lnTo>
                    <a:pt x="1454812" y="7620"/>
                  </a:lnTo>
                  <a:lnTo>
                    <a:pt x="146607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536865" y="4627879"/>
              <a:ext cx="1447800" cy="7620"/>
            </a:xfrm>
            <a:custGeom>
              <a:avLst/>
              <a:gdLst/>
              <a:ahLst/>
              <a:cxnLst/>
              <a:rect l="l" t="t" r="r" b="b"/>
              <a:pathLst>
                <a:path w="1447800" h="7620">
                  <a:moveTo>
                    <a:pt x="1447579" y="0"/>
                  </a:moveTo>
                  <a:lnTo>
                    <a:pt x="0" y="0"/>
                  </a:lnTo>
                  <a:lnTo>
                    <a:pt x="3644" y="2540"/>
                  </a:lnTo>
                  <a:lnTo>
                    <a:pt x="13078" y="7620"/>
                  </a:lnTo>
                  <a:lnTo>
                    <a:pt x="1434873" y="7620"/>
                  </a:lnTo>
                  <a:lnTo>
                    <a:pt x="1443824" y="2540"/>
                  </a:lnTo>
                  <a:lnTo>
                    <a:pt x="144757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549944" y="4635499"/>
              <a:ext cx="1422400" cy="7620"/>
            </a:xfrm>
            <a:custGeom>
              <a:avLst/>
              <a:gdLst/>
              <a:ahLst/>
              <a:cxnLst/>
              <a:rect l="l" t="t" r="r" b="b"/>
              <a:pathLst>
                <a:path w="1422400" h="7620">
                  <a:moveTo>
                    <a:pt x="1421795" y="0"/>
                  </a:moveTo>
                  <a:lnTo>
                    <a:pt x="0" y="0"/>
                  </a:lnTo>
                  <a:lnTo>
                    <a:pt x="14151" y="7619"/>
                  </a:lnTo>
                  <a:lnTo>
                    <a:pt x="1408369" y="7619"/>
                  </a:lnTo>
                  <a:lnTo>
                    <a:pt x="14217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564095" y="4643119"/>
              <a:ext cx="1394460" cy="7620"/>
            </a:xfrm>
            <a:custGeom>
              <a:avLst/>
              <a:gdLst/>
              <a:ahLst/>
              <a:cxnLst/>
              <a:rect l="l" t="t" r="r" b="b"/>
              <a:pathLst>
                <a:path w="1394460" h="7620">
                  <a:moveTo>
                    <a:pt x="1394218" y="0"/>
                  </a:moveTo>
                  <a:lnTo>
                    <a:pt x="0" y="0"/>
                  </a:lnTo>
                  <a:lnTo>
                    <a:pt x="14151" y="7619"/>
                  </a:lnTo>
                  <a:lnTo>
                    <a:pt x="1380792" y="7619"/>
                  </a:lnTo>
                  <a:lnTo>
                    <a:pt x="1394218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575888" y="4649469"/>
              <a:ext cx="1371600" cy="7620"/>
            </a:xfrm>
            <a:custGeom>
              <a:avLst/>
              <a:gdLst/>
              <a:ahLst/>
              <a:cxnLst/>
              <a:rect l="l" t="t" r="r" b="b"/>
              <a:pathLst>
                <a:path w="1371600" h="7620">
                  <a:moveTo>
                    <a:pt x="1371237" y="0"/>
                  </a:moveTo>
                  <a:lnTo>
                    <a:pt x="0" y="0"/>
                  </a:lnTo>
                  <a:lnTo>
                    <a:pt x="14151" y="7619"/>
                  </a:lnTo>
                  <a:lnTo>
                    <a:pt x="1357811" y="7619"/>
                  </a:lnTo>
                  <a:lnTo>
                    <a:pt x="1371237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590040" y="4657090"/>
              <a:ext cx="1343660" cy="7620"/>
            </a:xfrm>
            <a:custGeom>
              <a:avLst/>
              <a:gdLst/>
              <a:ahLst/>
              <a:cxnLst/>
              <a:rect l="l" t="t" r="r" b="b"/>
              <a:pathLst>
                <a:path w="1343660" h="7620">
                  <a:moveTo>
                    <a:pt x="1343660" y="0"/>
                  </a:moveTo>
                  <a:lnTo>
                    <a:pt x="0" y="0"/>
                  </a:lnTo>
                  <a:lnTo>
                    <a:pt x="15602" y="7620"/>
                  </a:lnTo>
                  <a:lnTo>
                    <a:pt x="1327331" y="7620"/>
                  </a:lnTo>
                  <a:lnTo>
                    <a:pt x="134366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605642" y="4664710"/>
              <a:ext cx="1311910" cy="7620"/>
            </a:xfrm>
            <a:custGeom>
              <a:avLst/>
              <a:gdLst/>
              <a:ahLst/>
              <a:cxnLst/>
              <a:rect l="l" t="t" r="r" b="b"/>
              <a:pathLst>
                <a:path w="1311910" h="7620">
                  <a:moveTo>
                    <a:pt x="1311728" y="0"/>
                  </a:moveTo>
                  <a:lnTo>
                    <a:pt x="0" y="0"/>
                  </a:lnTo>
                  <a:lnTo>
                    <a:pt x="15602" y="7619"/>
                  </a:lnTo>
                  <a:lnTo>
                    <a:pt x="1295399" y="7619"/>
                  </a:lnTo>
                  <a:lnTo>
                    <a:pt x="1311728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618645" y="4671060"/>
              <a:ext cx="1285240" cy="7620"/>
            </a:xfrm>
            <a:custGeom>
              <a:avLst/>
              <a:gdLst/>
              <a:ahLst/>
              <a:cxnLst/>
              <a:rect l="l" t="t" r="r" b="b"/>
              <a:pathLst>
                <a:path w="1285239" h="7620">
                  <a:moveTo>
                    <a:pt x="1285119" y="0"/>
                  </a:moveTo>
                  <a:lnTo>
                    <a:pt x="0" y="0"/>
                  </a:lnTo>
                  <a:lnTo>
                    <a:pt x="15602" y="7619"/>
                  </a:lnTo>
                  <a:lnTo>
                    <a:pt x="1268790" y="7619"/>
                  </a:lnTo>
                  <a:lnTo>
                    <a:pt x="128511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634248" y="4678679"/>
              <a:ext cx="1253490" cy="7620"/>
            </a:xfrm>
            <a:custGeom>
              <a:avLst/>
              <a:gdLst/>
              <a:ahLst/>
              <a:cxnLst/>
              <a:rect l="l" t="t" r="r" b="b"/>
              <a:pathLst>
                <a:path w="1253489" h="7620">
                  <a:moveTo>
                    <a:pt x="1253187" y="0"/>
                  </a:moveTo>
                  <a:lnTo>
                    <a:pt x="0" y="0"/>
                  </a:lnTo>
                  <a:lnTo>
                    <a:pt x="10401" y="5080"/>
                  </a:lnTo>
                  <a:lnTo>
                    <a:pt x="17573" y="7620"/>
                  </a:lnTo>
                  <a:lnTo>
                    <a:pt x="1235130" y="7620"/>
                  </a:lnTo>
                  <a:lnTo>
                    <a:pt x="1242301" y="5080"/>
                  </a:lnTo>
                  <a:lnTo>
                    <a:pt x="1253187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651821" y="4686299"/>
              <a:ext cx="1217930" cy="7620"/>
            </a:xfrm>
            <a:custGeom>
              <a:avLst/>
              <a:gdLst/>
              <a:ahLst/>
              <a:cxnLst/>
              <a:rect l="l" t="t" r="r" b="b"/>
              <a:pathLst>
                <a:path w="1217930" h="7620">
                  <a:moveTo>
                    <a:pt x="1217556" y="0"/>
                  </a:moveTo>
                  <a:lnTo>
                    <a:pt x="0" y="0"/>
                  </a:lnTo>
                  <a:lnTo>
                    <a:pt x="21515" y="7619"/>
                  </a:lnTo>
                  <a:lnTo>
                    <a:pt x="1196041" y="7619"/>
                  </a:lnTo>
                  <a:lnTo>
                    <a:pt x="121755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669751" y="4692649"/>
              <a:ext cx="1181735" cy="7620"/>
            </a:xfrm>
            <a:custGeom>
              <a:avLst/>
              <a:gdLst/>
              <a:ahLst/>
              <a:cxnLst/>
              <a:rect l="l" t="t" r="r" b="b"/>
              <a:pathLst>
                <a:path w="1181735" h="7620">
                  <a:moveTo>
                    <a:pt x="1181697" y="0"/>
                  </a:moveTo>
                  <a:lnTo>
                    <a:pt x="0" y="0"/>
                  </a:lnTo>
                  <a:lnTo>
                    <a:pt x="21515" y="7619"/>
                  </a:lnTo>
                  <a:lnTo>
                    <a:pt x="1160182" y="7619"/>
                  </a:lnTo>
                  <a:lnTo>
                    <a:pt x="118169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691266" y="4700269"/>
              <a:ext cx="1139190" cy="7620"/>
            </a:xfrm>
            <a:custGeom>
              <a:avLst/>
              <a:gdLst/>
              <a:ahLst/>
              <a:cxnLst/>
              <a:rect l="l" t="t" r="r" b="b"/>
              <a:pathLst>
                <a:path w="1139189" h="7620">
                  <a:moveTo>
                    <a:pt x="1138667" y="0"/>
                  </a:moveTo>
                  <a:lnTo>
                    <a:pt x="0" y="0"/>
                  </a:lnTo>
                  <a:lnTo>
                    <a:pt x="14343" y="5079"/>
                  </a:lnTo>
                  <a:lnTo>
                    <a:pt x="22112" y="7619"/>
                  </a:lnTo>
                  <a:lnTo>
                    <a:pt x="1116554" y="7619"/>
                  </a:lnTo>
                  <a:lnTo>
                    <a:pt x="1124323" y="5079"/>
                  </a:lnTo>
                  <a:lnTo>
                    <a:pt x="113866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713379" y="4707890"/>
              <a:ext cx="1094740" cy="7620"/>
            </a:xfrm>
            <a:custGeom>
              <a:avLst/>
              <a:gdLst/>
              <a:ahLst/>
              <a:cxnLst/>
              <a:rect l="l" t="t" r="r" b="b"/>
              <a:pathLst>
                <a:path w="1094739" h="7620">
                  <a:moveTo>
                    <a:pt x="1094441" y="0"/>
                  </a:moveTo>
                  <a:lnTo>
                    <a:pt x="0" y="0"/>
                  </a:lnTo>
                  <a:lnTo>
                    <a:pt x="23308" y="7620"/>
                  </a:lnTo>
                  <a:lnTo>
                    <a:pt x="1071132" y="7620"/>
                  </a:lnTo>
                  <a:lnTo>
                    <a:pt x="1094441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732802" y="4714240"/>
              <a:ext cx="1056005" cy="7620"/>
            </a:xfrm>
            <a:custGeom>
              <a:avLst/>
              <a:gdLst/>
              <a:ahLst/>
              <a:cxnLst/>
              <a:rect l="l" t="t" r="r" b="b"/>
              <a:pathLst>
                <a:path w="1056005" h="7620">
                  <a:moveTo>
                    <a:pt x="1055594" y="0"/>
                  </a:moveTo>
                  <a:lnTo>
                    <a:pt x="0" y="0"/>
                  </a:lnTo>
                  <a:lnTo>
                    <a:pt x="23308" y="7620"/>
                  </a:lnTo>
                  <a:lnTo>
                    <a:pt x="1032285" y="7620"/>
                  </a:lnTo>
                  <a:lnTo>
                    <a:pt x="105559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756111" y="4721860"/>
              <a:ext cx="1009015" cy="7620"/>
            </a:xfrm>
            <a:custGeom>
              <a:avLst/>
              <a:gdLst/>
              <a:ahLst/>
              <a:cxnLst/>
              <a:rect l="l" t="t" r="r" b="b"/>
              <a:pathLst>
                <a:path w="1009014" h="7620">
                  <a:moveTo>
                    <a:pt x="1008977" y="0"/>
                  </a:moveTo>
                  <a:lnTo>
                    <a:pt x="0" y="0"/>
                  </a:lnTo>
                  <a:lnTo>
                    <a:pt x="15538" y="5079"/>
                  </a:lnTo>
                  <a:lnTo>
                    <a:pt x="26480" y="7619"/>
                  </a:lnTo>
                  <a:lnTo>
                    <a:pt x="982692" y="7619"/>
                  </a:lnTo>
                  <a:lnTo>
                    <a:pt x="993438" y="5079"/>
                  </a:lnTo>
                  <a:lnTo>
                    <a:pt x="100897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782591" y="4729479"/>
              <a:ext cx="956310" cy="7620"/>
            </a:xfrm>
            <a:custGeom>
              <a:avLst/>
              <a:gdLst/>
              <a:ahLst/>
              <a:cxnLst/>
              <a:rect l="l" t="t" r="r" b="b"/>
              <a:pathLst>
                <a:path w="956310" h="7620">
                  <a:moveTo>
                    <a:pt x="956212" y="0"/>
                  </a:moveTo>
                  <a:lnTo>
                    <a:pt x="0" y="0"/>
                  </a:lnTo>
                  <a:lnTo>
                    <a:pt x="32824" y="7620"/>
                  </a:lnTo>
                  <a:lnTo>
                    <a:pt x="923973" y="7620"/>
                  </a:lnTo>
                  <a:lnTo>
                    <a:pt x="95621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809945" y="4735829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20">
                  <a:moveTo>
                    <a:pt x="901993" y="0"/>
                  </a:moveTo>
                  <a:lnTo>
                    <a:pt x="0" y="0"/>
                  </a:lnTo>
                  <a:lnTo>
                    <a:pt x="32824" y="7620"/>
                  </a:lnTo>
                  <a:lnTo>
                    <a:pt x="869754" y="7620"/>
                  </a:lnTo>
                  <a:lnTo>
                    <a:pt x="90199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842769" y="4743449"/>
              <a:ext cx="836930" cy="7620"/>
            </a:xfrm>
            <a:custGeom>
              <a:avLst/>
              <a:gdLst/>
              <a:ahLst/>
              <a:cxnLst/>
              <a:rect l="l" t="t" r="r" b="b"/>
              <a:pathLst>
                <a:path w="836930" h="7620">
                  <a:moveTo>
                    <a:pt x="836930" y="0"/>
                  </a:moveTo>
                  <a:lnTo>
                    <a:pt x="0" y="0"/>
                  </a:lnTo>
                  <a:lnTo>
                    <a:pt x="38100" y="7619"/>
                  </a:lnTo>
                  <a:lnTo>
                    <a:pt x="798830" y="7619"/>
                  </a:lnTo>
                  <a:lnTo>
                    <a:pt x="83693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880869" y="4751069"/>
              <a:ext cx="760730" cy="7620"/>
            </a:xfrm>
            <a:custGeom>
              <a:avLst/>
              <a:gdLst/>
              <a:ahLst/>
              <a:cxnLst/>
              <a:rect l="l" t="t" r="r" b="b"/>
              <a:pathLst>
                <a:path w="760730" h="7620">
                  <a:moveTo>
                    <a:pt x="760730" y="0"/>
                  </a:moveTo>
                  <a:lnTo>
                    <a:pt x="0" y="0"/>
                  </a:lnTo>
                  <a:lnTo>
                    <a:pt x="38100" y="7619"/>
                  </a:lnTo>
                  <a:lnTo>
                    <a:pt x="722630" y="7619"/>
                  </a:lnTo>
                  <a:lnTo>
                    <a:pt x="76073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915782" y="4757419"/>
              <a:ext cx="691515" cy="8890"/>
            </a:xfrm>
            <a:custGeom>
              <a:avLst/>
              <a:gdLst/>
              <a:ahLst/>
              <a:cxnLst/>
              <a:rect l="l" t="t" r="r" b="b"/>
              <a:pathLst>
                <a:path w="691514" h="8889">
                  <a:moveTo>
                    <a:pt x="69089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896" y="1270"/>
                  </a:lnTo>
                  <a:lnTo>
                    <a:pt x="33896" y="8890"/>
                  </a:lnTo>
                  <a:lnTo>
                    <a:pt x="656755" y="8890"/>
                  </a:lnTo>
                  <a:lnTo>
                    <a:pt x="656755" y="1270"/>
                  </a:lnTo>
                  <a:lnTo>
                    <a:pt x="690892" y="1270"/>
                  </a:lnTo>
                  <a:lnTo>
                    <a:pt x="690892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70166" y="4765040"/>
              <a:ext cx="582295" cy="7620"/>
            </a:xfrm>
            <a:custGeom>
              <a:avLst/>
              <a:gdLst/>
              <a:ahLst/>
              <a:cxnLst/>
              <a:rect l="l" t="t" r="r" b="b"/>
              <a:pathLst>
                <a:path w="582294" h="7620">
                  <a:moveTo>
                    <a:pt x="581739" y="0"/>
                  </a:moveTo>
                  <a:lnTo>
                    <a:pt x="0" y="0"/>
                  </a:lnTo>
                  <a:lnTo>
                    <a:pt x="61436" y="7620"/>
                  </a:lnTo>
                  <a:lnTo>
                    <a:pt x="519826" y="7620"/>
                  </a:lnTo>
                  <a:lnTo>
                    <a:pt x="58173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2031603" y="4772660"/>
              <a:ext cx="458470" cy="7620"/>
            </a:xfrm>
            <a:custGeom>
              <a:avLst/>
              <a:gdLst/>
              <a:ahLst/>
              <a:cxnLst/>
              <a:rect l="l" t="t" r="r" b="b"/>
              <a:pathLst>
                <a:path w="458469" h="7620">
                  <a:moveTo>
                    <a:pt x="458390" y="0"/>
                  </a:moveTo>
                  <a:lnTo>
                    <a:pt x="0" y="0"/>
                  </a:lnTo>
                  <a:lnTo>
                    <a:pt x="51196" y="6350"/>
                  </a:lnTo>
                  <a:lnTo>
                    <a:pt x="80830" y="7619"/>
                  </a:lnTo>
                  <a:lnTo>
                    <a:pt x="377163" y="7619"/>
                  </a:lnTo>
                  <a:lnTo>
                    <a:pt x="406796" y="6350"/>
                  </a:lnTo>
                  <a:lnTo>
                    <a:pt x="45839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082800" y="4779010"/>
              <a:ext cx="355600" cy="7620"/>
            </a:xfrm>
            <a:custGeom>
              <a:avLst/>
              <a:gdLst/>
              <a:ahLst/>
              <a:cxnLst/>
              <a:rect l="l" t="t" r="r" b="b"/>
              <a:pathLst>
                <a:path w="355600" h="7620">
                  <a:moveTo>
                    <a:pt x="355600" y="0"/>
                  </a:moveTo>
                  <a:lnTo>
                    <a:pt x="0" y="0"/>
                  </a:lnTo>
                  <a:lnTo>
                    <a:pt x="177800" y="761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1397000" y="4066540"/>
              <a:ext cx="1729739" cy="720090"/>
            </a:xfrm>
            <a:custGeom>
              <a:avLst/>
              <a:gdLst/>
              <a:ahLst/>
              <a:cxnLst/>
              <a:rect l="l" t="t" r="r" b="b"/>
              <a:pathLst>
                <a:path w="1729739" h="720089">
                  <a:moveTo>
                    <a:pt x="864869" y="0"/>
                  </a:moveTo>
                  <a:lnTo>
                    <a:pt x="930969" y="957"/>
                  </a:lnTo>
                  <a:lnTo>
                    <a:pt x="995476" y="3790"/>
                  </a:lnTo>
                  <a:lnTo>
                    <a:pt x="1058246" y="8437"/>
                  </a:lnTo>
                  <a:lnTo>
                    <a:pt x="1119133" y="14835"/>
                  </a:lnTo>
                  <a:lnTo>
                    <a:pt x="1177993" y="22923"/>
                  </a:lnTo>
                  <a:lnTo>
                    <a:pt x="1234683" y="32641"/>
                  </a:lnTo>
                  <a:lnTo>
                    <a:pt x="1289056" y="43925"/>
                  </a:lnTo>
                  <a:lnTo>
                    <a:pt x="1340970" y="56715"/>
                  </a:lnTo>
                  <a:lnTo>
                    <a:pt x="1390278" y="70950"/>
                  </a:lnTo>
                  <a:lnTo>
                    <a:pt x="1436837" y="86567"/>
                  </a:lnTo>
                  <a:lnTo>
                    <a:pt x="1480502" y="103505"/>
                  </a:lnTo>
                  <a:lnTo>
                    <a:pt x="1521128" y="121702"/>
                  </a:lnTo>
                  <a:lnTo>
                    <a:pt x="1558572" y="141097"/>
                  </a:lnTo>
                  <a:lnTo>
                    <a:pt x="1592687" y="161629"/>
                  </a:lnTo>
                  <a:lnTo>
                    <a:pt x="1650357" y="205856"/>
                  </a:lnTo>
                  <a:lnTo>
                    <a:pt x="1692982" y="253890"/>
                  </a:lnTo>
                  <a:lnTo>
                    <a:pt x="1719405" y="305238"/>
                  </a:lnTo>
                  <a:lnTo>
                    <a:pt x="1728470" y="359410"/>
                  </a:lnTo>
                  <a:lnTo>
                    <a:pt x="1726179" y="386975"/>
                  </a:lnTo>
                  <a:lnTo>
                    <a:pt x="1708291" y="440026"/>
                  </a:lnTo>
                  <a:lnTo>
                    <a:pt x="1673623" y="489908"/>
                  </a:lnTo>
                  <a:lnTo>
                    <a:pt x="1623331" y="536147"/>
                  </a:lnTo>
                  <a:lnTo>
                    <a:pt x="1558572" y="578266"/>
                  </a:lnTo>
                  <a:lnTo>
                    <a:pt x="1521128" y="597632"/>
                  </a:lnTo>
                  <a:lnTo>
                    <a:pt x="1480502" y="615791"/>
                  </a:lnTo>
                  <a:lnTo>
                    <a:pt x="1436837" y="632682"/>
                  </a:lnTo>
                  <a:lnTo>
                    <a:pt x="1390278" y="648246"/>
                  </a:lnTo>
                  <a:lnTo>
                    <a:pt x="1340970" y="662424"/>
                  </a:lnTo>
                  <a:lnTo>
                    <a:pt x="1289056" y="675157"/>
                  </a:lnTo>
                  <a:lnTo>
                    <a:pt x="1234683" y="686384"/>
                  </a:lnTo>
                  <a:lnTo>
                    <a:pt x="1177993" y="696048"/>
                  </a:lnTo>
                  <a:lnTo>
                    <a:pt x="1119133" y="704087"/>
                  </a:lnTo>
                  <a:lnTo>
                    <a:pt x="1058246" y="710443"/>
                  </a:lnTo>
                  <a:lnTo>
                    <a:pt x="995476" y="715057"/>
                  </a:lnTo>
                  <a:lnTo>
                    <a:pt x="930969" y="717869"/>
                  </a:lnTo>
                  <a:lnTo>
                    <a:pt x="864869" y="718820"/>
                  </a:lnTo>
                  <a:lnTo>
                    <a:pt x="798762" y="717869"/>
                  </a:lnTo>
                  <a:lnTo>
                    <a:pt x="734233" y="715057"/>
                  </a:lnTo>
                  <a:lnTo>
                    <a:pt x="671429" y="710443"/>
                  </a:lnTo>
                  <a:lnTo>
                    <a:pt x="610495" y="704087"/>
                  </a:lnTo>
                  <a:lnTo>
                    <a:pt x="551579" y="696048"/>
                  </a:lnTo>
                  <a:lnTo>
                    <a:pt x="494824" y="686384"/>
                  </a:lnTo>
                  <a:lnTo>
                    <a:pt x="440379" y="675157"/>
                  </a:lnTo>
                  <a:lnTo>
                    <a:pt x="388388" y="662424"/>
                  </a:lnTo>
                  <a:lnTo>
                    <a:pt x="338997" y="648246"/>
                  </a:lnTo>
                  <a:lnTo>
                    <a:pt x="292353" y="632682"/>
                  </a:lnTo>
                  <a:lnTo>
                    <a:pt x="248602" y="615791"/>
                  </a:lnTo>
                  <a:lnTo>
                    <a:pt x="207889" y="597632"/>
                  </a:lnTo>
                  <a:lnTo>
                    <a:pt x="170361" y="578266"/>
                  </a:lnTo>
                  <a:lnTo>
                    <a:pt x="136163" y="557751"/>
                  </a:lnTo>
                  <a:lnTo>
                    <a:pt x="78344" y="513513"/>
                  </a:lnTo>
                  <a:lnTo>
                    <a:pt x="35598" y="465393"/>
                  </a:lnTo>
                  <a:lnTo>
                    <a:pt x="9094" y="413867"/>
                  </a:lnTo>
                  <a:lnTo>
                    <a:pt x="0" y="359410"/>
                  </a:lnTo>
                  <a:lnTo>
                    <a:pt x="2297" y="332002"/>
                  </a:lnTo>
                  <a:lnTo>
                    <a:pt x="20242" y="279181"/>
                  </a:lnTo>
                  <a:lnTo>
                    <a:pt x="55013" y="229428"/>
                  </a:lnTo>
                  <a:lnTo>
                    <a:pt x="105442" y="183236"/>
                  </a:lnTo>
                  <a:lnTo>
                    <a:pt x="170361" y="141097"/>
                  </a:lnTo>
                  <a:lnTo>
                    <a:pt x="207889" y="121702"/>
                  </a:lnTo>
                  <a:lnTo>
                    <a:pt x="248602" y="103504"/>
                  </a:lnTo>
                  <a:lnTo>
                    <a:pt x="292353" y="86567"/>
                  </a:lnTo>
                  <a:lnTo>
                    <a:pt x="338997" y="70950"/>
                  </a:lnTo>
                  <a:lnTo>
                    <a:pt x="388388" y="56715"/>
                  </a:lnTo>
                  <a:lnTo>
                    <a:pt x="440379" y="43925"/>
                  </a:lnTo>
                  <a:lnTo>
                    <a:pt x="494824" y="32641"/>
                  </a:lnTo>
                  <a:lnTo>
                    <a:pt x="551579" y="22923"/>
                  </a:lnTo>
                  <a:lnTo>
                    <a:pt x="610495" y="14835"/>
                  </a:lnTo>
                  <a:lnTo>
                    <a:pt x="671429" y="8437"/>
                  </a:lnTo>
                  <a:lnTo>
                    <a:pt x="734233" y="3790"/>
                  </a:lnTo>
                  <a:lnTo>
                    <a:pt x="798762" y="957"/>
                  </a:lnTo>
                  <a:lnTo>
                    <a:pt x="864869" y="0"/>
                  </a:lnTo>
                  <a:close/>
                </a:path>
                <a:path w="1729739" h="720089">
                  <a:moveTo>
                    <a:pt x="0" y="0"/>
                  </a:moveTo>
                  <a:lnTo>
                    <a:pt x="0" y="0"/>
                  </a:lnTo>
                </a:path>
                <a:path w="1729739" h="720089">
                  <a:moveTo>
                    <a:pt x="1729739" y="720090"/>
                  </a:moveTo>
                  <a:lnTo>
                    <a:pt x="1729739" y="7200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251710" y="1549400"/>
              <a:ext cx="4392930" cy="215900"/>
            </a:xfrm>
            <a:custGeom>
              <a:avLst/>
              <a:gdLst/>
              <a:ahLst/>
              <a:cxnLst/>
              <a:rect l="l" t="t" r="r" b="b"/>
              <a:pathLst>
                <a:path w="4392930" h="215900">
                  <a:moveTo>
                    <a:pt x="2195829" y="0"/>
                  </a:moveTo>
                  <a:lnTo>
                    <a:pt x="0" y="107950"/>
                  </a:lnTo>
                  <a:lnTo>
                    <a:pt x="2195829" y="215900"/>
                  </a:lnTo>
                  <a:lnTo>
                    <a:pt x="4392930" y="107950"/>
                  </a:lnTo>
                  <a:lnTo>
                    <a:pt x="219582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251710" y="1549400"/>
              <a:ext cx="4392930" cy="215900"/>
            </a:xfrm>
            <a:custGeom>
              <a:avLst/>
              <a:gdLst/>
              <a:ahLst/>
              <a:cxnLst/>
              <a:rect l="l" t="t" r="r" b="b"/>
              <a:pathLst>
                <a:path w="4392930" h="215900">
                  <a:moveTo>
                    <a:pt x="0" y="107950"/>
                  </a:moveTo>
                  <a:lnTo>
                    <a:pt x="2195829" y="0"/>
                  </a:lnTo>
                  <a:lnTo>
                    <a:pt x="4392930" y="107950"/>
                  </a:lnTo>
                  <a:lnTo>
                    <a:pt x="2195829" y="215900"/>
                  </a:lnTo>
                  <a:lnTo>
                    <a:pt x="0" y="107950"/>
                  </a:lnTo>
                  <a:close/>
                </a:path>
                <a:path w="4392930" h="215900">
                  <a:moveTo>
                    <a:pt x="0" y="0"/>
                  </a:moveTo>
                  <a:lnTo>
                    <a:pt x="0" y="0"/>
                  </a:lnTo>
                </a:path>
                <a:path w="4392930" h="215900">
                  <a:moveTo>
                    <a:pt x="4392930" y="215900"/>
                  </a:moveTo>
                  <a:lnTo>
                    <a:pt x="4392930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139751" y="1591309"/>
              <a:ext cx="375285" cy="198755"/>
            </a:xfrm>
            <a:custGeom>
              <a:avLst/>
              <a:gdLst/>
              <a:ahLst/>
              <a:cxnLst/>
              <a:rect l="l" t="t" r="r" b="b"/>
              <a:pathLst>
                <a:path w="375285" h="198755">
                  <a:moveTo>
                    <a:pt x="374848" y="67310"/>
                  </a:moveTo>
                  <a:lnTo>
                    <a:pt x="328672" y="76200"/>
                  </a:lnTo>
                  <a:lnTo>
                    <a:pt x="284519" y="94614"/>
                  </a:lnTo>
                  <a:lnTo>
                    <a:pt x="243939" y="121602"/>
                  </a:lnTo>
                  <a:lnTo>
                    <a:pt x="208478" y="156210"/>
                  </a:lnTo>
                </a:path>
                <a:path w="375285" h="198755">
                  <a:moveTo>
                    <a:pt x="44648" y="180339"/>
                  </a:moveTo>
                  <a:lnTo>
                    <a:pt x="15795" y="149225"/>
                  </a:lnTo>
                  <a:lnTo>
                    <a:pt x="515" y="112395"/>
                  </a:lnTo>
                  <a:lnTo>
                    <a:pt x="0" y="74612"/>
                  </a:lnTo>
                  <a:lnTo>
                    <a:pt x="15438" y="40639"/>
                  </a:lnTo>
                  <a:lnTo>
                    <a:pt x="23951" y="30876"/>
                  </a:lnTo>
                  <a:lnTo>
                    <a:pt x="34012" y="22542"/>
                  </a:lnTo>
                  <a:lnTo>
                    <a:pt x="45263" y="15636"/>
                  </a:lnTo>
                  <a:lnTo>
                    <a:pt x="57348" y="10160"/>
                  </a:lnTo>
                </a:path>
                <a:path w="375285" h="198755">
                  <a:moveTo>
                    <a:pt x="44648" y="180339"/>
                  </a:moveTo>
                  <a:lnTo>
                    <a:pt x="44648" y="180339"/>
                  </a:lnTo>
                </a:path>
                <a:path w="375285" h="198755">
                  <a:moveTo>
                    <a:pt x="44648" y="0"/>
                  </a:moveTo>
                  <a:lnTo>
                    <a:pt x="44648" y="0"/>
                  </a:lnTo>
                </a:path>
                <a:path w="375285" h="198755">
                  <a:moveTo>
                    <a:pt x="39568" y="175260"/>
                  </a:moveTo>
                  <a:lnTo>
                    <a:pt x="85248" y="196592"/>
                  </a:lnTo>
                  <a:lnTo>
                    <a:pt x="134500" y="198278"/>
                  </a:lnTo>
                  <a:lnTo>
                    <a:pt x="181371" y="181153"/>
                  </a:lnTo>
                  <a:lnTo>
                    <a:pt x="219908" y="146050"/>
                  </a:lnTo>
                </a:path>
                <a:path w="375285" h="198755">
                  <a:moveTo>
                    <a:pt x="39568" y="175260"/>
                  </a:moveTo>
                  <a:lnTo>
                    <a:pt x="39568" y="17526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491739" y="1662430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88290" y="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6289040" y="1581150"/>
              <a:ext cx="474980" cy="198755"/>
            </a:xfrm>
            <a:custGeom>
              <a:avLst/>
              <a:gdLst/>
              <a:ahLst/>
              <a:cxnLst/>
              <a:rect l="l" t="t" r="r" b="b"/>
              <a:pathLst>
                <a:path w="474979" h="198755">
                  <a:moveTo>
                    <a:pt x="100330" y="66039"/>
                  </a:moveTo>
                  <a:lnTo>
                    <a:pt x="146526" y="74929"/>
                  </a:lnTo>
                  <a:lnTo>
                    <a:pt x="190817" y="93344"/>
                  </a:lnTo>
                  <a:lnTo>
                    <a:pt x="231774" y="120332"/>
                  </a:lnTo>
                  <a:lnTo>
                    <a:pt x="267969" y="154939"/>
                  </a:lnTo>
                </a:path>
                <a:path w="474979" h="198755">
                  <a:moveTo>
                    <a:pt x="0" y="142239"/>
                  </a:moveTo>
                  <a:lnTo>
                    <a:pt x="0" y="142239"/>
                  </a:lnTo>
                </a:path>
                <a:path w="474979" h="198755">
                  <a:moveTo>
                    <a:pt x="279400" y="168910"/>
                  </a:moveTo>
                  <a:lnTo>
                    <a:pt x="279400" y="168910"/>
                  </a:lnTo>
                </a:path>
                <a:path w="474979" h="198755">
                  <a:moveTo>
                    <a:pt x="429260" y="180339"/>
                  </a:moveTo>
                  <a:lnTo>
                    <a:pt x="458668" y="148669"/>
                  </a:lnTo>
                  <a:lnTo>
                    <a:pt x="474027" y="111760"/>
                  </a:lnTo>
                  <a:lnTo>
                    <a:pt x="474622" y="73898"/>
                  </a:lnTo>
                  <a:lnTo>
                    <a:pt x="459739" y="39370"/>
                  </a:lnTo>
                  <a:lnTo>
                    <a:pt x="450671" y="29626"/>
                  </a:lnTo>
                  <a:lnTo>
                    <a:pt x="440531" y="21431"/>
                  </a:lnTo>
                  <a:lnTo>
                    <a:pt x="429200" y="14902"/>
                  </a:lnTo>
                  <a:lnTo>
                    <a:pt x="416560" y="10160"/>
                  </a:lnTo>
                </a:path>
                <a:path w="474979" h="198755">
                  <a:moveTo>
                    <a:pt x="429260" y="180339"/>
                  </a:moveTo>
                  <a:lnTo>
                    <a:pt x="429260" y="180339"/>
                  </a:lnTo>
                </a:path>
                <a:path w="474979" h="198755">
                  <a:moveTo>
                    <a:pt x="429260" y="0"/>
                  </a:moveTo>
                  <a:lnTo>
                    <a:pt x="429260" y="0"/>
                  </a:lnTo>
                </a:path>
                <a:path w="474979" h="198755">
                  <a:moveTo>
                    <a:pt x="435610" y="176529"/>
                  </a:moveTo>
                  <a:lnTo>
                    <a:pt x="390108" y="197127"/>
                  </a:lnTo>
                  <a:lnTo>
                    <a:pt x="341153" y="198437"/>
                  </a:lnTo>
                  <a:lnTo>
                    <a:pt x="294342" y="181173"/>
                  </a:lnTo>
                  <a:lnTo>
                    <a:pt x="255269" y="146050"/>
                  </a:lnTo>
                </a:path>
                <a:path w="474979" h="198755">
                  <a:moveTo>
                    <a:pt x="435610" y="176529"/>
                  </a:moveTo>
                  <a:lnTo>
                    <a:pt x="435610" y="176529"/>
                  </a:lnTo>
                </a:path>
                <a:path w="474979" h="198755">
                  <a:moveTo>
                    <a:pt x="255269" y="146050"/>
                  </a:moveTo>
                  <a:lnTo>
                    <a:pt x="255269" y="14605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6125209" y="1651000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287019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4173220" y="1308099"/>
              <a:ext cx="575310" cy="562610"/>
            </a:xfrm>
            <a:custGeom>
              <a:avLst/>
              <a:gdLst/>
              <a:ahLst/>
              <a:cxnLst/>
              <a:rect l="l" t="t" r="r" b="b"/>
              <a:pathLst>
                <a:path w="575310" h="562610">
                  <a:moveTo>
                    <a:pt x="575310" y="417830"/>
                  </a:moveTo>
                  <a:lnTo>
                    <a:pt x="553313" y="361124"/>
                  </a:lnTo>
                  <a:lnTo>
                    <a:pt x="492760" y="315595"/>
                  </a:lnTo>
                  <a:lnTo>
                    <a:pt x="450532" y="298297"/>
                  </a:lnTo>
                  <a:lnTo>
                    <a:pt x="401713" y="285318"/>
                  </a:lnTo>
                  <a:lnTo>
                    <a:pt x="366179" y="279996"/>
                  </a:lnTo>
                  <a:lnTo>
                    <a:pt x="294640" y="0"/>
                  </a:lnTo>
                  <a:lnTo>
                    <a:pt x="224878" y="277825"/>
                  </a:lnTo>
                  <a:lnTo>
                    <a:pt x="174663" y="285318"/>
                  </a:lnTo>
                  <a:lnTo>
                    <a:pt x="125628" y="298297"/>
                  </a:lnTo>
                  <a:lnTo>
                    <a:pt x="83185" y="315595"/>
                  </a:lnTo>
                  <a:lnTo>
                    <a:pt x="48348" y="336715"/>
                  </a:lnTo>
                  <a:lnTo>
                    <a:pt x="5715" y="388327"/>
                  </a:lnTo>
                  <a:lnTo>
                    <a:pt x="0" y="417830"/>
                  </a:lnTo>
                  <a:lnTo>
                    <a:pt x="5715" y="447763"/>
                  </a:lnTo>
                  <a:lnTo>
                    <a:pt x="48348" y="499922"/>
                  </a:lnTo>
                  <a:lnTo>
                    <a:pt x="83185" y="521182"/>
                  </a:lnTo>
                  <a:lnTo>
                    <a:pt x="125628" y="538568"/>
                  </a:lnTo>
                  <a:lnTo>
                    <a:pt x="174663" y="551599"/>
                  </a:lnTo>
                  <a:lnTo>
                    <a:pt x="229222" y="559777"/>
                  </a:lnTo>
                  <a:lnTo>
                    <a:pt x="288290" y="562610"/>
                  </a:lnTo>
                  <a:lnTo>
                    <a:pt x="347294" y="559777"/>
                  </a:lnTo>
                  <a:lnTo>
                    <a:pt x="401713" y="551599"/>
                  </a:lnTo>
                  <a:lnTo>
                    <a:pt x="450532" y="538568"/>
                  </a:lnTo>
                  <a:lnTo>
                    <a:pt x="492760" y="521182"/>
                  </a:lnTo>
                  <a:lnTo>
                    <a:pt x="527354" y="499922"/>
                  </a:lnTo>
                  <a:lnTo>
                    <a:pt x="569633" y="447763"/>
                  </a:lnTo>
                  <a:lnTo>
                    <a:pt x="575310" y="41783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165123" y="1710463"/>
              <a:ext cx="102053" cy="2366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6563133" y="1705383"/>
              <a:ext cx="102053" cy="2379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4422547" y="1054507"/>
              <a:ext cx="98244" cy="227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4262120" y="913129"/>
              <a:ext cx="433070" cy="267970"/>
            </a:xfrm>
            <a:custGeom>
              <a:avLst/>
              <a:gdLst/>
              <a:ahLst/>
              <a:cxnLst/>
              <a:rect l="l" t="t" r="r" b="b"/>
              <a:pathLst>
                <a:path w="433070" h="267969">
                  <a:moveTo>
                    <a:pt x="401319" y="0"/>
                  </a:moveTo>
                  <a:lnTo>
                    <a:pt x="0" y="205740"/>
                  </a:lnTo>
                  <a:lnTo>
                    <a:pt x="31750" y="267970"/>
                  </a:lnTo>
                  <a:lnTo>
                    <a:pt x="433069" y="6223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4254658" y="1775975"/>
              <a:ext cx="197008" cy="1444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4268470" y="1123950"/>
              <a:ext cx="71120" cy="792480"/>
            </a:xfrm>
            <a:custGeom>
              <a:avLst/>
              <a:gdLst/>
              <a:ahLst/>
              <a:cxnLst/>
              <a:rect l="l" t="t" r="r" b="b"/>
              <a:pathLst>
                <a:path w="71120" h="792480">
                  <a:moveTo>
                    <a:pt x="71119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71119" y="792479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4226560" y="1805939"/>
              <a:ext cx="144779" cy="1193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4436110" y="541019"/>
              <a:ext cx="69850" cy="519430"/>
            </a:xfrm>
            <a:custGeom>
              <a:avLst/>
              <a:gdLst/>
              <a:ahLst/>
              <a:cxnLst/>
              <a:rect l="l" t="t" r="r" b="b"/>
              <a:pathLst>
                <a:path w="69850" h="51943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0" y="499109"/>
                  </a:lnTo>
                  <a:lnTo>
                    <a:pt x="2678" y="507107"/>
                  </a:lnTo>
                  <a:lnTo>
                    <a:pt x="10001" y="513556"/>
                  </a:lnTo>
                  <a:lnTo>
                    <a:pt x="20895" y="517862"/>
                  </a:lnTo>
                  <a:lnTo>
                    <a:pt x="34289" y="519429"/>
                  </a:lnTo>
                  <a:lnTo>
                    <a:pt x="47882" y="517862"/>
                  </a:lnTo>
                  <a:lnTo>
                    <a:pt x="59213" y="513556"/>
                  </a:lnTo>
                  <a:lnTo>
                    <a:pt x="66972" y="507107"/>
                  </a:lnTo>
                  <a:lnTo>
                    <a:pt x="69850" y="499109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4436110" y="541019"/>
              <a:ext cx="69850" cy="519430"/>
            </a:xfrm>
            <a:custGeom>
              <a:avLst/>
              <a:gdLst/>
              <a:ahLst/>
              <a:cxnLst/>
              <a:rect l="l" t="t" r="r" b="b"/>
              <a:pathLst>
                <a:path w="69850" h="51943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0" y="499109"/>
                  </a:lnTo>
                  <a:lnTo>
                    <a:pt x="2678" y="507107"/>
                  </a:lnTo>
                  <a:lnTo>
                    <a:pt x="10001" y="513556"/>
                  </a:lnTo>
                  <a:lnTo>
                    <a:pt x="20895" y="517862"/>
                  </a:lnTo>
                  <a:lnTo>
                    <a:pt x="34289" y="519429"/>
                  </a:lnTo>
                  <a:lnTo>
                    <a:pt x="47882" y="517862"/>
                  </a:lnTo>
                  <a:lnTo>
                    <a:pt x="59213" y="513556"/>
                  </a:lnTo>
                  <a:lnTo>
                    <a:pt x="66972" y="507107"/>
                  </a:lnTo>
                  <a:lnTo>
                    <a:pt x="69850" y="499109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  <a:path w="69850" h="519430">
                  <a:moveTo>
                    <a:pt x="0" y="0"/>
                  </a:moveTo>
                  <a:lnTo>
                    <a:pt x="0" y="0"/>
                  </a:lnTo>
                </a:path>
                <a:path w="69850" h="519430">
                  <a:moveTo>
                    <a:pt x="69850" y="519429"/>
                  </a:moveTo>
                  <a:lnTo>
                    <a:pt x="69850" y="5194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4436110" y="541019"/>
              <a:ext cx="69850" cy="40640"/>
            </a:xfrm>
            <a:custGeom>
              <a:avLst/>
              <a:gdLst/>
              <a:ahLst/>
              <a:cxnLst/>
              <a:rect l="l" t="t" r="r" b="b"/>
              <a:pathLst>
                <a:path w="69850" h="4064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2678" y="27781"/>
                  </a:lnTo>
                  <a:lnTo>
                    <a:pt x="10001" y="34289"/>
                  </a:lnTo>
                  <a:lnTo>
                    <a:pt x="20895" y="38893"/>
                  </a:lnTo>
                  <a:lnTo>
                    <a:pt x="34289" y="40639"/>
                  </a:lnTo>
                  <a:lnTo>
                    <a:pt x="47882" y="38893"/>
                  </a:lnTo>
                  <a:lnTo>
                    <a:pt x="59213" y="34289"/>
                  </a:lnTo>
                  <a:lnTo>
                    <a:pt x="66972" y="27781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4436110" y="541019"/>
              <a:ext cx="69850" cy="519430"/>
            </a:xfrm>
            <a:custGeom>
              <a:avLst/>
              <a:gdLst/>
              <a:ahLst/>
              <a:cxnLst/>
              <a:rect l="l" t="t" r="r" b="b"/>
              <a:pathLst>
                <a:path w="69850" h="519430">
                  <a:moveTo>
                    <a:pt x="34289" y="0"/>
                  </a:moveTo>
                  <a:lnTo>
                    <a:pt x="20895" y="1567"/>
                  </a:lnTo>
                  <a:lnTo>
                    <a:pt x="10001" y="5873"/>
                  </a:lnTo>
                  <a:lnTo>
                    <a:pt x="2678" y="12322"/>
                  </a:lnTo>
                  <a:lnTo>
                    <a:pt x="0" y="20319"/>
                  </a:lnTo>
                  <a:lnTo>
                    <a:pt x="2678" y="27781"/>
                  </a:lnTo>
                  <a:lnTo>
                    <a:pt x="10001" y="34289"/>
                  </a:lnTo>
                  <a:lnTo>
                    <a:pt x="20895" y="38893"/>
                  </a:lnTo>
                  <a:lnTo>
                    <a:pt x="34289" y="40639"/>
                  </a:lnTo>
                  <a:lnTo>
                    <a:pt x="47882" y="38893"/>
                  </a:lnTo>
                  <a:lnTo>
                    <a:pt x="59213" y="34289"/>
                  </a:lnTo>
                  <a:lnTo>
                    <a:pt x="66972" y="27781"/>
                  </a:lnTo>
                  <a:lnTo>
                    <a:pt x="69850" y="20319"/>
                  </a:lnTo>
                  <a:lnTo>
                    <a:pt x="66972" y="12322"/>
                  </a:lnTo>
                  <a:lnTo>
                    <a:pt x="59213" y="5873"/>
                  </a:lnTo>
                  <a:lnTo>
                    <a:pt x="47882" y="1567"/>
                  </a:lnTo>
                  <a:lnTo>
                    <a:pt x="34289" y="0"/>
                  </a:lnTo>
                  <a:close/>
                </a:path>
                <a:path w="69850" h="519430">
                  <a:moveTo>
                    <a:pt x="0" y="0"/>
                  </a:moveTo>
                  <a:lnTo>
                    <a:pt x="0" y="0"/>
                  </a:lnTo>
                </a:path>
                <a:path w="69850" h="519430">
                  <a:moveTo>
                    <a:pt x="69850" y="519429"/>
                  </a:moveTo>
                  <a:lnTo>
                    <a:pt x="69850" y="5194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4413250" y="546099"/>
              <a:ext cx="127000" cy="113030"/>
            </a:xfrm>
            <a:custGeom>
              <a:avLst/>
              <a:gdLst/>
              <a:ahLst/>
              <a:cxnLst/>
              <a:rect l="l" t="t" r="r" b="b"/>
              <a:pathLst>
                <a:path w="127000" h="113029">
                  <a:moveTo>
                    <a:pt x="63500" y="0"/>
                  </a:moveTo>
                  <a:lnTo>
                    <a:pt x="38040" y="4266"/>
                  </a:lnTo>
                  <a:lnTo>
                    <a:pt x="17938" y="16033"/>
                  </a:lnTo>
                  <a:lnTo>
                    <a:pt x="4742" y="33754"/>
                  </a:lnTo>
                  <a:lnTo>
                    <a:pt x="0" y="55879"/>
                  </a:lnTo>
                  <a:lnTo>
                    <a:pt x="4742" y="78204"/>
                  </a:lnTo>
                  <a:lnTo>
                    <a:pt x="17938" y="96361"/>
                  </a:lnTo>
                  <a:lnTo>
                    <a:pt x="38040" y="108565"/>
                  </a:lnTo>
                  <a:lnTo>
                    <a:pt x="63500" y="113029"/>
                  </a:lnTo>
                  <a:lnTo>
                    <a:pt x="88423" y="108565"/>
                  </a:lnTo>
                  <a:lnTo>
                    <a:pt x="108585" y="96361"/>
                  </a:lnTo>
                  <a:lnTo>
                    <a:pt x="122078" y="78204"/>
                  </a:lnTo>
                  <a:lnTo>
                    <a:pt x="127000" y="55879"/>
                  </a:lnTo>
                  <a:lnTo>
                    <a:pt x="122078" y="33754"/>
                  </a:lnTo>
                  <a:lnTo>
                    <a:pt x="108584" y="16033"/>
                  </a:lnTo>
                  <a:lnTo>
                    <a:pt x="88423" y="4266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4413250" y="546099"/>
              <a:ext cx="127000" cy="113030"/>
            </a:xfrm>
            <a:custGeom>
              <a:avLst/>
              <a:gdLst/>
              <a:ahLst/>
              <a:cxnLst/>
              <a:rect l="l" t="t" r="r" b="b"/>
              <a:pathLst>
                <a:path w="127000" h="113029">
                  <a:moveTo>
                    <a:pt x="63500" y="0"/>
                  </a:moveTo>
                  <a:lnTo>
                    <a:pt x="88423" y="4266"/>
                  </a:lnTo>
                  <a:lnTo>
                    <a:pt x="108584" y="16033"/>
                  </a:lnTo>
                  <a:lnTo>
                    <a:pt x="122078" y="33754"/>
                  </a:lnTo>
                  <a:lnTo>
                    <a:pt x="127000" y="55879"/>
                  </a:lnTo>
                  <a:lnTo>
                    <a:pt x="122078" y="78204"/>
                  </a:lnTo>
                  <a:lnTo>
                    <a:pt x="108585" y="96361"/>
                  </a:lnTo>
                  <a:lnTo>
                    <a:pt x="88423" y="108565"/>
                  </a:lnTo>
                  <a:lnTo>
                    <a:pt x="63500" y="113029"/>
                  </a:lnTo>
                  <a:lnTo>
                    <a:pt x="38040" y="108565"/>
                  </a:lnTo>
                  <a:lnTo>
                    <a:pt x="17938" y="96361"/>
                  </a:lnTo>
                  <a:lnTo>
                    <a:pt x="4742" y="78204"/>
                  </a:lnTo>
                  <a:lnTo>
                    <a:pt x="0" y="55879"/>
                  </a:lnTo>
                  <a:lnTo>
                    <a:pt x="4742" y="33754"/>
                  </a:lnTo>
                  <a:lnTo>
                    <a:pt x="17938" y="16033"/>
                  </a:lnTo>
                  <a:lnTo>
                    <a:pt x="38040" y="4266"/>
                  </a:lnTo>
                  <a:lnTo>
                    <a:pt x="63500" y="0"/>
                  </a:lnTo>
                  <a:close/>
                </a:path>
                <a:path w="127000" h="113029">
                  <a:moveTo>
                    <a:pt x="0" y="0"/>
                  </a:moveTo>
                  <a:lnTo>
                    <a:pt x="0" y="0"/>
                  </a:lnTo>
                </a:path>
                <a:path w="127000" h="113029">
                  <a:moveTo>
                    <a:pt x="127000" y="113029"/>
                  </a:moveTo>
                  <a:lnTo>
                    <a:pt x="127000" y="113029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739900" y="4041140"/>
              <a:ext cx="1088390" cy="542290"/>
            </a:xfrm>
            <a:custGeom>
              <a:avLst/>
              <a:gdLst/>
              <a:ahLst/>
              <a:cxnLst/>
              <a:rect l="l" t="t" r="r" b="b"/>
              <a:pathLst>
                <a:path w="1088389" h="542289">
                  <a:moveTo>
                    <a:pt x="170180" y="0"/>
                  </a:moveTo>
                  <a:lnTo>
                    <a:pt x="119102" y="15359"/>
                  </a:lnTo>
                  <a:lnTo>
                    <a:pt x="82550" y="46672"/>
                  </a:lnTo>
                  <a:lnTo>
                    <a:pt x="55522" y="86082"/>
                  </a:lnTo>
                  <a:lnTo>
                    <a:pt x="33019" y="125730"/>
                  </a:lnTo>
                  <a:lnTo>
                    <a:pt x="16073" y="164226"/>
                  </a:lnTo>
                  <a:lnTo>
                    <a:pt x="6032" y="206057"/>
                  </a:lnTo>
                  <a:lnTo>
                    <a:pt x="1230" y="249316"/>
                  </a:lnTo>
                  <a:lnTo>
                    <a:pt x="0" y="292100"/>
                  </a:lnTo>
                  <a:lnTo>
                    <a:pt x="1230" y="335438"/>
                  </a:lnTo>
                  <a:lnTo>
                    <a:pt x="6032" y="380682"/>
                  </a:lnTo>
                  <a:lnTo>
                    <a:pt x="16073" y="423545"/>
                  </a:lnTo>
                  <a:lnTo>
                    <a:pt x="33019" y="459740"/>
                  </a:lnTo>
                  <a:lnTo>
                    <a:pt x="59630" y="488890"/>
                  </a:lnTo>
                  <a:lnTo>
                    <a:pt x="93503" y="513873"/>
                  </a:lnTo>
                  <a:lnTo>
                    <a:pt x="131425" y="532427"/>
                  </a:lnTo>
                  <a:lnTo>
                    <a:pt x="170180" y="542290"/>
                  </a:lnTo>
                  <a:lnTo>
                    <a:pt x="208022" y="540385"/>
                  </a:lnTo>
                  <a:lnTo>
                    <a:pt x="247173" y="528955"/>
                  </a:lnTo>
                  <a:lnTo>
                    <a:pt x="290373" y="513715"/>
                  </a:lnTo>
                  <a:lnTo>
                    <a:pt x="340360" y="500380"/>
                  </a:lnTo>
                  <a:lnTo>
                    <a:pt x="447629" y="477845"/>
                  </a:lnTo>
                  <a:lnTo>
                    <a:pt x="507055" y="466730"/>
                  </a:lnTo>
                  <a:lnTo>
                    <a:pt x="563920" y="459699"/>
                  </a:lnTo>
                  <a:lnTo>
                    <a:pt x="1056658" y="459699"/>
                  </a:lnTo>
                  <a:lnTo>
                    <a:pt x="1073101" y="423243"/>
                  </a:lnTo>
                  <a:lnTo>
                    <a:pt x="1083521" y="376305"/>
                  </a:lnTo>
                  <a:lnTo>
                    <a:pt x="1088230" y="322946"/>
                  </a:lnTo>
                  <a:lnTo>
                    <a:pt x="1087564" y="267188"/>
                  </a:lnTo>
                  <a:lnTo>
                    <a:pt x="1081854" y="213052"/>
                  </a:lnTo>
                  <a:lnTo>
                    <a:pt x="1071435" y="164559"/>
                  </a:lnTo>
                  <a:lnTo>
                    <a:pt x="1056639" y="125730"/>
                  </a:lnTo>
                  <a:lnTo>
                    <a:pt x="1031633" y="90399"/>
                  </a:lnTo>
                  <a:lnTo>
                    <a:pt x="1024091" y="83820"/>
                  </a:lnTo>
                  <a:lnTo>
                    <a:pt x="510539" y="83820"/>
                  </a:lnTo>
                  <a:lnTo>
                    <a:pt x="461894" y="78843"/>
                  </a:lnTo>
                  <a:lnTo>
                    <a:pt x="409850" y="66091"/>
                  </a:lnTo>
                  <a:lnTo>
                    <a:pt x="356451" y="48830"/>
                  </a:lnTo>
                  <a:lnTo>
                    <a:pt x="303741" y="30324"/>
                  </a:lnTo>
                  <a:lnTo>
                    <a:pt x="253763" y="13840"/>
                  </a:lnTo>
                  <a:lnTo>
                    <a:pt x="208561" y="2643"/>
                  </a:lnTo>
                  <a:lnTo>
                    <a:pt x="170180" y="0"/>
                  </a:lnTo>
                  <a:close/>
                </a:path>
                <a:path w="1088389" h="542289">
                  <a:moveTo>
                    <a:pt x="1056658" y="459699"/>
                  </a:moveTo>
                  <a:lnTo>
                    <a:pt x="563920" y="459699"/>
                  </a:lnTo>
                  <a:lnTo>
                    <a:pt x="613410" y="459740"/>
                  </a:lnTo>
                  <a:lnTo>
                    <a:pt x="660717" y="475317"/>
                  </a:lnTo>
                  <a:lnTo>
                    <a:pt x="698500" y="503396"/>
                  </a:lnTo>
                  <a:lnTo>
                    <a:pt x="736282" y="530284"/>
                  </a:lnTo>
                  <a:lnTo>
                    <a:pt x="783589" y="542290"/>
                  </a:lnTo>
                  <a:lnTo>
                    <a:pt x="826305" y="540937"/>
                  </a:lnTo>
                  <a:lnTo>
                    <a:pt x="877240" y="536128"/>
                  </a:lnTo>
                  <a:lnTo>
                    <a:pt x="931068" y="526732"/>
                  </a:lnTo>
                  <a:lnTo>
                    <a:pt x="982462" y="511621"/>
                  </a:lnTo>
                  <a:lnTo>
                    <a:pt x="1026095" y="489667"/>
                  </a:lnTo>
                  <a:lnTo>
                    <a:pt x="1056639" y="459740"/>
                  </a:lnTo>
                  <a:close/>
                </a:path>
                <a:path w="1088389" h="542289">
                  <a:moveTo>
                    <a:pt x="817880" y="0"/>
                  </a:moveTo>
                  <a:lnTo>
                    <a:pt x="778195" y="2643"/>
                  </a:lnTo>
                  <a:lnTo>
                    <a:pt x="736622" y="13840"/>
                  </a:lnTo>
                  <a:lnTo>
                    <a:pt x="693449" y="30324"/>
                  </a:lnTo>
                  <a:lnTo>
                    <a:pt x="648966" y="48830"/>
                  </a:lnTo>
                  <a:lnTo>
                    <a:pt x="603461" y="66091"/>
                  </a:lnTo>
                  <a:lnTo>
                    <a:pt x="557222" y="78843"/>
                  </a:lnTo>
                  <a:lnTo>
                    <a:pt x="510539" y="83820"/>
                  </a:lnTo>
                  <a:lnTo>
                    <a:pt x="1024091" y="83820"/>
                  </a:lnTo>
                  <a:lnTo>
                    <a:pt x="997561" y="60677"/>
                  </a:lnTo>
                  <a:lnTo>
                    <a:pt x="956786" y="36671"/>
                  </a:lnTo>
                  <a:lnTo>
                    <a:pt x="911671" y="18485"/>
                  </a:lnTo>
                  <a:lnTo>
                    <a:pt x="864581" y="6226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739900" y="4034790"/>
              <a:ext cx="1102360" cy="554990"/>
            </a:xfrm>
            <a:custGeom>
              <a:avLst/>
              <a:gdLst/>
              <a:ahLst/>
              <a:cxnLst/>
              <a:rect l="l" t="t" r="r" b="b"/>
              <a:pathLst>
                <a:path w="1102360" h="554989">
                  <a:moveTo>
                    <a:pt x="0" y="298450"/>
                  </a:moveTo>
                  <a:lnTo>
                    <a:pt x="1230" y="255666"/>
                  </a:lnTo>
                  <a:lnTo>
                    <a:pt x="6032" y="212407"/>
                  </a:lnTo>
                  <a:lnTo>
                    <a:pt x="16073" y="170576"/>
                  </a:lnTo>
                  <a:lnTo>
                    <a:pt x="33019" y="132080"/>
                  </a:lnTo>
                  <a:lnTo>
                    <a:pt x="55522" y="92432"/>
                  </a:lnTo>
                  <a:lnTo>
                    <a:pt x="82550" y="53022"/>
                  </a:lnTo>
                  <a:lnTo>
                    <a:pt x="119102" y="21709"/>
                  </a:lnTo>
                  <a:lnTo>
                    <a:pt x="170180" y="6350"/>
                  </a:lnTo>
                  <a:lnTo>
                    <a:pt x="208561" y="8993"/>
                  </a:lnTo>
                  <a:lnTo>
                    <a:pt x="253763" y="20190"/>
                  </a:lnTo>
                  <a:lnTo>
                    <a:pt x="303741" y="36674"/>
                  </a:lnTo>
                  <a:lnTo>
                    <a:pt x="356451" y="55180"/>
                  </a:lnTo>
                  <a:lnTo>
                    <a:pt x="409850" y="72441"/>
                  </a:lnTo>
                  <a:lnTo>
                    <a:pt x="461894" y="85193"/>
                  </a:lnTo>
                  <a:lnTo>
                    <a:pt x="510539" y="90170"/>
                  </a:lnTo>
                  <a:lnTo>
                    <a:pt x="557222" y="85193"/>
                  </a:lnTo>
                  <a:lnTo>
                    <a:pt x="603461" y="72441"/>
                  </a:lnTo>
                  <a:lnTo>
                    <a:pt x="648966" y="55180"/>
                  </a:lnTo>
                  <a:lnTo>
                    <a:pt x="693449" y="36674"/>
                  </a:lnTo>
                  <a:lnTo>
                    <a:pt x="736622" y="20190"/>
                  </a:lnTo>
                  <a:lnTo>
                    <a:pt x="778195" y="8993"/>
                  </a:lnTo>
                  <a:lnTo>
                    <a:pt x="817880" y="6350"/>
                  </a:lnTo>
                  <a:lnTo>
                    <a:pt x="864581" y="12576"/>
                  </a:lnTo>
                  <a:lnTo>
                    <a:pt x="911671" y="24835"/>
                  </a:lnTo>
                  <a:lnTo>
                    <a:pt x="956786" y="43021"/>
                  </a:lnTo>
                  <a:lnTo>
                    <a:pt x="997561" y="67027"/>
                  </a:lnTo>
                  <a:lnTo>
                    <a:pt x="1031633" y="96749"/>
                  </a:lnTo>
                  <a:lnTo>
                    <a:pt x="1056639" y="132080"/>
                  </a:lnTo>
                  <a:lnTo>
                    <a:pt x="1071435" y="170909"/>
                  </a:lnTo>
                  <a:lnTo>
                    <a:pt x="1081854" y="219402"/>
                  </a:lnTo>
                  <a:lnTo>
                    <a:pt x="1087564" y="273538"/>
                  </a:lnTo>
                  <a:lnTo>
                    <a:pt x="1088230" y="329296"/>
                  </a:lnTo>
                  <a:lnTo>
                    <a:pt x="1083521" y="382655"/>
                  </a:lnTo>
                  <a:lnTo>
                    <a:pt x="1073101" y="429593"/>
                  </a:lnTo>
                  <a:lnTo>
                    <a:pt x="1056639" y="466090"/>
                  </a:lnTo>
                  <a:lnTo>
                    <a:pt x="1026095" y="496017"/>
                  </a:lnTo>
                  <a:lnTo>
                    <a:pt x="982462" y="517971"/>
                  </a:lnTo>
                  <a:lnTo>
                    <a:pt x="931068" y="533082"/>
                  </a:lnTo>
                  <a:lnTo>
                    <a:pt x="877240" y="542478"/>
                  </a:lnTo>
                  <a:lnTo>
                    <a:pt x="826305" y="547287"/>
                  </a:lnTo>
                  <a:lnTo>
                    <a:pt x="783589" y="548640"/>
                  </a:lnTo>
                  <a:lnTo>
                    <a:pt x="736282" y="536634"/>
                  </a:lnTo>
                  <a:lnTo>
                    <a:pt x="698500" y="509746"/>
                  </a:lnTo>
                  <a:lnTo>
                    <a:pt x="660717" y="481667"/>
                  </a:lnTo>
                  <a:lnTo>
                    <a:pt x="613410" y="466090"/>
                  </a:lnTo>
                  <a:lnTo>
                    <a:pt x="563920" y="466049"/>
                  </a:lnTo>
                  <a:lnTo>
                    <a:pt x="507055" y="473080"/>
                  </a:lnTo>
                  <a:lnTo>
                    <a:pt x="447629" y="484195"/>
                  </a:lnTo>
                  <a:lnTo>
                    <a:pt x="390458" y="496407"/>
                  </a:lnTo>
                  <a:lnTo>
                    <a:pt x="340360" y="506730"/>
                  </a:lnTo>
                  <a:lnTo>
                    <a:pt x="290373" y="520065"/>
                  </a:lnTo>
                  <a:lnTo>
                    <a:pt x="247173" y="535305"/>
                  </a:lnTo>
                  <a:lnTo>
                    <a:pt x="208022" y="546735"/>
                  </a:lnTo>
                  <a:lnTo>
                    <a:pt x="131425" y="538777"/>
                  </a:lnTo>
                  <a:lnTo>
                    <a:pt x="93503" y="520223"/>
                  </a:lnTo>
                  <a:lnTo>
                    <a:pt x="59630" y="495240"/>
                  </a:lnTo>
                  <a:lnTo>
                    <a:pt x="33019" y="466090"/>
                  </a:lnTo>
                  <a:lnTo>
                    <a:pt x="16073" y="429895"/>
                  </a:lnTo>
                  <a:lnTo>
                    <a:pt x="6032" y="387032"/>
                  </a:lnTo>
                  <a:lnTo>
                    <a:pt x="1230" y="341788"/>
                  </a:lnTo>
                  <a:lnTo>
                    <a:pt x="0" y="298450"/>
                  </a:lnTo>
                  <a:close/>
                </a:path>
                <a:path w="1102360" h="554989">
                  <a:moveTo>
                    <a:pt x="0" y="0"/>
                  </a:moveTo>
                  <a:lnTo>
                    <a:pt x="0" y="0"/>
                  </a:lnTo>
                </a:path>
                <a:path w="1102360" h="554989">
                  <a:moveTo>
                    <a:pt x="1102360" y="554990"/>
                  </a:moveTo>
                  <a:lnTo>
                    <a:pt x="1102360" y="5549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2217419" y="4140199"/>
              <a:ext cx="68580" cy="359410"/>
            </a:xfrm>
            <a:custGeom>
              <a:avLst/>
              <a:gdLst/>
              <a:ahLst/>
              <a:cxnLst/>
              <a:rect l="l" t="t" r="r" b="b"/>
              <a:pathLst>
                <a:path w="68580" h="359410">
                  <a:moveTo>
                    <a:pt x="46990" y="0"/>
                  </a:moveTo>
                  <a:lnTo>
                    <a:pt x="29527" y="38992"/>
                  </a:lnTo>
                  <a:lnTo>
                    <a:pt x="14922" y="78581"/>
                  </a:lnTo>
                  <a:lnTo>
                    <a:pt x="5556" y="119836"/>
                  </a:lnTo>
                  <a:lnTo>
                    <a:pt x="3810" y="163830"/>
                  </a:lnTo>
                  <a:lnTo>
                    <a:pt x="11251" y="209927"/>
                  </a:lnTo>
                  <a:lnTo>
                    <a:pt x="26193" y="258286"/>
                  </a:lnTo>
                  <a:lnTo>
                    <a:pt x="46136" y="308312"/>
                  </a:lnTo>
                  <a:lnTo>
                    <a:pt x="68580" y="359410"/>
                  </a:lnTo>
                </a:path>
                <a:path w="68580" h="359410">
                  <a:moveTo>
                    <a:pt x="0" y="0"/>
                  </a:moveTo>
                  <a:lnTo>
                    <a:pt x="0" y="0"/>
                  </a:lnTo>
                </a:path>
                <a:path w="68580" h="359410">
                  <a:moveTo>
                    <a:pt x="68580" y="359410"/>
                  </a:moveTo>
                  <a:lnTo>
                    <a:pt x="68580" y="35941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2240280" y="4113529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25400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5400"/>
                  </a:lnTo>
                  <a:lnTo>
                    <a:pt x="6350" y="33020"/>
                  </a:lnTo>
                  <a:lnTo>
                    <a:pt x="25400" y="33020"/>
                  </a:lnTo>
                  <a:lnTo>
                    <a:pt x="33019" y="25400"/>
                  </a:lnTo>
                  <a:lnTo>
                    <a:pt x="33019" y="635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2240280" y="4113529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16509" y="0"/>
                  </a:moveTo>
                  <a:lnTo>
                    <a:pt x="25400" y="0"/>
                  </a:lnTo>
                  <a:lnTo>
                    <a:pt x="33019" y="6350"/>
                  </a:lnTo>
                  <a:lnTo>
                    <a:pt x="33019" y="16510"/>
                  </a:lnTo>
                  <a:lnTo>
                    <a:pt x="33019" y="25400"/>
                  </a:lnTo>
                  <a:lnTo>
                    <a:pt x="25400" y="33020"/>
                  </a:lnTo>
                  <a:lnTo>
                    <a:pt x="16509" y="33020"/>
                  </a:lnTo>
                  <a:lnTo>
                    <a:pt x="6350" y="33020"/>
                  </a:lnTo>
                  <a:lnTo>
                    <a:pt x="0" y="25400"/>
                  </a:lnTo>
                  <a:lnTo>
                    <a:pt x="0" y="16510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6509" y="0"/>
                  </a:lnTo>
                  <a:close/>
                </a:path>
                <a:path w="33019" h="33020">
                  <a:moveTo>
                    <a:pt x="0" y="0"/>
                  </a:moveTo>
                  <a:lnTo>
                    <a:pt x="0" y="0"/>
                  </a:lnTo>
                </a:path>
                <a:path w="33019" h="33020">
                  <a:moveTo>
                    <a:pt x="33019" y="33020"/>
                  </a:moveTo>
                  <a:lnTo>
                    <a:pt x="33019" y="33020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2226310" y="4100829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35559" y="0"/>
                  </a:moveTo>
                  <a:lnTo>
                    <a:pt x="21431" y="2698"/>
                  </a:lnTo>
                  <a:lnTo>
                    <a:pt x="10160" y="10160"/>
                  </a:lnTo>
                  <a:lnTo>
                    <a:pt x="2698" y="21431"/>
                  </a:lnTo>
                  <a:lnTo>
                    <a:pt x="0" y="35560"/>
                  </a:lnTo>
                  <a:lnTo>
                    <a:pt x="2698" y="49887"/>
                  </a:lnTo>
                  <a:lnTo>
                    <a:pt x="10160" y="61595"/>
                  </a:lnTo>
                  <a:lnTo>
                    <a:pt x="21431" y="69492"/>
                  </a:lnTo>
                  <a:lnTo>
                    <a:pt x="35559" y="72390"/>
                  </a:lnTo>
                  <a:lnTo>
                    <a:pt x="49887" y="69492"/>
                  </a:lnTo>
                  <a:lnTo>
                    <a:pt x="61594" y="61595"/>
                  </a:lnTo>
                  <a:lnTo>
                    <a:pt x="69492" y="49887"/>
                  </a:lnTo>
                  <a:lnTo>
                    <a:pt x="72389" y="35560"/>
                  </a:lnTo>
                  <a:lnTo>
                    <a:pt x="69492" y="21431"/>
                  </a:lnTo>
                  <a:lnTo>
                    <a:pt x="61594" y="10160"/>
                  </a:lnTo>
                  <a:lnTo>
                    <a:pt x="49887" y="2698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2226310" y="4100829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35559" y="0"/>
                  </a:moveTo>
                  <a:lnTo>
                    <a:pt x="49887" y="2698"/>
                  </a:lnTo>
                  <a:lnTo>
                    <a:pt x="61594" y="10160"/>
                  </a:lnTo>
                  <a:lnTo>
                    <a:pt x="69492" y="21431"/>
                  </a:lnTo>
                  <a:lnTo>
                    <a:pt x="72389" y="35560"/>
                  </a:lnTo>
                  <a:lnTo>
                    <a:pt x="69492" y="49887"/>
                  </a:lnTo>
                  <a:lnTo>
                    <a:pt x="61594" y="61595"/>
                  </a:lnTo>
                  <a:lnTo>
                    <a:pt x="49887" y="69492"/>
                  </a:lnTo>
                  <a:lnTo>
                    <a:pt x="35559" y="72390"/>
                  </a:lnTo>
                  <a:lnTo>
                    <a:pt x="21431" y="69492"/>
                  </a:lnTo>
                  <a:lnTo>
                    <a:pt x="10160" y="61595"/>
                  </a:lnTo>
                  <a:lnTo>
                    <a:pt x="2698" y="49887"/>
                  </a:lnTo>
                  <a:lnTo>
                    <a:pt x="0" y="35560"/>
                  </a:lnTo>
                  <a:lnTo>
                    <a:pt x="2698" y="21431"/>
                  </a:lnTo>
                  <a:lnTo>
                    <a:pt x="10160" y="10160"/>
                  </a:lnTo>
                  <a:lnTo>
                    <a:pt x="21431" y="2698"/>
                  </a:lnTo>
                  <a:lnTo>
                    <a:pt x="35559" y="0"/>
                  </a:lnTo>
                  <a:close/>
                </a:path>
                <a:path w="72389" h="72389">
                  <a:moveTo>
                    <a:pt x="0" y="0"/>
                  </a:moveTo>
                  <a:lnTo>
                    <a:pt x="0" y="0"/>
                  </a:lnTo>
                </a:path>
                <a:path w="72389" h="72389">
                  <a:moveTo>
                    <a:pt x="72389" y="72390"/>
                  </a:moveTo>
                  <a:lnTo>
                    <a:pt x="72389" y="72390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2090419" y="4128769"/>
              <a:ext cx="73660" cy="71120"/>
            </a:xfrm>
            <a:custGeom>
              <a:avLst/>
              <a:gdLst/>
              <a:ahLst/>
              <a:cxnLst/>
              <a:rect l="l" t="t" r="r" b="b"/>
              <a:pathLst>
                <a:path w="73660" h="71120">
                  <a:moveTo>
                    <a:pt x="36830" y="0"/>
                  </a:moveTo>
                  <a:lnTo>
                    <a:pt x="22502" y="2877"/>
                  </a:lnTo>
                  <a:lnTo>
                    <a:pt x="10794" y="10636"/>
                  </a:lnTo>
                  <a:lnTo>
                    <a:pt x="2897" y="21967"/>
                  </a:lnTo>
                  <a:lnTo>
                    <a:pt x="0" y="35559"/>
                  </a:lnTo>
                  <a:lnTo>
                    <a:pt x="2897" y="49688"/>
                  </a:lnTo>
                  <a:lnTo>
                    <a:pt x="10795" y="60959"/>
                  </a:lnTo>
                  <a:lnTo>
                    <a:pt x="22502" y="68421"/>
                  </a:lnTo>
                  <a:lnTo>
                    <a:pt x="36830" y="71119"/>
                  </a:lnTo>
                  <a:lnTo>
                    <a:pt x="51157" y="68421"/>
                  </a:lnTo>
                  <a:lnTo>
                    <a:pt x="62865" y="60959"/>
                  </a:lnTo>
                  <a:lnTo>
                    <a:pt x="70762" y="49688"/>
                  </a:lnTo>
                  <a:lnTo>
                    <a:pt x="73660" y="35559"/>
                  </a:lnTo>
                  <a:lnTo>
                    <a:pt x="70762" y="21967"/>
                  </a:lnTo>
                  <a:lnTo>
                    <a:pt x="62864" y="10636"/>
                  </a:lnTo>
                  <a:lnTo>
                    <a:pt x="51157" y="2877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2090419" y="4128769"/>
              <a:ext cx="73660" cy="71120"/>
            </a:xfrm>
            <a:custGeom>
              <a:avLst/>
              <a:gdLst/>
              <a:ahLst/>
              <a:cxnLst/>
              <a:rect l="l" t="t" r="r" b="b"/>
              <a:pathLst>
                <a:path w="73660" h="71120">
                  <a:moveTo>
                    <a:pt x="73660" y="35559"/>
                  </a:moveTo>
                  <a:lnTo>
                    <a:pt x="70762" y="21967"/>
                  </a:lnTo>
                  <a:lnTo>
                    <a:pt x="62864" y="10636"/>
                  </a:lnTo>
                  <a:lnTo>
                    <a:pt x="51157" y="2877"/>
                  </a:lnTo>
                  <a:lnTo>
                    <a:pt x="36830" y="0"/>
                  </a:lnTo>
                  <a:lnTo>
                    <a:pt x="22502" y="2877"/>
                  </a:lnTo>
                  <a:lnTo>
                    <a:pt x="10794" y="10636"/>
                  </a:lnTo>
                  <a:lnTo>
                    <a:pt x="2897" y="21967"/>
                  </a:lnTo>
                  <a:lnTo>
                    <a:pt x="0" y="35559"/>
                  </a:lnTo>
                  <a:lnTo>
                    <a:pt x="2897" y="49688"/>
                  </a:lnTo>
                  <a:lnTo>
                    <a:pt x="10795" y="60959"/>
                  </a:lnTo>
                  <a:lnTo>
                    <a:pt x="22502" y="68421"/>
                  </a:lnTo>
                  <a:lnTo>
                    <a:pt x="36830" y="71119"/>
                  </a:lnTo>
                  <a:lnTo>
                    <a:pt x="51157" y="68421"/>
                  </a:lnTo>
                  <a:lnTo>
                    <a:pt x="62865" y="60959"/>
                  </a:lnTo>
                  <a:lnTo>
                    <a:pt x="70762" y="49688"/>
                  </a:lnTo>
                  <a:lnTo>
                    <a:pt x="73660" y="35559"/>
                  </a:lnTo>
                  <a:close/>
                </a:path>
                <a:path w="73660" h="71120">
                  <a:moveTo>
                    <a:pt x="73660" y="71119"/>
                  </a:moveTo>
                  <a:lnTo>
                    <a:pt x="73660" y="71119"/>
                  </a:lnTo>
                </a:path>
                <a:path w="73660" h="711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2108200" y="4028440"/>
              <a:ext cx="166370" cy="156210"/>
            </a:xfrm>
            <a:custGeom>
              <a:avLst/>
              <a:gdLst/>
              <a:ahLst/>
              <a:cxnLst/>
              <a:rect l="l" t="t" r="r" b="b"/>
              <a:pathLst>
                <a:path w="166369" h="156210">
                  <a:moveTo>
                    <a:pt x="24130" y="156210"/>
                  </a:moveTo>
                  <a:lnTo>
                    <a:pt x="15914" y="106799"/>
                  </a:lnTo>
                  <a:lnTo>
                    <a:pt x="10795" y="62865"/>
                  </a:lnTo>
                  <a:lnTo>
                    <a:pt x="12342" y="29408"/>
                  </a:lnTo>
                  <a:lnTo>
                    <a:pt x="24130" y="11430"/>
                  </a:lnTo>
                  <a:lnTo>
                    <a:pt x="52784" y="18117"/>
                  </a:lnTo>
                  <a:lnTo>
                    <a:pt x="95250" y="43973"/>
                  </a:lnTo>
                  <a:lnTo>
                    <a:pt x="137715" y="71973"/>
                  </a:lnTo>
                  <a:lnTo>
                    <a:pt x="166369" y="85090"/>
                  </a:lnTo>
                </a:path>
                <a:path w="166369" h="156210">
                  <a:moveTo>
                    <a:pt x="166369" y="156210"/>
                  </a:moveTo>
                  <a:lnTo>
                    <a:pt x="166369" y="156210"/>
                  </a:lnTo>
                </a:path>
                <a:path w="166369" h="15621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211570" y="4216399"/>
              <a:ext cx="520700" cy="318770"/>
            </a:xfrm>
            <a:custGeom>
              <a:avLst/>
              <a:gdLst/>
              <a:ahLst/>
              <a:cxnLst/>
              <a:rect l="l" t="t" r="r" b="b"/>
              <a:pathLst>
                <a:path w="520700" h="318770">
                  <a:moveTo>
                    <a:pt x="260350" y="0"/>
                  </a:moveTo>
                  <a:lnTo>
                    <a:pt x="191675" y="2728"/>
                  </a:lnTo>
                  <a:lnTo>
                    <a:pt x="129634" y="10395"/>
                  </a:lnTo>
                  <a:lnTo>
                    <a:pt x="76834" y="22225"/>
                  </a:lnTo>
                  <a:lnTo>
                    <a:pt x="35889" y="37441"/>
                  </a:lnTo>
                  <a:lnTo>
                    <a:pt x="0" y="74930"/>
                  </a:lnTo>
                  <a:lnTo>
                    <a:pt x="0" y="243839"/>
                  </a:lnTo>
                  <a:lnTo>
                    <a:pt x="35889" y="281328"/>
                  </a:lnTo>
                  <a:lnTo>
                    <a:pt x="76835" y="296544"/>
                  </a:lnTo>
                  <a:lnTo>
                    <a:pt x="129634" y="308374"/>
                  </a:lnTo>
                  <a:lnTo>
                    <a:pt x="191675" y="316041"/>
                  </a:lnTo>
                  <a:lnTo>
                    <a:pt x="260350" y="318769"/>
                  </a:lnTo>
                  <a:lnTo>
                    <a:pt x="329024" y="316041"/>
                  </a:lnTo>
                  <a:lnTo>
                    <a:pt x="391065" y="308374"/>
                  </a:lnTo>
                  <a:lnTo>
                    <a:pt x="443864" y="296544"/>
                  </a:lnTo>
                  <a:lnTo>
                    <a:pt x="484810" y="281328"/>
                  </a:lnTo>
                  <a:lnTo>
                    <a:pt x="520700" y="243839"/>
                  </a:lnTo>
                  <a:lnTo>
                    <a:pt x="520700" y="74930"/>
                  </a:lnTo>
                  <a:lnTo>
                    <a:pt x="484810" y="37441"/>
                  </a:lnTo>
                  <a:lnTo>
                    <a:pt x="443864" y="22225"/>
                  </a:lnTo>
                  <a:lnTo>
                    <a:pt x="391065" y="10395"/>
                  </a:lnTo>
                  <a:lnTo>
                    <a:pt x="329024" y="2728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211570" y="4216399"/>
              <a:ext cx="520700" cy="318770"/>
            </a:xfrm>
            <a:custGeom>
              <a:avLst/>
              <a:gdLst/>
              <a:ahLst/>
              <a:cxnLst/>
              <a:rect l="l" t="t" r="r" b="b"/>
              <a:pathLst>
                <a:path w="520700" h="318770">
                  <a:moveTo>
                    <a:pt x="260350" y="0"/>
                  </a:moveTo>
                  <a:lnTo>
                    <a:pt x="191675" y="2728"/>
                  </a:lnTo>
                  <a:lnTo>
                    <a:pt x="129634" y="10395"/>
                  </a:lnTo>
                  <a:lnTo>
                    <a:pt x="76834" y="22225"/>
                  </a:lnTo>
                  <a:lnTo>
                    <a:pt x="35889" y="37441"/>
                  </a:lnTo>
                  <a:lnTo>
                    <a:pt x="0" y="74930"/>
                  </a:lnTo>
                  <a:lnTo>
                    <a:pt x="0" y="243839"/>
                  </a:lnTo>
                  <a:lnTo>
                    <a:pt x="35889" y="281328"/>
                  </a:lnTo>
                  <a:lnTo>
                    <a:pt x="76835" y="296544"/>
                  </a:lnTo>
                  <a:lnTo>
                    <a:pt x="129634" y="308374"/>
                  </a:lnTo>
                  <a:lnTo>
                    <a:pt x="191675" y="316041"/>
                  </a:lnTo>
                  <a:lnTo>
                    <a:pt x="260350" y="318769"/>
                  </a:lnTo>
                  <a:lnTo>
                    <a:pt x="329024" y="316041"/>
                  </a:lnTo>
                  <a:lnTo>
                    <a:pt x="391065" y="308374"/>
                  </a:lnTo>
                  <a:lnTo>
                    <a:pt x="443864" y="296544"/>
                  </a:lnTo>
                  <a:lnTo>
                    <a:pt x="484810" y="281328"/>
                  </a:lnTo>
                  <a:lnTo>
                    <a:pt x="520700" y="243839"/>
                  </a:lnTo>
                  <a:lnTo>
                    <a:pt x="520700" y="74930"/>
                  </a:lnTo>
                  <a:lnTo>
                    <a:pt x="484810" y="37441"/>
                  </a:lnTo>
                  <a:lnTo>
                    <a:pt x="443864" y="22225"/>
                  </a:lnTo>
                  <a:lnTo>
                    <a:pt x="391065" y="10395"/>
                  </a:lnTo>
                  <a:lnTo>
                    <a:pt x="329024" y="2728"/>
                  </a:lnTo>
                  <a:lnTo>
                    <a:pt x="260350" y="0"/>
                  </a:lnTo>
                  <a:close/>
                </a:path>
                <a:path w="520700" h="318770">
                  <a:moveTo>
                    <a:pt x="0" y="0"/>
                  </a:moveTo>
                  <a:lnTo>
                    <a:pt x="0" y="0"/>
                  </a:lnTo>
                </a:path>
                <a:path w="520700" h="318770">
                  <a:moveTo>
                    <a:pt x="520700" y="318769"/>
                  </a:moveTo>
                  <a:lnTo>
                    <a:pt x="520700" y="31876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6211570" y="4216399"/>
              <a:ext cx="520700" cy="149860"/>
            </a:xfrm>
            <a:custGeom>
              <a:avLst/>
              <a:gdLst/>
              <a:ahLst/>
              <a:cxnLst/>
              <a:rect l="l" t="t" r="r" b="b"/>
              <a:pathLst>
                <a:path w="520700" h="149860">
                  <a:moveTo>
                    <a:pt x="260350" y="0"/>
                  </a:moveTo>
                  <a:lnTo>
                    <a:pt x="191675" y="2728"/>
                  </a:lnTo>
                  <a:lnTo>
                    <a:pt x="129634" y="10395"/>
                  </a:lnTo>
                  <a:lnTo>
                    <a:pt x="76834" y="22225"/>
                  </a:lnTo>
                  <a:lnTo>
                    <a:pt x="35889" y="37441"/>
                  </a:lnTo>
                  <a:lnTo>
                    <a:pt x="0" y="74930"/>
                  </a:lnTo>
                  <a:lnTo>
                    <a:pt x="9407" y="94591"/>
                  </a:lnTo>
                  <a:lnTo>
                    <a:pt x="76835" y="127635"/>
                  </a:lnTo>
                  <a:lnTo>
                    <a:pt x="129634" y="139464"/>
                  </a:lnTo>
                  <a:lnTo>
                    <a:pt x="191675" y="147131"/>
                  </a:lnTo>
                  <a:lnTo>
                    <a:pt x="260350" y="149860"/>
                  </a:lnTo>
                  <a:lnTo>
                    <a:pt x="329024" y="147131"/>
                  </a:lnTo>
                  <a:lnTo>
                    <a:pt x="391065" y="139464"/>
                  </a:lnTo>
                  <a:lnTo>
                    <a:pt x="443864" y="127635"/>
                  </a:lnTo>
                  <a:lnTo>
                    <a:pt x="484810" y="112418"/>
                  </a:lnTo>
                  <a:lnTo>
                    <a:pt x="520700" y="74930"/>
                  </a:lnTo>
                  <a:lnTo>
                    <a:pt x="511292" y="55268"/>
                  </a:lnTo>
                  <a:lnTo>
                    <a:pt x="443864" y="22225"/>
                  </a:lnTo>
                  <a:lnTo>
                    <a:pt x="391065" y="10395"/>
                  </a:lnTo>
                  <a:lnTo>
                    <a:pt x="329024" y="2728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6211570" y="4216399"/>
              <a:ext cx="520700" cy="318770"/>
            </a:xfrm>
            <a:custGeom>
              <a:avLst/>
              <a:gdLst/>
              <a:ahLst/>
              <a:cxnLst/>
              <a:rect l="l" t="t" r="r" b="b"/>
              <a:pathLst>
                <a:path w="520700" h="318770">
                  <a:moveTo>
                    <a:pt x="260350" y="0"/>
                  </a:moveTo>
                  <a:lnTo>
                    <a:pt x="191675" y="2728"/>
                  </a:lnTo>
                  <a:lnTo>
                    <a:pt x="129634" y="10395"/>
                  </a:lnTo>
                  <a:lnTo>
                    <a:pt x="76834" y="22225"/>
                  </a:lnTo>
                  <a:lnTo>
                    <a:pt x="35889" y="37441"/>
                  </a:lnTo>
                  <a:lnTo>
                    <a:pt x="0" y="74930"/>
                  </a:lnTo>
                  <a:lnTo>
                    <a:pt x="9407" y="94591"/>
                  </a:lnTo>
                  <a:lnTo>
                    <a:pt x="76835" y="127635"/>
                  </a:lnTo>
                  <a:lnTo>
                    <a:pt x="129634" y="139464"/>
                  </a:lnTo>
                  <a:lnTo>
                    <a:pt x="191675" y="147131"/>
                  </a:lnTo>
                  <a:lnTo>
                    <a:pt x="260350" y="149860"/>
                  </a:lnTo>
                  <a:lnTo>
                    <a:pt x="329024" y="147131"/>
                  </a:lnTo>
                  <a:lnTo>
                    <a:pt x="391065" y="139464"/>
                  </a:lnTo>
                  <a:lnTo>
                    <a:pt x="443864" y="127635"/>
                  </a:lnTo>
                  <a:lnTo>
                    <a:pt x="484810" y="112418"/>
                  </a:lnTo>
                  <a:lnTo>
                    <a:pt x="520700" y="74930"/>
                  </a:lnTo>
                  <a:lnTo>
                    <a:pt x="511292" y="55268"/>
                  </a:lnTo>
                  <a:lnTo>
                    <a:pt x="443864" y="22225"/>
                  </a:lnTo>
                  <a:lnTo>
                    <a:pt x="391065" y="10395"/>
                  </a:lnTo>
                  <a:lnTo>
                    <a:pt x="329024" y="2728"/>
                  </a:lnTo>
                  <a:lnTo>
                    <a:pt x="260350" y="0"/>
                  </a:lnTo>
                  <a:close/>
                </a:path>
                <a:path w="520700" h="318770">
                  <a:moveTo>
                    <a:pt x="0" y="0"/>
                  </a:moveTo>
                  <a:lnTo>
                    <a:pt x="0" y="0"/>
                  </a:lnTo>
                </a:path>
                <a:path w="520700" h="318770">
                  <a:moveTo>
                    <a:pt x="520700" y="318769"/>
                  </a:moveTo>
                  <a:lnTo>
                    <a:pt x="520700" y="31876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6334760" y="3942079"/>
              <a:ext cx="284480" cy="408940"/>
            </a:xfrm>
            <a:custGeom>
              <a:avLst/>
              <a:gdLst/>
              <a:ahLst/>
              <a:cxnLst/>
              <a:rect l="l" t="t" r="r" b="b"/>
              <a:pathLst>
                <a:path w="284479" h="408939">
                  <a:moveTo>
                    <a:pt x="284480" y="97790"/>
                  </a:moveTo>
                  <a:lnTo>
                    <a:pt x="272008" y="57340"/>
                  </a:lnTo>
                  <a:lnTo>
                    <a:pt x="240982" y="25565"/>
                  </a:lnTo>
                  <a:lnTo>
                    <a:pt x="195173" y="5461"/>
                  </a:lnTo>
                  <a:lnTo>
                    <a:pt x="138430" y="0"/>
                  </a:lnTo>
                  <a:lnTo>
                    <a:pt x="82867" y="9753"/>
                  </a:lnTo>
                  <a:lnTo>
                    <a:pt x="38722" y="33185"/>
                  </a:lnTo>
                  <a:lnTo>
                    <a:pt x="9842" y="67335"/>
                  </a:lnTo>
                  <a:lnTo>
                    <a:pt x="0" y="109220"/>
                  </a:lnTo>
                  <a:lnTo>
                    <a:pt x="12636" y="149682"/>
                  </a:lnTo>
                  <a:lnTo>
                    <a:pt x="43967" y="181457"/>
                  </a:lnTo>
                  <a:lnTo>
                    <a:pt x="52552" y="185229"/>
                  </a:lnTo>
                  <a:lnTo>
                    <a:pt x="50342" y="190817"/>
                  </a:lnTo>
                  <a:lnTo>
                    <a:pt x="43180" y="252730"/>
                  </a:lnTo>
                  <a:lnTo>
                    <a:pt x="50342" y="314642"/>
                  </a:lnTo>
                  <a:lnTo>
                    <a:pt x="70002" y="364172"/>
                  </a:lnTo>
                  <a:lnTo>
                    <a:pt x="99428" y="397040"/>
                  </a:lnTo>
                  <a:lnTo>
                    <a:pt x="135890" y="408940"/>
                  </a:lnTo>
                  <a:lnTo>
                    <a:pt x="172339" y="397040"/>
                  </a:lnTo>
                  <a:lnTo>
                    <a:pt x="201764" y="364185"/>
                  </a:lnTo>
                  <a:lnTo>
                    <a:pt x="221424" y="314642"/>
                  </a:lnTo>
                  <a:lnTo>
                    <a:pt x="228587" y="252730"/>
                  </a:lnTo>
                  <a:lnTo>
                    <a:pt x="221424" y="190817"/>
                  </a:lnTo>
                  <a:lnTo>
                    <a:pt x="220230" y="187820"/>
                  </a:lnTo>
                  <a:lnTo>
                    <a:pt x="246697" y="173837"/>
                  </a:lnTo>
                  <a:lnTo>
                    <a:pt x="275348" y="139687"/>
                  </a:lnTo>
                  <a:lnTo>
                    <a:pt x="284480" y="9779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6334759" y="3935729"/>
              <a:ext cx="284480" cy="219710"/>
            </a:xfrm>
            <a:custGeom>
              <a:avLst/>
              <a:gdLst/>
              <a:ahLst/>
              <a:cxnLst/>
              <a:rect l="l" t="t" r="r" b="b"/>
              <a:pathLst>
                <a:path w="284479" h="219710">
                  <a:moveTo>
                    <a:pt x="0" y="115570"/>
                  </a:moveTo>
                  <a:lnTo>
                    <a:pt x="9842" y="73679"/>
                  </a:lnTo>
                  <a:lnTo>
                    <a:pt x="38734" y="39528"/>
                  </a:lnTo>
                  <a:lnTo>
                    <a:pt x="82867" y="16093"/>
                  </a:lnTo>
                  <a:lnTo>
                    <a:pt x="138429" y="6350"/>
                  </a:lnTo>
                  <a:lnTo>
                    <a:pt x="195183" y="11807"/>
                  </a:lnTo>
                  <a:lnTo>
                    <a:pt x="240982" y="31908"/>
                  </a:lnTo>
                  <a:lnTo>
                    <a:pt x="272018" y="63678"/>
                  </a:lnTo>
                  <a:lnTo>
                    <a:pt x="284480" y="104140"/>
                  </a:lnTo>
                  <a:lnTo>
                    <a:pt x="275351" y="146030"/>
                  </a:lnTo>
                  <a:lnTo>
                    <a:pt x="246697" y="180181"/>
                  </a:lnTo>
                  <a:lnTo>
                    <a:pt x="202326" y="203616"/>
                  </a:lnTo>
                  <a:lnTo>
                    <a:pt x="146050" y="213360"/>
                  </a:lnTo>
                  <a:lnTo>
                    <a:pt x="89832" y="207902"/>
                  </a:lnTo>
                  <a:lnTo>
                    <a:pt x="43973" y="187801"/>
                  </a:lnTo>
                  <a:lnTo>
                    <a:pt x="12640" y="156031"/>
                  </a:lnTo>
                  <a:lnTo>
                    <a:pt x="0" y="115570"/>
                  </a:lnTo>
                  <a:close/>
                </a:path>
                <a:path w="284479" h="219710">
                  <a:moveTo>
                    <a:pt x="5079" y="219710"/>
                  </a:moveTo>
                  <a:lnTo>
                    <a:pt x="5079" y="219710"/>
                  </a:lnTo>
                </a:path>
                <a:path w="284479" h="219710">
                  <a:moveTo>
                    <a:pt x="280669" y="0"/>
                  </a:moveTo>
                  <a:lnTo>
                    <a:pt x="280669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9" name="object 789"/>
          <p:cNvSpPr txBox="1"/>
          <p:nvPr/>
        </p:nvSpPr>
        <p:spPr>
          <a:xfrm>
            <a:off x="6372859" y="4353559"/>
            <a:ext cx="271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E5E5E"/>
                </a:solidFill>
                <a:latin typeface="Arial"/>
                <a:cs typeface="Arial"/>
              </a:rPr>
              <a:t>50</a:t>
            </a:r>
            <a:r>
              <a:rPr sz="1000" spc="-8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E5E"/>
                </a:solidFill>
                <a:latin typeface="Arial"/>
                <a:cs typeface="Arial"/>
              </a:rPr>
              <a:t>g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34" name="object 790"/>
          <p:cNvGrpSpPr/>
          <p:nvPr/>
        </p:nvGrpSpPr>
        <p:grpSpPr>
          <a:xfrm>
            <a:off x="6815227" y="4132987"/>
            <a:ext cx="314325" cy="391795"/>
            <a:chOff x="6815227" y="4132987"/>
            <a:chExt cx="314325" cy="391795"/>
          </a:xfrm>
        </p:grpSpPr>
        <p:sp>
          <p:nvSpPr>
            <p:cNvPr id="791" name="object 791"/>
            <p:cNvSpPr/>
            <p:nvPr/>
          </p:nvSpPr>
          <p:spPr>
            <a:xfrm>
              <a:off x="6819899" y="4315459"/>
              <a:ext cx="304800" cy="204470"/>
            </a:xfrm>
            <a:custGeom>
              <a:avLst/>
              <a:gdLst/>
              <a:ahLst/>
              <a:cxnLst/>
              <a:rect l="l" t="t" r="r" b="b"/>
              <a:pathLst>
                <a:path w="304800" h="204470">
                  <a:moveTo>
                    <a:pt x="152400" y="0"/>
                  </a:moveTo>
                  <a:lnTo>
                    <a:pt x="93225" y="3790"/>
                  </a:lnTo>
                  <a:lnTo>
                    <a:pt x="44767" y="14128"/>
                  </a:lnTo>
                  <a:lnTo>
                    <a:pt x="12025" y="29467"/>
                  </a:lnTo>
                  <a:lnTo>
                    <a:pt x="0" y="48259"/>
                  </a:lnTo>
                  <a:lnTo>
                    <a:pt x="0" y="156209"/>
                  </a:lnTo>
                  <a:lnTo>
                    <a:pt x="12025" y="174466"/>
                  </a:lnTo>
                  <a:lnTo>
                    <a:pt x="44767" y="189864"/>
                  </a:lnTo>
                  <a:lnTo>
                    <a:pt x="93225" y="200501"/>
                  </a:lnTo>
                  <a:lnTo>
                    <a:pt x="152400" y="204469"/>
                  </a:lnTo>
                  <a:lnTo>
                    <a:pt x="211038" y="200501"/>
                  </a:lnTo>
                  <a:lnTo>
                    <a:pt x="259556" y="189864"/>
                  </a:lnTo>
                  <a:lnTo>
                    <a:pt x="292596" y="174466"/>
                  </a:lnTo>
                  <a:lnTo>
                    <a:pt x="304800" y="156209"/>
                  </a:lnTo>
                  <a:lnTo>
                    <a:pt x="304800" y="48259"/>
                  </a:lnTo>
                  <a:lnTo>
                    <a:pt x="292596" y="29467"/>
                  </a:lnTo>
                  <a:lnTo>
                    <a:pt x="259556" y="14128"/>
                  </a:lnTo>
                  <a:lnTo>
                    <a:pt x="211038" y="379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6819899" y="4315459"/>
              <a:ext cx="304800" cy="204470"/>
            </a:xfrm>
            <a:custGeom>
              <a:avLst/>
              <a:gdLst/>
              <a:ahLst/>
              <a:cxnLst/>
              <a:rect l="l" t="t" r="r" b="b"/>
              <a:pathLst>
                <a:path w="304800" h="204470">
                  <a:moveTo>
                    <a:pt x="152400" y="0"/>
                  </a:moveTo>
                  <a:lnTo>
                    <a:pt x="93225" y="3790"/>
                  </a:lnTo>
                  <a:lnTo>
                    <a:pt x="44767" y="14128"/>
                  </a:lnTo>
                  <a:lnTo>
                    <a:pt x="12025" y="29467"/>
                  </a:lnTo>
                  <a:lnTo>
                    <a:pt x="0" y="48259"/>
                  </a:lnTo>
                  <a:lnTo>
                    <a:pt x="0" y="156209"/>
                  </a:lnTo>
                  <a:lnTo>
                    <a:pt x="12025" y="174466"/>
                  </a:lnTo>
                  <a:lnTo>
                    <a:pt x="44767" y="189864"/>
                  </a:lnTo>
                  <a:lnTo>
                    <a:pt x="93225" y="200501"/>
                  </a:lnTo>
                  <a:lnTo>
                    <a:pt x="152400" y="204469"/>
                  </a:lnTo>
                  <a:lnTo>
                    <a:pt x="211038" y="200501"/>
                  </a:lnTo>
                  <a:lnTo>
                    <a:pt x="259556" y="189864"/>
                  </a:lnTo>
                  <a:lnTo>
                    <a:pt x="292596" y="174466"/>
                  </a:lnTo>
                  <a:lnTo>
                    <a:pt x="304800" y="156209"/>
                  </a:lnTo>
                  <a:lnTo>
                    <a:pt x="304800" y="48259"/>
                  </a:lnTo>
                  <a:lnTo>
                    <a:pt x="292596" y="29467"/>
                  </a:lnTo>
                  <a:lnTo>
                    <a:pt x="259556" y="14128"/>
                  </a:lnTo>
                  <a:lnTo>
                    <a:pt x="211038" y="3790"/>
                  </a:lnTo>
                  <a:lnTo>
                    <a:pt x="152400" y="0"/>
                  </a:lnTo>
                  <a:close/>
                </a:path>
                <a:path w="304800" h="204470">
                  <a:moveTo>
                    <a:pt x="0" y="0"/>
                  </a:moveTo>
                  <a:lnTo>
                    <a:pt x="0" y="0"/>
                  </a:lnTo>
                </a:path>
                <a:path w="304800" h="204470">
                  <a:moveTo>
                    <a:pt x="304800" y="204469"/>
                  </a:moveTo>
                  <a:lnTo>
                    <a:pt x="304800" y="20446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6819899" y="4315459"/>
              <a:ext cx="304800" cy="96520"/>
            </a:xfrm>
            <a:custGeom>
              <a:avLst/>
              <a:gdLst/>
              <a:ahLst/>
              <a:cxnLst/>
              <a:rect l="l" t="t" r="r" b="b"/>
              <a:pathLst>
                <a:path w="304800" h="96520">
                  <a:moveTo>
                    <a:pt x="152400" y="0"/>
                  </a:moveTo>
                  <a:lnTo>
                    <a:pt x="93225" y="3790"/>
                  </a:lnTo>
                  <a:lnTo>
                    <a:pt x="44767" y="14128"/>
                  </a:lnTo>
                  <a:lnTo>
                    <a:pt x="12025" y="29467"/>
                  </a:lnTo>
                  <a:lnTo>
                    <a:pt x="0" y="48259"/>
                  </a:lnTo>
                  <a:lnTo>
                    <a:pt x="12025" y="67052"/>
                  </a:lnTo>
                  <a:lnTo>
                    <a:pt x="44767" y="82391"/>
                  </a:lnTo>
                  <a:lnTo>
                    <a:pt x="93225" y="92729"/>
                  </a:lnTo>
                  <a:lnTo>
                    <a:pt x="152400" y="96519"/>
                  </a:lnTo>
                  <a:lnTo>
                    <a:pt x="211038" y="92729"/>
                  </a:lnTo>
                  <a:lnTo>
                    <a:pt x="259556" y="82391"/>
                  </a:lnTo>
                  <a:lnTo>
                    <a:pt x="292596" y="67052"/>
                  </a:lnTo>
                  <a:lnTo>
                    <a:pt x="304800" y="48259"/>
                  </a:lnTo>
                  <a:lnTo>
                    <a:pt x="292596" y="29467"/>
                  </a:lnTo>
                  <a:lnTo>
                    <a:pt x="259556" y="14128"/>
                  </a:lnTo>
                  <a:lnTo>
                    <a:pt x="211038" y="379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6819899" y="4315459"/>
              <a:ext cx="304800" cy="204470"/>
            </a:xfrm>
            <a:custGeom>
              <a:avLst/>
              <a:gdLst/>
              <a:ahLst/>
              <a:cxnLst/>
              <a:rect l="l" t="t" r="r" b="b"/>
              <a:pathLst>
                <a:path w="304800" h="204470">
                  <a:moveTo>
                    <a:pt x="152400" y="0"/>
                  </a:moveTo>
                  <a:lnTo>
                    <a:pt x="93225" y="3790"/>
                  </a:lnTo>
                  <a:lnTo>
                    <a:pt x="44767" y="14128"/>
                  </a:lnTo>
                  <a:lnTo>
                    <a:pt x="12025" y="29467"/>
                  </a:lnTo>
                  <a:lnTo>
                    <a:pt x="0" y="48259"/>
                  </a:lnTo>
                  <a:lnTo>
                    <a:pt x="12025" y="67052"/>
                  </a:lnTo>
                  <a:lnTo>
                    <a:pt x="44767" y="82391"/>
                  </a:lnTo>
                  <a:lnTo>
                    <a:pt x="93225" y="92729"/>
                  </a:lnTo>
                  <a:lnTo>
                    <a:pt x="152400" y="96519"/>
                  </a:lnTo>
                  <a:lnTo>
                    <a:pt x="211038" y="92729"/>
                  </a:lnTo>
                  <a:lnTo>
                    <a:pt x="259556" y="82391"/>
                  </a:lnTo>
                  <a:lnTo>
                    <a:pt x="292596" y="67052"/>
                  </a:lnTo>
                  <a:lnTo>
                    <a:pt x="304800" y="48259"/>
                  </a:lnTo>
                  <a:lnTo>
                    <a:pt x="292596" y="29467"/>
                  </a:lnTo>
                  <a:lnTo>
                    <a:pt x="259556" y="14128"/>
                  </a:lnTo>
                  <a:lnTo>
                    <a:pt x="211038" y="3790"/>
                  </a:lnTo>
                  <a:lnTo>
                    <a:pt x="152400" y="0"/>
                  </a:lnTo>
                  <a:close/>
                </a:path>
                <a:path w="304800" h="204470">
                  <a:moveTo>
                    <a:pt x="0" y="0"/>
                  </a:moveTo>
                  <a:lnTo>
                    <a:pt x="0" y="0"/>
                  </a:lnTo>
                </a:path>
                <a:path w="304800" h="204470">
                  <a:moveTo>
                    <a:pt x="304800" y="204469"/>
                  </a:moveTo>
                  <a:lnTo>
                    <a:pt x="304800" y="20446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6887617" y="4132987"/>
              <a:ext cx="175714" cy="2688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6" name="object 796"/>
          <p:cNvSpPr txBox="1"/>
          <p:nvPr/>
        </p:nvSpPr>
        <p:spPr>
          <a:xfrm>
            <a:off x="6865619" y="4392929"/>
            <a:ext cx="2228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E5E5E"/>
                </a:solidFill>
                <a:latin typeface="Arial"/>
                <a:cs typeface="Arial"/>
              </a:rPr>
              <a:t>10</a:t>
            </a:r>
            <a:r>
              <a:rPr sz="800" spc="-6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5E5E"/>
                </a:solidFill>
                <a:latin typeface="Arial"/>
                <a:cs typeface="Arial"/>
              </a:rPr>
              <a:t>g</a:t>
            </a:r>
            <a:endParaRPr sz="800">
              <a:latin typeface="Arial"/>
              <a:cs typeface="Arial"/>
            </a:endParaRPr>
          </a:p>
        </p:txBody>
      </p:sp>
      <p:sp>
        <p:nvSpPr>
          <p:cNvPr id="797" name="object 797"/>
          <p:cNvSpPr txBox="1"/>
          <p:nvPr/>
        </p:nvSpPr>
        <p:spPr>
          <a:xfrm>
            <a:off x="3209289" y="5191759"/>
            <a:ext cx="260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9933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FF9933"/>
                </a:solidFill>
                <a:latin typeface="Arial"/>
                <a:cs typeface="Arial"/>
              </a:rPr>
              <a:t>of the body = </a:t>
            </a:r>
            <a:r>
              <a:rPr sz="1800" b="1" spc="-5" dirty="0">
                <a:solidFill>
                  <a:srgbClr val="FF9933"/>
                </a:solidFill>
                <a:latin typeface="Arial"/>
                <a:cs typeface="Arial"/>
              </a:rPr>
              <a:t>60</a:t>
            </a:r>
            <a:r>
              <a:rPr sz="1800" b="1" spc="-114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933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8" name="object 798"/>
          <p:cNvSpPr txBox="1">
            <a:spLocks noGrp="1"/>
          </p:cNvSpPr>
          <p:nvPr>
            <p:ph type="title"/>
          </p:nvPr>
        </p:nvSpPr>
        <p:spPr>
          <a:xfrm>
            <a:off x="327659" y="257809"/>
            <a:ext cx="763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20" dirty="0">
                <a:solidFill>
                  <a:srgbClr val="00FF00"/>
                </a:solidFill>
                <a:latin typeface="Arial"/>
                <a:cs typeface="Arial"/>
              </a:rPr>
              <a:t>M</a:t>
            </a:r>
            <a:r>
              <a:rPr sz="2000" i="0" spc="10" dirty="0">
                <a:solidFill>
                  <a:srgbClr val="00FF00"/>
                </a:solidFill>
                <a:latin typeface="Arial"/>
                <a:cs typeface="Arial"/>
              </a:rPr>
              <a:t>A</a:t>
            </a:r>
            <a:r>
              <a:rPr sz="2000" i="0" spc="-5" dirty="0">
                <a:solidFill>
                  <a:srgbClr val="00FF00"/>
                </a:solidFill>
                <a:latin typeface="Arial"/>
                <a:cs typeface="Arial"/>
              </a:rPr>
              <a:t>S</a:t>
            </a:r>
            <a:r>
              <a:rPr sz="2000" i="0" dirty="0">
                <a:solidFill>
                  <a:srgbClr val="00FF0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8170" y="0"/>
            <a:ext cx="28194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10" dirty="0">
                <a:solidFill>
                  <a:srgbClr val="66FF33"/>
                </a:solidFill>
                <a:latin typeface="Arial"/>
                <a:cs typeface="Arial"/>
              </a:rPr>
              <a:t>GRAVITATION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2779" y="777240"/>
            <a:ext cx="4286250" cy="485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9700" y="5626100"/>
            <a:ext cx="1865630" cy="858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335" marR="5080" indent="-255270">
              <a:lnSpc>
                <a:spcPct val="151900"/>
              </a:lnSpc>
              <a:spcBef>
                <a:spcPts val="95"/>
              </a:spcBef>
            </a:pPr>
            <a:r>
              <a:rPr sz="1800" b="1" spc="-5" dirty="0">
                <a:solidFill>
                  <a:srgbClr val="FF0066"/>
                </a:solidFill>
                <a:latin typeface="Arial"/>
                <a:cs typeface="Arial"/>
              </a:rPr>
              <a:t>Johannes</a:t>
            </a:r>
            <a:r>
              <a:rPr sz="1800" b="1" spc="-9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66"/>
                </a:solidFill>
                <a:latin typeface="Arial"/>
                <a:cs typeface="Arial"/>
              </a:rPr>
              <a:t>Kepler  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(1571-1630)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969" y="764540"/>
            <a:ext cx="3544570" cy="4867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3870" y="5638800"/>
            <a:ext cx="4239260" cy="12594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9220" marR="5080" indent="-255270">
              <a:lnSpc>
                <a:spcPct val="151900"/>
              </a:lnSpc>
              <a:spcBef>
                <a:spcPts val="95"/>
              </a:spcBef>
            </a:pPr>
            <a:r>
              <a:rPr sz="1800" b="1" spc="-5" dirty="0">
                <a:solidFill>
                  <a:srgbClr val="FF0066"/>
                </a:solidFill>
                <a:latin typeface="Arial"/>
                <a:cs typeface="Arial"/>
              </a:rPr>
              <a:t>Sir 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Issac</a:t>
            </a:r>
            <a:r>
              <a:rPr sz="1800" b="1" spc="-7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Newton  </a:t>
            </a:r>
            <a:r>
              <a:rPr sz="1800" b="1" spc="-5" dirty="0">
                <a:solidFill>
                  <a:srgbClr val="FF0066"/>
                </a:solidFill>
                <a:latin typeface="Arial"/>
                <a:cs typeface="Arial"/>
              </a:rPr>
              <a:t>(1643</a:t>
            </a:r>
            <a:r>
              <a:rPr sz="1800" b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66"/>
                </a:solidFill>
                <a:latin typeface="Arial"/>
                <a:cs typeface="Arial"/>
              </a:rPr>
              <a:t>-1727)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800" b="1" spc="-5">
                <a:solidFill>
                  <a:srgbClr val="33CCCC"/>
                </a:solidFill>
                <a:latin typeface="Arial"/>
                <a:cs typeface="Arial"/>
              </a:rPr>
              <a:t>Created </a:t>
            </a:r>
            <a:r>
              <a:rPr sz="1800" b="1" spc="-5" smtClean="0">
                <a:solidFill>
                  <a:srgbClr val="33CCCC"/>
                </a:solidFill>
                <a:latin typeface="Arial"/>
                <a:cs typeface="Arial"/>
              </a:rPr>
              <a:t>by</a:t>
            </a:r>
            <a:r>
              <a:rPr lang="en-US" sz="1800" b="1" spc="-5" dirty="0" smtClean="0">
                <a:solidFill>
                  <a:srgbClr val="33CCCC"/>
                </a:solidFill>
                <a:latin typeface="Arial"/>
                <a:cs typeface="Arial"/>
              </a:rPr>
              <a:t> Dr</a:t>
            </a:r>
            <a:r>
              <a:rPr sz="1800" b="1" spc="-5" smtClean="0">
                <a:solidFill>
                  <a:srgbClr val="33CCCC"/>
                </a:solidFill>
                <a:latin typeface="Arial"/>
                <a:cs typeface="Arial"/>
              </a:rPr>
              <a:t> </a:t>
            </a:r>
            <a:r>
              <a:rPr lang="en-US" b="1" spc="-5" dirty="0" smtClean="0">
                <a:solidFill>
                  <a:srgbClr val="33CCCC"/>
                </a:solidFill>
                <a:latin typeface="Arial"/>
                <a:cs typeface="Arial"/>
              </a:rPr>
              <a:t>A K CHOUBEY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388619"/>
            <a:ext cx="7502525" cy="363474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a body is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quantity of matter contained in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161925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is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measure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inertia 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and hence called  inertial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mass.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a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scalar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quantity.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3567429">
              <a:lnSpc>
                <a:spcPct val="151900"/>
              </a:lnSpc>
              <a:spcBef>
                <a:spcPts val="5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SI unit of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kilogramme or kg.  CGS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unit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gramme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1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>
              <a:lnSpc>
                <a:spcPts val="3279"/>
              </a:lnSpc>
              <a:spcBef>
                <a:spcPts val="3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is constant and does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change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from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place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place.  Mass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measured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by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beam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or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common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balance.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can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zero.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8700" y="5505450"/>
            <a:ext cx="3558540" cy="127508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solidFill>
                  <a:srgbClr val="FF99FF"/>
                </a:solidFill>
                <a:latin typeface="Arial"/>
                <a:cs typeface="Arial"/>
              </a:rPr>
              <a:t>Weight = </a:t>
            </a:r>
            <a:r>
              <a:rPr sz="1800" b="1" spc="-10" dirty="0">
                <a:solidFill>
                  <a:srgbClr val="FF99FF"/>
                </a:solidFill>
                <a:latin typeface="Arial"/>
                <a:cs typeface="Arial"/>
              </a:rPr>
              <a:t>60 </a:t>
            </a:r>
            <a:r>
              <a:rPr sz="1800" b="1" spc="15" dirty="0">
                <a:solidFill>
                  <a:srgbClr val="FF99FF"/>
                </a:solidFill>
                <a:latin typeface="Arial"/>
                <a:cs typeface="Arial"/>
              </a:rPr>
              <a:t>gwt</a:t>
            </a:r>
            <a:endParaRPr sz="1800">
              <a:latin typeface="Arial"/>
              <a:cs typeface="Arial"/>
            </a:endParaRPr>
          </a:p>
          <a:p>
            <a:pPr marL="845819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FF99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99FF"/>
                </a:solidFill>
                <a:latin typeface="Arial"/>
                <a:cs typeface="Arial"/>
              </a:rPr>
              <a:t>60 </a:t>
            </a:r>
            <a:r>
              <a:rPr sz="1800" b="1" dirty="0">
                <a:solidFill>
                  <a:srgbClr val="FF99FF"/>
                </a:solidFill>
                <a:latin typeface="Arial"/>
                <a:cs typeface="Arial"/>
              </a:rPr>
              <a:t>x </a:t>
            </a:r>
            <a:r>
              <a:rPr sz="1800" b="1" spc="-10" dirty="0">
                <a:solidFill>
                  <a:srgbClr val="FF99FF"/>
                </a:solidFill>
                <a:latin typeface="Arial"/>
                <a:cs typeface="Arial"/>
              </a:rPr>
              <a:t>980 </a:t>
            </a:r>
            <a:r>
              <a:rPr sz="1800" b="1" dirty="0">
                <a:solidFill>
                  <a:srgbClr val="FF99FF"/>
                </a:solidFill>
                <a:latin typeface="Arial"/>
                <a:cs typeface="Arial"/>
              </a:rPr>
              <a:t>= </a:t>
            </a:r>
            <a:r>
              <a:rPr sz="1800" b="1" spc="-10" dirty="0">
                <a:solidFill>
                  <a:srgbClr val="FF99FF"/>
                </a:solidFill>
                <a:latin typeface="Arial"/>
                <a:cs typeface="Arial"/>
              </a:rPr>
              <a:t>58800</a:t>
            </a:r>
            <a:r>
              <a:rPr sz="1800" b="1" spc="-6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99FF"/>
                </a:solidFill>
                <a:latin typeface="Arial"/>
                <a:cs typeface="Arial"/>
              </a:rPr>
              <a:t>dynes</a:t>
            </a:r>
            <a:endParaRPr sz="1800">
              <a:latin typeface="Arial"/>
              <a:cs typeface="Arial"/>
            </a:endParaRPr>
          </a:p>
          <a:p>
            <a:pPr marL="845819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FF99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99FF"/>
                </a:solidFill>
                <a:latin typeface="Arial"/>
                <a:cs typeface="Arial"/>
              </a:rPr>
              <a:t>0.588</a:t>
            </a:r>
            <a:r>
              <a:rPr sz="1800" b="1" spc="-20" dirty="0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9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3250" y="391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995420" y="116839"/>
            <a:ext cx="937260" cy="3355340"/>
            <a:chOff x="3995420" y="116839"/>
            <a:chExt cx="937260" cy="3355340"/>
          </a:xfrm>
        </p:grpSpPr>
        <p:sp>
          <p:nvSpPr>
            <p:cNvPr id="5" name="object 5"/>
            <p:cNvSpPr/>
            <p:nvPr/>
          </p:nvSpPr>
          <p:spPr>
            <a:xfrm>
              <a:off x="4273550" y="815339"/>
              <a:ext cx="146050" cy="415290"/>
            </a:xfrm>
            <a:custGeom>
              <a:avLst/>
              <a:gdLst/>
              <a:ahLst/>
              <a:cxnLst/>
              <a:rect l="l" t="t" r="r" b="b"/>
              <a:pathLst>
                <a:path w="146050" h="415290">
                  <a:moveTo>
                    <a:pt x="146050" y="0"/>
                  </a:moveTo>
                  <a:lnTo>
                    <a:pt x="82357" y="24229"/>
                  </a:lnTo>
                  <a:lnTo>
                    <a:pt x="55476" y="52384"/>
                  </a:lnTo>
                  <a:lnTo>
                    <a:pt x="33060" y="89336"/>
                  </a:lnTo>
                  <a:lnTo>
                    <a:pt x="15976" y="133664"/>
                  </a:lnTo>
                  <a:lnTo>
                    <a:pt x="5091" y="183946"/>
                  </a:lnTo>
                  <a:lnTo>
                    <a:pt x="1270" y="238760"/>
                  </a:lnTo>
                </a:path>
                <a:path w="146050" h="415290">
                  <a:moveTo>
                    <a:pt x="146050" y="0"/>
                  </a:moveTo>
                  <a:lnTo>
                    <a:pt x="146050" y="0"/>
                  </a:lnTo>
                </a:path>
                <a:path w="146050" h="415290">
                  <a:moveTo>
                    <a:pt x="1270" y="238760"/>
                  </a:moveTo>
                  <a:lnTo>
                    <a:pt x="1270" y="238760"/>
                  </a:lnTo>
                </a:path>
                <a:path w="146050" h="415290">
                  <a:moveTo>
                    <a:pt x="43179" y="415289"/>
                  </a:moveTo>
                  <a:lnTo>
                    <a:pt x="26253" y="401439"/>
                  </a:lnTo>
                  <a:lnTo>
                    <a:pt x="12541" y="363537"/>
                  </a:lnTo>
                  <a:lnTo>
                    <a:pt x="3353" y="307062"/>
                  </a:lnTo>
                  <a:lnTo>
                    <a:pt x="0" y="237489"/>
                  </a:lnTo>
                </a:path>
                <a:path w="146050" h="415290">
                  <a:moveTo>
                    <a:pt x="0" y="237489"/>
                  </a:moveTo>
                  <a:lnTo>
                    <a:pt x="0" y="237489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7211" y="492760"/>
              <a:ext cx="198755" cy="375920"/>
            </a:xfrm>
            <a:custGeom>
              <a:avLst/>
              <a:gdLst/>
              <a:ahLst/>
              <a:cxnLst/>
              <a:rect l="l" t="t" r="r" b="b"/>
              <a:pathLst>
                <a:path w="198754" h="375919">
                  <a:moveTo>
                    <a:pt x="19208" y="330200"/>
                  </a:moveTo>
                  <a:lnTo>
                    <a:pt x="50145" y="359072"/>
                  </a:lnTo>
                  <a:lnTo>
                    <a:pt x="86677" y="374491"/>
                  </a:lnTo>
                  <a:lnTo>
                    <a:pt x="124400" y="375384"/>
                  </a:lnTo>
                  <a:lnTo>
                    <a:pt x="158908" y="360679"/>
                  </a:lnTo>
                  <a:lnTo>
                    <a:pt x="168652" y="351432"/>
                  </a:lnTo>
                  <a:lnTo>
                    <a:pt x="176847" y="340995"/>
                  </a:lnTo>
                  <a:lnTo>
                    <a:pt x="183376" y="329604"/>
                  </a:lnTo>
                  <a:lnTo>
                    <a:pt x="188118" y="317500"/>
                  </a:lnTo>
                </a:path>
                <a:path w="198754" h="375919">
                  <a:moveTo>
                    <a:pt x="19208" y="330200"/>
                  </a:moveTo>
                  <a:lnTo>
                    <a:pt x="19208" y="330200"/>
                  </a:lnTo>
                </a:path>
                <a:path w="198754" h="375919">
                  <a:moveTo>
                    <a:pt x="198278" y="330200"/>
                  </a:moveTo>
                  <a:lnTo>
                    <a:pt x="198278" y="330200"/>
                  </a:lnTo>
                </a:path>
                <a:path w="198754" h="375919">
                  <a:moveTo>
                    <a:pt x="132238" y="0"/>
                  </a:moveTo>
                  <a:lnTo>
                    <a:pt x="123348" y="46176"/>
                  </a:lnTo>
                  <a:lnTo>
                    <a:pt x="104933" y="90328"/>
                  </a:lnTo>
                  <a:lnTo>
                    <a:pt x="77946" y="130909"/>
                  </a:lnTo>
                  <a:lnTo>
                    <a:pt x="43338" y="166369"/>
                  </a:lnTo>
                </a:path>
                <a:path w="198754" h="375919">
                  <a:moveTo>
                    <a:pt x="29368" y="177800"/>
                  </a:moveTo>
                  <a:lnTo>
                    <a:pt x="29368" y="177800"/>
                  </a:lnTo>
                </a:path>
                <a:path w="198754" h="375919">
                  <a:moveTo>
                    <a:pt x="23018" y="336550"/>
                  </a:moveTo>
                  <a:lnTo>
                    <a:pt x="1686" y="290869"/>
                  </a:lnTo>
                  <a:lnTo>
                    <a:pt x="0" y="241617"/>
                  </a:lnTo>
                  <a:lnTo>
                    <a:pt x="17125" y="194746"/>
                  </a:lnTo>
                  <a:lnTo>
                    <a:pt x="52228" y="156210"/>
                  </a:lnTo>
                </a:path>
                <a:path w="198754" h="375919">
                  <a:moveTo>
                    <a:pt x="23018" y="336550"/>
                  </a:moveTo>
                  <a:lnTo>
                    <a:pt x="23018" y="336550"/>
                  </a:lnTo>
                </a:path>
                <a:path w="198754" h="375919">
                  <a:moveTo>
                    <a:pt x="52228" y="156210"/>
                  </a:moveTo>
                  <a:lnTo>
                    <a:pt x="52228" y="156210"/>
                  </a:lnTo>
                </a:path>
              </a:pathLst>
            </a:custGeom>
            <a:ln w="38097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5640" y="228600"/>
              <a:ext cx="0" cy="287020"/>
            </a:xfrm>
            <a:custGeom>
              <a:avLst/>
              <a:gdLst/>
              <a:ahLst/>
              <a:cxnLst/>
              <a:rect l="l" t="t" r="r" b="b"/>
              <a:pathLst>
                <a:path h="287020">
                  <a:moveTo>
                    <a:pt x="0" y="28702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5420" y="116839"/>
              <a:ext cx="937259" cy="120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95420" y="120649"/>
              <a:ext cx="93598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00550" y="815339"/>
              <a:ext cx="143510" cy="415290"/>
            </a:xfrm>
            <a:custGeom>
              <a:avLst/>
              <a:gdLst/>
              <a:ahLst/>
              <a:cxnLst/>
              <a:rect l="l" t="t" r="r" b="b"/>
              <a:pathLst>
                <a:path w="143510" h="415290">
                  <a:moveTo>
                    <a:pt x="0" y="0"/>
                  </a:moveTo>
                  <a:lnTo>
                    <a:pt x="62885" y="24229"/>
                  </a:lnTo>
                  <a:lnTo>
                    <a:pt x="89540" y="52384"/>
                  </a:lnTo>
                  <a:lnTo>
                    <a:pt x="111819" y="89336"/>
                  </a:lnTo>
                  <a:lnTo>
                    <a:pt x="128832" y="133664"/>
                  </a:lnTo>
                  <a:lnTo>
                    <a:pt x="139692" y="183946"/>
                  </a:lnTo>
                  <a:lnTo>
                    <a:pt x="143510" y="238760"/>
                  </a:lnTo>
                </a:path>
                <a:path w="143510" h="415290">
                  <a:moveTo>
                    <a:pt x="0" y="0"/>
                  </a:moveTo>
                  <a:lnTo>
                    <a:pt x="0" y="0"/>
                  </a:lnTo>
                </a:path>
                <a:path w="143510" h="415290">
                  <a:moveTo>
                    <a:pt x="143510" y="238760"/>
                  </a:moveTo>
                  <a:lnTo>
                    <a:pt x="143510" y="238760"/>
                  </a:lnTo>
                </a:path>
                <a:path w="143510" h="415290">
                  <a:moveTo>
                    <a:pt x="99060" y="415289"/>
                  </a:moveTo>
                  <a:lnTo>
                    <a:pt x="115986" y="401439"/>
                  </a:lnTo>
                  <a:lnTo>
                    <a:pt x="129698" y="363537"/>
                  </a:lnTo>
                  <a:lnTo>
                    <a:pt x="138886" y="307062"/>
                  </a:lnTo>
                  <a:lnTo>
                    <a:pt x="142239" y="237489"/>
                  </a:lnTo>
                </a:path>
                <a:path w="143510" h="415290">
                  <a:moveTo>
                    <a:pt x="142239" y="237489"/>
                  </a:moveTo>
                  <a:lnTo>
                    <a:pt x="142239" y="237489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56710" y="1099820"/>
              <a:ext cx="502920" cy="2334260"/>
            </a:xfrm>
            <a:custGeom>
              <a:avLst/>
              <a:gdLst/>
              <a:ahLst/>
              <a:cxnLst/>
              <a:rect l="l" t="t" r="r" b="b"/>
              <a:pathLst>
                <a:path w="502920" h="2334260">
                  <a:moveTo>
                    <a:pt x="0" y="1167129"/>
                  </a:moveTo>
                  <a:lnTo>
                    <a:pt x="0" y="0"/>
                  </a:lnTo>
                  <a:lnTo>
                    <a:pt x="502919" y="0"/>
                  </a:lnTo>
                  <a:lnTo>
                    <a:pt x="502919" y="2334259"/>
                  </a:lnTo>
                  <a:lnTo>
                    <a:pt x="0" y="2334259"/>
                  </a:lnTo>
                  <a:lnTo>
                    <a:pt x="0" y="1167129"/>
                  </a:lnTo>
                  <a:close/>
                </a:path>
              </a:pathLst>
            </a:custGeom>
            <a:ln w="7619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84700" y="1370329"/>
              <a:ext cx="113030" cy="2000250"/>
            </a:xfrm>
            <a:custGeom>
              <a:avLst/>
              <a:gdLst/>
              <a:ahLst/>
              <a:cxnLst/>
              <a:rect l="l" t="t" r="r" b="b"/>
              <a:pathLst>
                <a:path w="113029" h="2000250">
                  <a:moveTo>
                    <a:pt x="0" y="2000250"/>
                  </a:moveTo>
                  <a:lnTo>
                    <a:pt x="113029" y="2000250"/>
                  </a:lnTo>
                  <a:lnTo>
                    <a:pt x="113029" y="0"/>
                  </a:lnTo>
                  <a:lnTo>
                    <a:pt x="0" y="0"/>
                  </a:lnTo>
                  <a:lnTo>
                    <a:pt x="0" y="2000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42790" y="1282700"/>
              <a:ext cx="88900" cy="157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2790" y="136397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2790" y="144017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2790" y="151637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2790" y="1592579"/>
              <a:ext cx="88900" cy="153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2790" y="1670050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42790" y="1746250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42790" y="1822450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42790" y="1898650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42790" y="1974850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2790" y="2051050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42790" y="2127250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42790" y="2203450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42790" y="2279650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42790" y="2355850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42790" y="2432050"/>
              <a:ext cx="88900" cy="153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42790" y="250951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42790" y="258571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42790" y="266191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42790" y="273811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42790" y="281431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42790" y="289051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42790" y="296671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42790" y="304291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42790" y="3119119"/>
              <a:ext cx="889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42790" y="3195319"/>
              <a:ext cx="88900" cy="1536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42790" y="3272789"/>
              <a:ext cx="88900" cy="825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42790" y="1574800"/>
              <a:ext cx="144780" cy="1784350"/>
            </a:xfrm>
            <a:custGeom>
              <a:avLst/>
              <a:gdLst/>
              <a:ahLst/>
              <a:cxnLst/>
              <a:rect l="l" t="t" r="r" b="b"/>
              <a:pathLst>
                <a:path w="144779" h="1784350">
                  <a:moveTo>
                    <a:pt x="143510" y="0"/>
                  </a:moveTo>
                  <a:lnTo>
                    <a:pt x="0" y="0"/>
                  </a:lnTo>
                </a:path>
                <a:path w="144779" h="1784350">
                  <a:moveTo>
                    <a:pt x="144780" y="358139"/>
                  </a:moveTo>
                  <a:lnTo>
                    <a:pt x="1270" y="358139"/>
                  </a:lnTo>
                </a:path>
                <a:path w="144779" h="1784350">
                  <a:moveTo>
                    <a:pt x="143510" y="712470"/>
                  </a:moveTo>
                  <a:lnTo>
                    <a:pt x="0" y="712470"/>
                  </a:lnTo>
                </a:path>
                <a:path w="144779" h="1784350">
                  <a:moveTo>
                    <a:pt x="144780" y="1070610"/>
                  </a:moveTo>
                  <a:lnTo>
                    <a:pt x="1270" y="1070610"/>
                  </a:lnTo>
                </a:path>
                <a:path w="144779" h="1784350">
                  <a:moveTo>
                    <a:pt x="143510" y="1424939"/>
                  </a:moveTo>
                  <a:lnTo>
                    <a:pt x="1270" y="1424939"/>
                  </a:lnTo>
                </a:path>
                <a:path w="144779" h="1784350">
                  <a:moveTo>
                    <a:pt x="144780" y="1784350"/>
                  </a:moveTo>
                  <a:lnTo>
                    <a:pt x="1270" y="1784350"/>
                  </a:lnTo>
                </a:path>
              </a:pathLst>
            </a:custGeom>
            <a:ln w="190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519929" y="1477009"/>
            <a:ext cx="194945" cy="195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7625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>
              <a:latin typeface="Arial"/>
              <a:cs typeface="Arial"/>
            </a:endParaRPr>
          </a:p>
          <a:p>
            <a:pPr marR="13970" algn="r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R="13970" algn="r">
              <a:lnSpc>
                <a:spcPct val="100000"/>
              </a:lnSpc>
              <a:spcBef>
                <a:spcPts val="765"/>
              </a:spcBef>
            </a:pPr>
            <a:r>
              <a:rPr sz="800" dirty="0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60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R="13970" algn="r">
              <a:lnSpc>
                <a:spcPct val="100000"/>
              </a:lnSpc>
              <a:spcBef>
                <a:spcPts val="785"/>
              </a:spcBef>
            </a:pPr>
            <a:r>
              <a:rPr sz="800" dirty="0">
                <a:latin typeface="Arial"/>
                <a:cs typeface="Arial"/>
              </a:rPr>
              <a:t>80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00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316729" y="4414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53630" y="33947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FF7B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6129427" y="3482747"/>
            <a:ext cx="1360170" cy="1022985"/>
            <a:chOff x="6129427" y="3482747"/>
            <a:chExt cx="1360170" cy="1022985"/>
          </a:xfrm>
        </p:grpSpPr>
        <p:sp>
          <p:nvSpPr>
            <p:cNvPr id="45" name="object 45"/>
            <p:cNvSpPr/>
            <p:nvPr/>
          </p:nvSpPr>
          <p:spPr>
            <a:xfrm>
              <a:off x="6134100" y="3950969"/>
              <a:ext cx="1088390" cy="542290"/>
            </a:xfrm>
            <a:custGeom>
              <a:avLst/>
              <a:gdLst/>
              <a:ahLst/>
              <a:cxnLst/>
              <a:rect l="l" t="t" r="r" b="b"/>
              <a:pathLst>
                <a:path w="1088390" h="542289">
                  <a:moveTo>
                    <a:pt x="170179" y="0"/>
                  </a:moveTo>
                  <a:lnTo>
                    <a:pt x="119102" y="15537"/>
                  </a:lnTo>
                  <a:lnTo>
                    <a:pt x="82550" y="47148"/>
                  </a:lnTo>
                  <a:lnTo>
                    <a:pt x="55522" y="86617"/>
                  </a:lnTo>
                  <a:lnTo>
                    <a:pt x="33020" y="125729"/>
                  </a:lnTo>
                  <a:lnTo>
                    <a:pt x="16073" y="164941"/>
                  </a:lnTo>
                  <a:lnTo>
                    <a:pt x="6032" y="207009"/>
                  </a:lnTo>
                  <a:lnTo>
                    <a:pt x="1230" y="250031"/>
                  </a:lnTo>
                  <a:lnTo>
                    <a:pt x="0" y="292099"/>
                  </a:lnTo>
                  <a:lnTo>
                    <a:pt x="1230" y="335974"/>
                  </a:lnTo>
                  <a:lnTo>
                    <a:pt x="6032" y="381158"/>
                  </a:lnTo>
                  <a:lnTo>
                    <a:pt x="16073" y="423723"/>
                  </a:lnTo>
                  <a:lnTo>
                    <a:pt x="33020" y="459739"/>
                  </a:lnTo>
                  <a:lnTo>
                    <a:pt x="59630" y="489426"/>
                  </a:lnTo>
                  <a:lnTo>
                    <a:pt x="93503" y="514350"/>
                  </a:lnTo>
                  <a:lnTo>
                    <a:pt x="131425" y="532606"/>
                  </a:lnTo>
                  <a:lnTo>
                    <a:pt x="170179" y="542289"/>
                  </a:lnTo>
                  <a:lnTo>
                    <a:pt x="208022" y="541119"/>
                  </a:lnTo>
                  <a:lnTo>
                    <a:pt x="247173" y="530066"/>
                  </a:lnTo>
                  <a:lnTo>
                    <a:pt x="290373" y="514965"/>
                  </a:lnTo>
                  <a:lnTo>
                    <a:pt x="340360" y="501649"/>
                  </a:lnTo>
                  <a:lnTo>
                    <a:pt x="447629" y="479033"/>
                  </a:lnTo>
                  <a:lnTo>
                    <a:pt x="507055" y="467725"/>
                  </a:lnTo>
                  <a:lnTo>
                    <a:pt x="563920" y="460319"/>
                  </a:lnTo>
                  <a:lnTo>
                    <a:pt x="613409" y="459739"/>
                  </a:lnTo>
                  <a:lnTo>
                    <a:pt x="1056640" y="459739"/>
                  </a:lnTo>
                  <a:lnTo>
                    <a:pt x="1073101" y="423643"/>
                  </a:lnTo>
                  <a:lnTo>
                    <a:pt x="1083521" y="376860"/>
                  </a:lnTo>
                  <a:lnTo>
                    <a:pt x="1088230" y="323479"/>
                  </a:lnTo>
                  <a:lnTo>
                    <a:pt x="1087564" y="267588"/>
                  </a:lnTo>
                  <a:lnTo>
                    <a:pt x="1081854" y="213274"/>
                  </a:lnTo>
                  <a:lnTo>
                    <a:pt x="1071435" y="164626"/>
                  </a:lnTo>
                  <a:lnTo>
                    <a:pt x="1056640" y="125729"/>
                  </a:lnTo>
                  <a:lnTo>
                    <a:pt x="1031633" y="90399"/>
                  </a:lnTo>
                  <a:lnTo>
                    <a:pt x="1024091" y="83819"/>
                  </a:lnTo>
                  <a:lnTo>
                    <a:pt x="510540" y="83819"/>
                  </a:lnTo>
                  <a:lnTo>
                    <a:pt x="461894" y="78843"/>
                  </a:lnTo>
                  <a:lnTo>
                    <a:pt x="409850" y="66091"/>
                  </a:lnTo>
                  <a:lnTo>
                    <a:pt x="356451" y="48830"/>
                  </a:lnTo>
                  <a:lnTo>
                    <a:pt x="303741" y="30324"/>
                  </a:lnTo>
                  <a:lnTo>
                    <a:pt x="253763" y="13840"/>
                  </a:lnTo>
                  <a:lnTo>
                    <a:pt x="208561" y="2643"/>
                  </a:lnTo>
                  <a:lnTo>
                    <a:pt x="170179" y="0"/>
                  </a:lnTo>
                  <a:close/>
                </a:path>
                <a:path w="1088390" h="542289">
                  <a:moveTo>
                    <a:pt x="1056640" y="459739"/>
                  </a:moveTo>
                  <a:lnTo>
                    <a:pt x="613409" y="459739"/>
                  </a:lnTo>
                  <a:lnTo>
                    <a:pt x="660717" y="475317"/>
                  </a:lnTo>
                  <a:lnTo>
                    <a:pt x="698500" y="503396"/>
                  </a:lnTo>
                  <a:lnTo>
                    <a:pt x="736282" y="530284"/>
                  </a:lnTo>
                  <a:lnTo>
                    <a:pt x="783590" y="542289"/>
                  </a:lnTo>
                  <a:lnTo>
                    <a:pt x="826217" y="540937"/>
                  </a:lnTo>
                  <a:lnTo>
                    <a:pt x="876958" y="536128"/>
                  </a:lnTo>
                  <a:lnTo>
                    <a:pt x="930592" y="526732"/>
                  </a:lnTo>
                  <a:lnTo>
                    <a:pt x="981898" y="511621"/>
                  </a:lnTo>
                  <a:lnTo>
                    <a:pt x="1025654" y="489667"/>
                  </a:lnTo>
                  <a:lnTo>
                    <a:pt x="1056640" y="459739"/>
                  </a:lnTo>
                  <a:close/>
                </a:path>
                <a:path w="1088390" h="542289">
                  <a:moveTo>
                    <a:pt x="817879" y="0"/>
                  </a:moveTo>
                  <a:lnTo>
                    <a:pt x="778195" y="2643"/>
                  </a:lnTo>
                  <a:lnTo>
                    <a:pt x="736622" y="13840"/>
                  </a:lnTo>
                  <a:lnTo>
                    <a:pt x="693449" y="30324"/>
                  </a:lnTo>
                  <a:lnTo>
                    <a:pt x="648966" y="48830"/>
                  </a:lnTo>
                  <a:lnTo>
                    <a:pt x="603461" y="66091"/>
                  </a:lnTo>
                  <a:lnTo>
                    <a:pt x="557222" y="78843"/>
                  </a:lnTo>
                  <a:lnTo>
                    <a:pt x="510540" y="83819"/>
                  </a:lnTo>
                  <a:lnTo>
                    <a:pt x="1024091" y="83819"/>
                  </a:lnTo>
                  <a:lnTo>
                    <a:pt x="997561" y="60677"/>
                  </a:lnTo>
                  <a:lnTo>
                    <a:pt x="956786" y="36671"/>
                  </a:lnTo>
                  <a:lnTo>
                    <a:pt x="911671" y="18485"/>
                  </a:lnTo>
                  <a:lnTo>
                    <a:pt x="864581" y="6226"/>
                  </a:lnTo>
                  <a:lnTo>
                    <a:pt x="817879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34100" y="3944619"/>
              <a:ext cx="1102360" cy="556260"/>
            </a:xfrm>
            <a:custGeom>
              <a:avLst/>
              <a:gdLst/>
              <a:ahLst/>
              <a:cxnLst/>
              <a:rect l="l" t="t" r="r" b="b"/>
              <a:pathLst>
                <a:path w="1102359" h="556260">
                  <a:moveTo>
                    <a:pt x="0" y="298449"/>
                  </a:moveTo>
                  <a:lnTo>
                    <a:pt x="1230" y="256381"/>
                  </a:lnTo>
                  <a:lnTo>
                    <a:pt x="6032" y="213359"/>
                  </a:lnTo>
                  <a:lnTo>
                    <a:pt x="16073" y="171291"/>
                  </a:lnTo>
                  <a:lnTo>
                    <a:pt x="33020" y="132079"/>
                  </a:lnTo>
                  <a:lnTo>
                    <a:pt x="55522" y="92967"/>
                  </a:lnTo>
                  <a:lnTo>
                    <a:pt x="82550" y="53498"/>
                  </a:lnTo>
                  <a:lnTo>
                    <a:pt x="119102" y="21887"/>
                  </a:lnTo>
                  <a:lnTo>
                    <a:pt x="170179" y="6349"/>
                  </a:lnTo>
                  <a:lnTo>
                    <a:pt x="208561" y="8993"/>
                  </a:lnTo>
                  <a:lnTo>
                    <a:pt x="253763" y="20190"/>
                  </a:lnTo>
                  <a:lnTo>
                    <a:pt x="303741" y="36674"/>
                  </a:lnTo>
                  <a:lnTo>
                    <a:pt x="356451" y="55180"/>
                  </a:lnTo>
                  <a:lnTo>
                    <a:pt x="409850" y="72441"/>
                  </a:lnTo>
                  <a:lnTo>
                    <a:pt x="461894" y="85193"/>
                  </a:lnTo>
                  <a:lnTo>
                    <a:pt x="510540" y="90169"/>
                  </a:lnTo>
                  <a:lnTo>
                    <a:pt x="557222" y="85193"/>
                  </a:lnTo>
                  <a:lnTo>
                    <a:pt x="603461" y="72441"/>
                  </a:lnTo>
                  <a:lnTo>
                    <a:pt x="648966" y="55180"/>
                  </a:lnTo>
                  <a:lnTo>
                    <a:pt x="693449" y="36674"/>
                  </a:lnTo>
                  <a:lnTo>
                    <a:pt x="736622" y="20190"/>
                  </a:lnTo>
                  <a:lnTo>
                    <a:pt x="778195" y="8993"/>
                  </a:lnTo>
                  <a:lnTo>
                    <a:pt x="817879" y="6349"/>
                  </a:lnTo>
                  <a:lnTo>
                    <a:pt x="864581" y="12576"/>
                  </a:lnTo>
                  <a:lnTo>
                    <a:pt x="911671" y="24835"/>
                  </a:lnTo>
                  <a:lnTo>
                    <a:pt x="956786" y="43021"/>
                  </a:lnTo>
                  <a:lnTo>
                    <a:pt x="997561" y="67027"/>
                  </a:lnTo>
                  <a:lnTo>
                    <a:pt x="1031633" y="96749"/>
                  </a:lnTo>
                  <a:lnTo>
                    <a:pt x="1056640" y="132079"/>
                  </a:lnTo>
                  <a:lnTo>
                    <a:pt x="1071435" y="170976"/>
                  </a:lnTo>
                  <a:lnTo>
                    <a:pt x="1081854" y="219624"/>
                  </a:lnTo>
                  <a:lnTo>
                    <a:pt x="1087564" y="273938"/>
                  </a:lnTo>
                  <a:lnTo>
                    <a:pt x="1088230" y="329829"/>
                  </a:lnTo>
                  <a:lnTo>
                    <a:pt x="1083521" y="383210"/>
                  </a:lnTo>
                  <a:lnTo>
                    <a:pt x="1073101" y="429993"/>
                  </a:lnTo>
                  <a:lnTo>
                    <a:pt x="1056640" y="466089"/>
                  </a:lnTo>
                  <a:lnTo>
                    <a:pt x="1025654" y="496017"/>
                  </a:lnTo>
                  <a:lnTo>
                    <a:pt x="981898" y="517971"/>
                  </a:lnTo>
                  <a:lnTo>
                    <a:pt x="930592" y="533082"/>
                  </a:lnTo>
                  <a:lnTo>
                    <a:pt x="876958" y="542478"/>
                  </a:lnTo>
                  <a:lnTo>
                    <a:pt x="826217" y="547287"/>
                  </a:lnTo>
                  <a:lnTo>
                    <a:pt x="783590" y="548639"/>
                  </a:lnTo>
                  <a:lnTo>
                    <a:pt x="736282" y="536634"/>
                  </a:lnTo>
                  <a:lnTo>
                    <a:pt x="698500" y="509746"/>
                  </a:lnTo>
                  <a:lnTo>
                    <a:pt x="660717" y="481667"/>
                  </a:lnTo>
                  <a:lnTo>
                    <a:pt x="613409" y="466089"/>
                  </a:lnTo>
                  <a:lnTo>
                    <a:pt x="563920" y="466669"/>
                  </a:lnTo>
                  <a:lnTo>
                    <a:pt x="507055" y="474075"/>
                  </a:lnTo>
                  <a:lnTo>
                    <a:pt x="447629" y="485383"/>
                  </a:lnTo>
                  <a:lnTo>
                    <a:pt x="390458" y="497667"/>
                  </a:lnTo>
                  <a:lnTo>
                    <a:pt x="340360" y="507999"/>
                  </a:lnTo>
                  <a:lnTo>
                    <a:pt x="290373" y="521315"/>
                  </a:lnTo>
                  <a:lnTo>
                    <a:pt x="247173" y="536416"/>
                  </a:lnTo>
                  <a:lnTo>
                    <a:pt x="208022" y="547469"/>
                  </a:lnTo>
                  <a:lnTo>
                    <a:pt x="131425" y="538956"/>
                  </a:lnTo>
                  <a:lnTo>
                    <a:pt x="93503" y="520700"/>
                  </a:lnTo>
                  <a:lnTo>
                    <a:pt x="59630" y="495776"/>
                  </a:lnTo>
                  <a:lnTo>
                    <a:pt x="33020" y="466089"/>
                  </a:lnTo>
                  <a:lnTo>
                    <a:pt x="16073" y="430073"/>
                  </a:lnTo>
                  <a:lnTo>
                    <a:pt x="6032" y="387508"/>
                  </a:lnTo>
                  <a:lnTo>
                    <a:pt x="1230" y="342324"/>
                  </a:lnTo>
                  <a:lnTo>
                    <a:pt x="0" y="298449"/>
                  </a:lnTo>
                  <a:close/>
                </a:path>
                <a:path w="1102359" h="556260">
                  <a:moveTo>
                    <a:pt x="0" y="0"/>
                  </a:moveTo>
                  <a:lnTo>
                    <a:pt x="0" y="0"/>
                  </a:lnTo>
                </a:path>
                <a:path w="1102359" h="556260">
                  <a:moveTo>
                    <a:pt x="1102359" y="556259"/>
                  </a:moveTo>
                  <a:lnTo>
                    <a:pt x="1102359" y="5562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10350" y="4050029"/>
              <a:ext cx="68580" cy="359410"/>
            </a:xfrm>
            <a:custGeom>
              <a:avLst/>
              <a:gdLst/>
              <a:ahLst/>
              <a:cxnLst/>
              <a:rect l="l" t="t" r="r" b="b"/>
              <a:pathLst>
                <a:path w="68579" h="359410">
                  <a:moveTo>
                    <a:pt x="46990" y="0"/>
                  </a:moveTo>
                  <a:lnTo>
                    <a:pt x="29527" y="39171"/>
                  </a:lnTo>
                  <a:lnTo>
                    <a:pt x="14922" y="79057"/>
                  </a:lnTo>
                  <a:lnTo>
                    <a:pt x="5556" y="120372"/>
                  </a:lnTo>
                  <a:lnTo>
                    <a:pt x="3809" y="163830"/>
                  </a:lnTo>
                  <a:lnTo>
                    <a:pt x="11251" y="209927"/>
                  </a:lnTo>
                  <a:lnTo>
                    <a:pt x="26193" y="258286"/>
                  </a:lnTo>
                  <a:lnTo>
                    <a:pt x="46136" y="308312"/>
                  </a:lnTo>
                  <a:lnTo>
                    <a:pt x="68579" y="359410"/>
                  </a:lnTo>
                </a:path>
                <a:path w="68579" h="359410">
                  <a:moveTo>
                    <a:pt x="0" y="0"/>
                  </a:moveTo>
                  <a:lnTo>
                    <a:pt x="0" y="0"/>
                  </a:lnTo>
                </a:path>
                <a:path w="68579" h="359410">
                  <a:moveTo>
                    <a:pt x="68579" y="359410"/>
                  </a:moveTo>
                  <a:lnTo>
                    <a:pt x="68579" y="35941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52260" y="3788409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h="261620">
                  <a:moveTo>
                    <a:pt x="0" y="261619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33210" y="4024629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20">
                  <a:moveTo>
                    <a:pt x="26670" y="0"/>
                  </a:moveTo>
                  <a:lnTo>
                    <a:pt x="7620" y="0"/>
                  </a:lnTo>
                  <a:lnTo>
                    <a:pt x="0" y="6350"/>
                  </a:lnTo>
                  <a:lnTo>
                    <a:pt x="0" y="25400"/>
                  </a:lnTo>
                  <a:lnTo>
                    <a:pt x="7620" y="33020"/>
                  </a:lnTo>
                  <a:lnTo>
                    <a:pt x="26670" y="33020"/>
                  </a:lnTo>
                  <a:lnTo>
                    <a:pt x="34290" y="25400"/>
                  </a:lnTo>
                  <a:lnTo>
                    <a:pt x="34290" y="635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33210" y="4024629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20">
                  <a:moveTo>
                    <a:pt x="17780" y="0"/>
                  </a:moveTo>
                  <a:lnTo>
                    <a:pt x="26670" y="0"/>
                  </a:lnTo>
                  <a:lnTo>
                    <a:pt x="34290" y="6350"/>
                  </a:lnTo>
                  <a:lnTo>
                    <a:pt x="34290" y="16510"/>
                  </a:lnTo>
                  <a:lnTo>
                    <a:pt x="34290" y="25400"/>
                  </a:lnTo>
                  <a:lnTo>
                    <a:pt x="26670" y="33020"/>
                  </a:lnTo>
                  <a:lnTo>
                    <a:pt x="17780" y="33020"/>
                  </a:lnTo>
                  <a:lnTo>
                    <a:pt x="7620" y="33020"/>
                  </a:lnTo>
                  <a:lnTo>
                    <a:pt x="0" y="25400"/>
                  </a:lnTo>
                  <a:lnTo>
                    <a:pt x="0" y="16510"/>
                  </a:lnTo>
                  <a:lnTo>
                    <a:pt x="0" y="6350"/>
                  </a:lnTo>
                  <a:lnTo>
                    <a:pt x="7620" y="0"/>
                  </a:lnTo>
                  <a:lnTo>
                    <a:pt x="17780" y="0"/>
                  </a:lnTo>
                  <a:close/>
                </a:path>
                <a:path w="34290" h="33020">
                  <a:moveTo>
                    <a:pt x="0" y="0"/>
                  </a:moveTo>
                  <a:lnTo>
                    <a:pt x="0" y="0"/>
                  </a:lnTo>
                </a:path>
                <a:path w="34290" h="33020">
                  <a:moveTo>
                    <a:pt x="34290" y="33020"/>
                  </a:moveTo>
                  <a:lnTo>
                    <a:pt x="34290" y="33020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17107" y="3743097"/>
              <a:ext cx="80464" cy="830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21780" y="4010659"/>
              <a:ext cx="71120" cy="73660"/>
            </a:xfrm>
            <a:custGeom>
              <a:avLst/>
              <a:gdLst/>
              <a:ahLst/>
              <a:cxnLst/>
              <a:rect l="l" t="t" r="r" b="b"/>
              <a:pathLst>
                <a:path w="71120" h="73660">
                  <a:moveTo>
                    <a:pt x="35560" y="0"/>
                  </a:moveTo>
                  <a:lnTo>
                    <a:pt x="21431" y="2897"/>
                  </a:lnTo>
                  <a:lnTo>
                    <a:pt x="10159" y="10794"/>
                  </a:lnTo>
                  <a:lnTo>
                    <a:pt x="2698" y="22502"/>
                  </a:lnTo>
                  <a:lnTo>
                    <a:pt x="0" y="36829"/>
                  </a:lnTo>
                  <a:lnTo>
                    <a:pt x="2698" y="51157"/>
                  </a:lnTo>
                  <a:lnTo>
                    <a:pt x="10159" y="62864"/>
                  </a:lnTo>
                  <a:lnTo>
                    <a:pt x="21431" y="70762"/>
                  </a:lnTo>
                  <a:lnTo>
                    <a:pt x="35560" y="73659"/>
                  </a:lnTo>
                  <a:lnTo>
                    <a:pt x="49688" y="70762"/>
                  </a:lnTo>
                  <a:lnTo>
                    <a:pt x="60960" y="62864"/>
                  </a:lnTo>
                  <a:lnTo>
                    <a:pt x="68421" y="51157"/>
                  </a:lnTo>
                  <a:lnTo>
                    <a:pt x="71120" y="36829"/>
                  </a:lnTo>
                  <a:lnTo>
                    <a:pt x="68421" y="22502"/>
                  </a:lnTo>
                  <a:lnTo>
                    <a:pt x="60960" y="10794"/>
                  </a:lnTo>
                  <a:lnTo>
                    <a:pt x="49688" y="2897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21780" y="4010659"/>
              <a:ext cx="71120" cy="73660"/>
            </a:xfrm>
            <a:custGeom>
              <a:avLst/>
              <a:gdLst/>
              <a:ahLst/>
              <a:cxnLst/>
              <a:rect l="l" t="t" r="r" b="b"/>
              <a:pathLst>
                <a:path w="71120" h="73660">
                  <a:moveTo>
                    <a:pt x="35560" y="0"/>
                  </a:moveTo>
                  <a:lnTo>
                    <a:pt x="49688" y="2897"/>
                  </a:lnTo>
                  <a:lnTo>
                    <a:pt x="60960" y="10794"/>
                  </a:lnTo>
                  <a:lnTo>
                    <a:pt x="68421" y="22502"/>
                  </a:lnTo>
                  <a:lnTo>
                    <a:pt x="71120" y="36829"/>
                  </a:lnTo>
                  <a:lnTo>
                    <a:pt x="68421" y="51157"/>
                  </a:lnTo>
                  <a:lnTo>
                    <a:pt x="60960" y="62864"/>
                  </a:lnTo>
                  <a:lnTo>
                    <a:pt x="49688" y="70762"/>
                  </a:lnTo>
                  <a:lnTo>
                    <a:pt x="35560" y="73659"/>
                  </a:lnTo>
                  <a:lnTo>
                    <a:pt x="21431" y="70762"/>
                  </a:lnTo>
                  <a:lnTo>
                    <a:pt x="10159" y="62864"/>
                  </a:lnTo>
                  <a:lnTo>
                    <a:pt x="2698" y="51157"/>
                  </a:lnTo>
                  <a:lnTo>
                    <a:pt x="0" y="36829"/>
                  </a:lnTo>
                  <a:lnTo>
                    <a:pt x="2698" y="22502"/>
                  </a:lnTo>
                  <a:lnTo>
                    <a:pt x="10159" y="10794"/>
                  </a:lnTo>
                  <a:lnTo>
                    <a:pt x="21431" y="2897"/>
                  </a:lnTo>
                  <a:lnTo>
                    <a:pt x="35560" y="0"/>
                  </a:lnTo>
                  <a:close/>
                </a:path>
                <a:path w="71120" h="73660">
                  <a:moveTo>
                    <a:pt x="0" y="0"/>
                  </a:moveTo>
                  <a:lnTo>
                    <a:pt x="0" y="0"/>
                  </a:lnTo>
                </a:path>
                <a:path w="71120" h="73660">
                  <a:moveTo>
                    <a:pt x="71120" y="73659"/>
                  </a:moveTo>
                  <a:lnTo>
                    <a:pt x="71120" y="73659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82397" y="3487419"/>
              <a:ext cx="880744" cy="161290"/>
            </a:xfrm>
            <a:custGeom>
              <a:avLst/>
              <a:gdLst/>
              <a:ahLst/>
              <a:cxnLst/>
              <a:rect l="l" t="t" r="r" b="b"/>
              <a:pathLst>
                <a:path w="880745" h="161289">
                  <a:moveTo>
                    <a:pt x="303542" y="35560"/>
                  </a:moveTo>
                  <a:lnTo>
                    <a:pt x="300621" y="21971"/>
                  </a:lnTo>
                  <a:lnTo>
                    <a:pt x="292582" y="10642"/>
                  </a:lnTo>
                  <a:lnTo>
                    <a:pt x="280492" y="2882"/>
                  </a:lnTo>
                  <a:lnTo>
                    <a:pt x="265442" y="0"/>
                  </a:lnTo>
                  <a:lnTo>
                    <a:pt x="38100" y="0"/>
                  </a:lnTo>
                  <a:lnTo>
                    <a:pt x="23583" y="2882"/>
                  </a:lnTo>
                  <a:lnTo>
                    <a:pt x="11442" y="10642"/>
                  </a:lnTo>
                  <a:lnTo>
                    <a:pt x="3098" y="21971"/>
                  </a:lnTo>
                  <a:lnTo>
                    <a:pt x="0" y="35560"/>
                  </a:lnTo>
                  <a:lnTo>
                    <a:pt x="3098" y="49695"/>
                  </a:lnTo>
                  <a:lnTo>
                    <a:pt x="11442" y="60972"/>
                  </a:lnTo>
                  <a:lnTo>
                    <a:pt x="23583" y="68427"/>
                  </a:lnTo>
                  <a:lnTo>
                    <a:pt x="38100" y="71120"/>
                  </a:lnTo>
                  <a:lnTo>
                    <a:pt x="265442" y="71120"/>
                  </a:lnTo>
                  <a:lnTo>
                    <a:pt x="280492" y="68427"/>
                  </a:lnTo>
                  <a:lnTo>
                    <a:pt x="292582" y="60972"/>
                  </a:lnTo>
                  <a:lnTo>
                    <a:pt x="300621" y="49695"/>
                  </a:lnTo>
                  <a:lnTo>
                    <a:pt x="303542" y="35560"/>
                  </a:lnTo>
                  <a:close/>
                </a:path>
                <a:path w="880745" h="161289">
                  <a:moveTo>
                    <a:pt x="880122" y="90170"/>
                  </a:moveTo>
                  <a:lnTo>
                    <a:pt x="232422" y="90170"/>
                  </a:lnTo>
                  <a:lnTo>
                    <a:pt x="232422" y="161290"/>
                  </a:lnTo>
                  <a:lnTo>
                    <a:pt x="880122" y="161290"/>
                  </a:lnTo>
                  <a:lnTo>
                    <a:pt x="880122" y="9017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82410" y="3487419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29" h="71120">
                  <a:moveTo>
                    <a:pt x="0" y="35559"/>
                  </a:moveTo>
                  <a:lnTo>
                    <a:pt x="3095" y="49688"/>
                  </a:lnTo>
                  <a:lnTo>
                    <a:pt x="11429" y="60959"/>
                  </a:lnTo>
                  <a:lnTo>
                    <a:pt x="23574" y="68421"/>
                  </a:lnTo>
                  <a:lnTo>
                    <a:pt x="38100" y="71119"/>
                  </a:lnTo>
                  <a:lnTo>
                    <a:pt x="265430" y="71119"/>
                  </a:lnTo>
                  <a:lnTo>
                    <a:pt x="280491" y="68421"/>
                  </a:lnTo>
                  <a:lnTo>
                    <a:pt x="292576" y="60960"/>
                  </a:lnTo>
                  <a:lnTo>
                    <a:pt x="300612" y="49688"/>
                  </a:lnTo>
                  <a:lnTo>
                    <a:pt x="303530" y="35559"/>
                  </a:lnTo>
                  <a:lnTo>
                    <a:pt x="300612" y="21967"/>
                  </a:lnTo>
                  <a:lnTo>
                    <a:pt x="292576" y="10636"/>
                  </a:lnTo>
                  <a:lnTo>
                    <a:pt x="280491" y="2877"/>
                  </a:lnTo>
                  <a:lnTo>
                    <a:pt x="265430" y="0"/>
                  </a:lnTo>
                  <a:lnTo>
                    <a:pt x="38100" y="0"/>
                  </a:lnTo>
                  <a:lnTo>
                    <a:pt x="23574" y="2877"/>
                  </a:lnTo>
                  <a:lnTo>
                    <a:pt x="11430" y="10636"/>
                  </a:lnTo>
                  <a:lnTo>
                    <a:pt x="3095" y="21967"/>
                  </a:lnTo>
                  <a:lnTo>
                    <a:pt x="0" y="35559"/>
                  </a:lnTo>
                  <a:close/>
                </a:path>
                <a:path w="303529" h="71120">
                  <a:moveTo>
                    <a:pt x="0" y="71119"/>
                  </a:moveTo>
                  <a:lnTo>
                    <a:pt x="0" y="71119"/>
                  </a:lnTo>
                </a:path>
                <a:path w="303529" h="71120">
                  <a:moveTo>
                    <a:pt x="303530" y="0"/>
                  </a:moveTo>
                  <a:lnTo>
                    <a:pt x="30353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82410" y="3487419"/>
              <a:ext cx="76200" cy="71120"/>
            </a:xfrm>
            <a:custGeom>
              <a:avLst/>
              <a:gdLst/>
              <a:ahLst/>
              <a:cxnLst/>
              <a:rect l="l" t="t" r="r" b="b"/>
              <a:pathLst>
                <a:path w="76200" h="71120">
                  <a:moveTo>
                    <a:pt x="38100" y="0"/>
                  </a:moveTo>
                  <a:lnTo>
                    <a:pt x="23574" y="2877"/>
                  </a:lnTo>
                  <a:lnTo>
                    <a:pt x="11430" y="10636"/>
                  </a:lnTo>
                  <a:lnTo>
                    <a:pt x="3095" y="21967"/>
                  </a:lnTo>
                  <a:lnTo>
                    <a:pt x="0" y="35559"/>
                  </a:lnTo>
                  <a:lnTo>
                    <a:pt x="3095" y="49688"/>
                  </a:lnTo>
                  <a:lnTo>
                    <a:pt x="11430" y="60960"/>
                  </a:lnTo>
                  <a:lnTo>
                    <a:pt x="23574" y="68421"/>
                  </a:lnTo>
                  <a:lnTo>
                    <a:pt x="38100" y="71119"/>
                  </a:lnTo>
                  <a:lnTo>
                    <a:pt x="52625" y="68421"/>
                  </a:lnTo>
                  <a:lnTo>
                    <a:pt x="64769" y="60960"/>
                  </a:lnTo>
                  <a:lnTo>
                    <a:pt x="73104" y="49688"/>
                  </a:lnTo>
                  <a:lnTo>
                    <a:pt x="76200" y="35559"/>
                  </a:lnTo>
                  <a:lnTo>
                    <a:pt x="73104" y="21967"/>
                  </a:lnTo>
                  <a:lnTo>
                    <a:pt x="64770" y="10636"/>
                  </a:lnTo>
                  <a:lnTo>
                    <a:pt x="52625" y="287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82410" y="3487419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29" h="71120">
                  <a:moveTo>
                    <a:pt x="0" y="35559"/>
                  </a:moveTo>
                  <a:lnTo>
                    <a:pt x="3095" y="49688"/>
                  </a:lnTo>
                  <a:lnTo>
                    <a:pt x="11429" y="60959"/>
                  </a:lnTo>
                  <a:lnTo>
                    <a:pt x="23574" y="68421"/>
                  </a:lnTo>
                  <a:lnTo>
                    <a:pt x="38100" y="71119"/>
                  </a:lnTo>
                  <a:lnTo>
                    <a:pt x="52625" y="68421"/>
                  </a:lnTo>
                  <a:lnTo>
                    <a:pt x="64769" y="60960"/>
                  </a:lnTo>
                  <a:lnTo>
                    <a:pt x="73104" y="49688"/>
                  </a:lnTo>
                  <a:lnTo>
                    <a:pt x="76200" y="35559"/>
                  </a:lnTo>
                  <a:lnTo>
                    <a:pt x="73104" y="21967"/>
                  </a:lnTo>
                  <a:lnTo>
                    <a:pt x="64770" y="10636"/>
                  </a:lnTo>
                  <a:lnTo>
                    <a:pt x="52625" y="2877"/>
                  </a:lnTo>
                  <a:lnTo>
                    <a:pt x="38100" y="0"/>
                  </a:lnTo>
                  <a:lnTo>
                    <a:pt x="23574" y="2877"/>
                  </a:lnTo>
                  <a:lnTo>
                    <a:pt x="11430" y="10636"/>
                  </a:lnTo>
                  <a:lnTo>
                    <a:pt x="3095" y="21967"/>
                  </a:lnTo>
                  <a:lnTo>
                    <a:pt x="0" y="35559"/>
                  </a:lnTo>
                  <a:close/>
                </a:path>
                <a:path w="303529" h="71120">
                  <a:moveTo>
                    <a:pt x="0" y="71119"/>
                  </a:moveTo>
                  <a:lnTo>
                    <a:pt x="0" y="71119"/>
                  </a:lnTo>
                </a:path>
                <a:path w="303529" h="71120">
                  <a:moveTo>
                    <a:pt x="303530" y="0"/>
                  </a:moveTo>
                  <a:lnTo>
                    <a:pt x="30353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91300" y="3492499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20" h="58420">
                  <a:moveTo>
                    <a:pt x="35559" y="0"/>
                  </a:moveTo>
                  <a:lnTo>
                    <a:pt x="21431" y="2242"/>
                  </a:lnTo>
                  <a:lnTo>
                    <a:pt x="10159" y="8413"/>
                  </a:lnTo>
                  <a:lnTo>
                    <a:pt x="2698" y="17680"/>
                  </a:lnTo>
                  <a:lnTo>
                    <a:pt x="0" y="29210"/>
                  </a:lnTo>
                  <a:lnTo>
                    <a:pt x="2698" y="40739"/>
                  </a:lnTo>
                  <a:lnTo>
                    <a:pt x="10159" y="50006"/>
                  </a:lnTo>
                  <a:lnTo>
                    <a:pt x="21431" y="56177"/>
                  </a:lnTo>
                  <a:lnTo>
                    <a:pt x="35559" y="58420"/>
                  </a:lnTo>
                  <a:lnTo>
                    <a:pt x="49688" y="56177"/>
                  </a:lnTo>
                  <a:lnTo>
                    <a:pt x="60960" y="50006"/>
                  </a:lnTo>
                  <a:lnTo>
                    <a:pt x="68421" y="40739"/>
                  </a:lnTo>
                  <a:lnTo>
                    <a:pt x="71120" y="29210"/>
                  </a:lnTo>
                  <a:lnTo>
                    <a:pt x="68421" y="17680"/>
                  </a:lnTo>
                  <a:lnTo>
                    <a:pt x="60960" y="8413"/>
                  </a:lnTo>
                  <a:lnTo>
                    <a:pt x="49688" y="2242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90030" y="3491229"/>
              <a:ext cx="72390" cy="59690"/>
            </a:xfrm>
            <a:custGeom>
              <a:avLst/>
              <a:gdLst/>
              <a:ahLst/>
              <a:cxnLst/>
              <a:rect l="l" t="t" r="r" b="b"/>
              <a:pathLst>
                <a:path w="72390" h="59689">
                  <a:moveTo>
                    <a:pt x="36829" y="59690"/>
                  </a:moveTo>
                  <a:lnTo>
                    <a:pt x="22701" y="57447"/>
                  </a:lnTo>
                  <a:lnTo>
                    <a:pt x="11429" y="51276"/>
                  </a:lnTo>
                  <a:lnTo>
                    <a:pt x="3968" y="42009"/>
                  </a:lnTo>
                  <a:lnTo>
                    <a:pt x="1270" y="30480"/>
                  </a:lnTo>
                  <a:lnTo>
                    <a:pt x="3968" y="18950"/>
                  </a:lnTo>
                  <a:lnTo>
                    <a:pt x="11429" y="9683"/>
                  </a:lnTo>
                  <a:lnTo>
                    <a:pt x="22701" y="3512"/>
                  </a:lnTo>
                  <a:lnTo>
                    <a:pt x="36829" y="1270"/>
                  </a:lnTo>
                  <a:lnTo>
                    <a:pt x="50958" y="3512"/>
                  </a:lnTo>
                  <a:lnTo>
                    <a:pt x="62230" y="9683"/>
                  </a:lnTo>
                  <a:lnTo>
                    <a:pt x="69691" y="18950"/>
                  </a:lnTo>
                  <a:lnTo>
                    <a:pt x="72390" y="30480"/>
                  </a:lnTo>
                  <a:lnTo>
                    <a:pt x="69691" y="42009"/>
                  </a:lnTo>
                  <a:lnTo>
                    <a:pt x="62230" y="51276"/>
                  </a:lnTo>
                  <a:lnTo>
                    <a:pt x="50958" y="57447"/>
                  </a:lnTo>
                  <a:lnTo>
                    <a:pt x="36829" y="59690"/>
                  </a:lnTo>
                  <a:close/>
                </a:path>
                <a:path w="72390" h="59689">
                  <a:moveTo>
                    <a:pt x="72390" y="59690"/>
                  </a:moveTo>
                  <a:lnTo>
                    <a:pt x="72390" y="59690"/>
                  </a:lnTo>
                </a:path>
                <a:path w="72390" h="5968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38900" y="351027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378459" y="0"/>
                  </a:moveTo>
                  <a:lnTo>
                    <a:pt x="54610" y="0"/>
                  </a:lnTo>
                  <a:lnTo>
                    <a:pt x="33754" y="3075"/>
                  </a:lnTo>
                  <a:lnTo>
                    <a:pt x="16351" y="11271"/>
                  </a:lnTo>
                  <a:lnTo>
                    <a:pt x="4425" y="23038"/>
                  </a:lnTo>
                  <a:lnTo>
                    <a:pt x="0" y="36830"/>
                  </a:ln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10" y="73660"/>
                  </a:lnTo>
                  <a:lnTo>
                    <a:pt x="378459" y="73660"/>
                  </a:lnTo>
                  <a:lnTo>
                    <a:pt x="399117" y="70762"/>
                  </a:lnTo>
                  <a:lnTo>
                    <a:pt x="416083" y="62865"/>
                  </a:lnTo>
                  <a:lnTo>
                    <a:pt x="427573" y="51157"/>
                  </a:lnTo>
                  <a:lnTo>
                    <a:pt x="431800" y="36830"/>
                  </a:lnTo>
                  <a:lnTo>
                    <a:pt x="427573" y="23038"/>
                  </a:lnTo>
                  <a:lnTo>
                    <a:pt x="416083" y="11271"/>
                  </a:lnTo>
                  <a:lnTo>
                    <a:pt x="399117" y="3075"/>
                  </a:lnTo>
                  <a:lnTo>
                    <a:pt x="37845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38900" y="351027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0" y="36830"/>
                  </a:moveTo>
                  <a:lnTo>
                    <a:pt x="4425" y="51157"/>
                  </a:lnTo>
                  <a:lnTo>
                    <a:pt x="16351" y="62864"/>
                  </a:lnTo>
                  <a:lnTo>
                    <a:pt x="33754" y="70762"/>
                  </a:lnTo>
                  <a:lnTo>
                    <a:pt x="54610" y="73660"/>
                  </a:lnTo>
                  <a:lnTo>
                    <a:pt x="378459" y="73660"/>
                  </a:lnTo>
                  <a:lnTo>
                    <a:pt x="399117" y="70762"/>
                  </a:lnTo>
                  <a:lnTo>
                    <a:pt x="416083" y="62865"/>
                  </a:lnTo>
                  <a:lnTo>
                    <a:pt x="427573" y="51157"/>
                  </a:lnTo>
                  <a:lnTo>
                    <a:pt x="431800" y="36830"/>
                  </a:lnTo>
                  <a:lnTo>
                    <a:pt x="427573" y="23038"/>
                  </a:lnTo>
                  <a:lnTo>
                    <a:pt x="416083" y="11271"/>
                  </a:lnTo>
                  <a:lnTo>
                    <a:pt x="399117" y="3075"/>
                  </a:lnTo>
                  <a:lnTo>
                    <a:pt x="378459" y="0"/>
                  </a:lnTo>
                  <a:lnTo>
                    <a:pt x="54610" y="0"/>
                  </a:lnTo>
                  <a:lnTo>
                    <a:pt x="33754" y="3075"/>
                  </a:lnTo>
                  <a:lnTo>
                    <a:pt x="16351" y="11271"/>
                  </a:lnTo>
                  <a:lnTo>
                    <a:pt x="4425" y="23038"/>
                  </a:lnTo>
                  <a:lnTo>
                    <a:pt x="0" y="36830"/>
                  </a:lnTo>
                  <a:close/>
                </a:path>
                <a:path w="431800" h="73660">
                  <a:moveTo>
                    <a:pt x="0" y="73660"/>
                  </a:moveTo>
                  <a:lnTo>
                    <a:pt x="0" y="73660"/>
                  </a:lnTo>
                </a:path>
                <a:path w="431800" h="73660">
                  <a:moveTo>
                    <a:pt x="431800" y="0"/>
                  </a:moveTo>
                  <a:lnTo>
                    <a:pt x="43180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438900" y="3510279"/>
              <a:ext cx="107950" cy="73660"/>
            </a:xfrm>
            <a:custGeom>
              <a:avLst/>
              <a:gdLst/>
              <a:ahLst/>
              <a:cxnLst/>
              <a:rect l="l" t="t" r="r" b="b"/>
              <a:pathLst>
                <a:path w="107950" h="73660">
                  <a:moveTo>
                    <a:pt x="54610" y="0"/>
                  </a:moveTo>
                  <a:lnTo>
                    <a:pt x="33754" y="3075"/>
                  </a:lnTo>
                  <a:lnTo>
                    <a:pt x="16351" y="11271"/>
                  </a:lnTo>
                  <a:lnTo>
                    <a:pt x="4425" y="23038"/>
                  </a:lnTo>
                  <a:lnTo>
                    <a:pt x="0" y="36830"/>
                  </a:ln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10" y="73660"/>
                  </a:lnTo>
                  <a:lnTo>
                    <a:pt x="75267" y="70762"/>
                  </a:lnTo>
                  <a:lnTo>
                    <a:pt x="92233" y="62865"/>
                  </a:lnTo>
                  <a:lnTo>
                    <a:pt x="103723" y="51157"/>
                  </a:lnTo>
                  <a:lnTo>
                    <a:pt x="107950" y="36830"/>
                  </a:lnTo>
                  <a:lnTo>
                    <a:pt x="103723" y="23038"/>
                  </a:lnTo>
                  <a:lnTo>
                    <a:pt x="92233" y="11271"/>
                  </a:lnTo>
                  <a:lnTo>
                    <a:pt x="75267" y="3075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38900" y="351027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0" y="36830"/>
                  </a:moveTo>
                  <a:lnTo>
                    <a:pt x="4425" y="51157"/>
                  </a:lnTo>
                  <a:lnTo>
                    <a:pt x="16351" y="62864"/>
                  </a:lnTo>
                  <a:lnTo>
                    <a:pt x="33754" y="70762"/>
                  </a:lnTo>
                  <a:lnTo>
                    <a:pt x="54610" y="73660"/>
                  </a:lnTo>
                  <a:lnTo>
                    <a:pt x="75267" y="70762"/>
                  </a:lnTo>
                  <a:lnTo>
                    <a:pt x="92233" y="62865"/>
                  </a:lnTo>
                  <a:lnTo>
                    <a:pt x="103723" y="51157"/>
                  </a:lnTo>
                  <a:lnTo>
                    <a:pt x="107950" y="36830"/>
                  </a:lnTo>
                  <a:lnTo>
                    <a:pt x="103723" y="23038"/>
                  </a:lnTo>
                  <a:lnTo>
                    <a:pt x="92233" y="11271"/>
                  </a:lnTo>
                  <a:lnTo>
                    <a:pt x="75267" y="3075"/>
                  </a:lnTo>
                  <a:lnTo>
                    <a:pt x="54610" y="0"/>
                  </a:lnTo>
                  <a:lnTo>
                    <a:pt x="33754" y="3075"/>
                  </a:lnTo>
                  <a:lnTo>
                    <a:pt x="16351" y="11271"/>
                  </a:lnTo>
                  <a:lnTo>
                    <a:pt x="4425" y="23038"/>
                  </a:lnTo>
                  <a:lnTo>
                    <a:pt x="0" y="36830"/>
                  </a:lnTo>
                  <a:close/>
                </a:path>
                <a:path w="431800" h="73660">
                  <a:moveTo>
                    <a:pt x="0" y="73660"/>
                  </a:moveTo>
                  <a:lnTo>
                    <a:pt x="0" y="73660"/>
                  </a:lnTo>
                </a:path>
                <a:path w="431800" h="73660">
                  <a:moveTo>
                    <a:pt x="431800" y="0"/>
                  </a:moveTo>
                  <a:lnTo>
                    <a:pt x="43180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40170" y="351154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89">
                  <a:moveTo>
                    <a:pt x="58419" y="0"/>
                  </a:moveTo>
                  <a:lnTo>
                    <a:pt x="35361" y="2718"/>
                  </a:lnTo>
                  <a:lnTo>
                    <a:pt x="16827" y="10318"/>
                  </a:lnTo>
                  <a:lnTo>
                    <a:pt x="4484" y="21967"/>
                  </a:lnTo>
                  <a:lnTo>
                    <a:pt x="0" y="36829"/>
                  </a:lnTo>
                  <a:lnTo>
                    <a:pt x="4484" y="50958"/>
                  </a:lnTo>
                  <a:lnTo>
                    <a:pt x="16827" y="62230"/>
                  </a:lnTo>
                  <a:lnTo>
                    <a:pt x="35361" y="69691"/>
                  </a:lnTo>
                  <a:lnTo>
                    <a:pt x="58419" y="72389"/>
                  </a:lnTo>
                  <a:lnTo>
                    <a:pt x="81279" y="69691"/>
                  </a:lnTo>
                  <a:lnTo>
                    <a:pt x="99377" y="62229"/>
                  </a:lnTo>
                  <a:lnTo>
                    <a:pt x="111283" y="50958"/>
                  </a:lnTo>
                  <a:lnTo>
                    <a:pt x="115570" y="36829"/>
                  </a:lnTo>
                  <a:lnTo>
                    <a:pt x="111283" y="21967"/>
                  </a:lnTo>
                  <a:lnTo>
                    <a:pt x="99377" y="10318"/>
                  </a:lnTo>
                  <a:lnTo>
                    <a:pt x="81279" y="2718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440170" y="3510279"/>
              <a:ext cx="115570" cy="73660"/>
            </a:xfrm>
            <a:custGeom>
              <a:avLst/>
              <a:gdLst/>
              <a:ahLst/>
              <a:cxnLst/>
              <a:rect l="l" t="t" r="r" b="b"/>
              <a:pathLst>
                <a:path w="115570" h="73660">
                  <a:moveTo>
                    <a:pt x="58419" y="73660"/>
                  </a:moveTo>
                  <a:lnTo>
                    <a:pt x="35361" y="70961"/>
                  </a:lnTo>
                  <a:lnTo>
                    <a:pt x="16827" y="63500"/>
                  </a:lnTo>
                  <a:lnTo>
                    <a:pt x="4484" y="52228"/>
                  </a:lnTo>
                  <a:lnTo>
                    <a:pt x="0" y="38100"/>
                  </a:lnTo>
                  <a:lnTo>
                    <a:pt x="4484" y="23237"/>
                  </a:lnTo>
                  <a:lnTo>
                    <a:pt x="16827" y="11588"/>
                  </a:lnTo>
                  <a:lnTo>
                    <a:pt x="35361" y="3988"/>
                  </a:lnTo>
                  <a:lnTo>
                    <a:pt x="58419" y="1270"/>
                  </a:lnTo>
                  <a:lnTo>
                    <a:pt x="81279" y="3988"/>
                  </a:lnTo>
                  <a:lnTo>
                    <a:pt x="99377" y="11588"/>
                  </a:lnTo>
                  <a:lnTo>
                    <a:pt x="111283" y="23237"/>
                  </a:lnTo>
                  <a:lnTo>
                    <a:pt x="115570" y="38100"/>
                  </a:lnTo>
                  <a:lnTo>
                    <a:pt x="111283" y="52228"/>
                  </a:lnTo>
                  <a:lnTo>
                    <a:pt x="99377" y="63500"/>
                  </a:lnTo>
                  <a:lnTo>
                    <a:pt x="81279" y="70961"/>
                  </a:lnTo>
                  <a:lnTo>
                    <a:pt x="58419" y="73660"/>
                  </a:lnTo>
                  <a:close/>
                </a:path>
                <a:path w="115570" h="73660">
                  <a:moveTo>
                    <a:pt x="115570" y="73660"/>
                  </a:moveTo>
                  <a:lnTo>
                    <a:pt x="115570" y="73660"/>
                  </a:lnTo>
                </a:path>
                <a:path w="115570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996430" y="3549649"/>
              <a:ext cx="408940" cy="209550"/>
            </a:xfrm>
            <a:custGeom>
              <a:avLst/>
              <a:gdLst/>
              <a:ahLst/>
              <a:cxnLst/>
              <a:rect l="l" t="t" r="r" b="b"/>
              <a:pathLst>
                <a:path w="408940" h="209550">
                  <a:moveTo>
                    <a:pt x="408940" y="203200"/>
                  </a:moveTo>
                  <a:lnTo>
                    <a:pt x="406400" y="87630"/>
                  </a:lnTo>
                  <a:lnTo>
                    <a:pt x="362038" y="88265"/>
                  </a:lnTo>
                  <a:lnTo>
                    <a:pt x="364490" y="13982"/>
                  </a:lnTo>
                  <a:lnTo>
                    <a:pt x="184150" y="7632"/>
                  </a:lnTo>
                  <a:lnTo>
                    <a:pt x="5080" y="0"/>
                  </a:lnTo>
                  <a:lnTo>
                    <a:pt x="0" y="115570"/>
                  </a:lnTo>
                  <a:lnTo>
                    <a:pt x="46253" y="117373"/>
                  </a:lnTo>
                  <a:lnTo>
                    <a:pt x="48260" y="209550"/>
                  </a:lnTo>
                  <a:lnTo>
                    <a:pt x="408940" y="20320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00190" y="3497391"/>
              <a:ext cx="875030" cy="327025"/>
            </a:xfrm>
            <a:custGeom>
              <a:avLst/>
              <a:gdLst/>
              <a:ahLst/>
              <a:cxnLst/>
              <a:rect l="l" t="t" r="r" b="b"/>
              <a:pathLst>
                <a:path w="875029" h="327025">
                  <a:moveTo>
                    <a:pt x="0" y="48448"/>
                  </a:moveTo>
                  <a:lnTo>
                    <a:pt x="55215" y="35089"/>
                  </a:lnTo>
                  <a:lnTo>
                    <a:pt x="109831" y="22436"/>
                  </a:lnTo>
                  <a:lnTo>
                    <a:pt x="163036" y="11618"/>
                  </a:lnTo>
                  <a:lnTo>
                    <a:pt x="214018" y="3762"/>
                  </a:lnTo>
                  <a:lnTo>
                    <a:pt x="261966" y="0"/>
                  </a:lnTo>
                  <a:lnTo>
                    <a:pt x="306069" y="1458"/>
                  </a:lnTo>
                  <a:lnTo>
                    <a:pt x="350235" y="14310"/>
                  </a:lnTo>
                  <a:lnTo>
                    <a:pt x="386293" y="37526"/>
                  </a:lnTo>
                  <a:lnTo>
                    <a:pt x="420461" y="64094"/>
                  </a:lnTo>
                  <a:lnTo>
                    <a:pt x="458957" y="87005"/>
                  </a:lnTo>
                  <a:lnTo>
                    <a:pt x="508000" y="99248"/>
                  </a:lnTo>
                  <a:lnTo>
                    <a:pt x="551191" y="99818"/>
                  </a:lnTo>
                  <a:lnTo>
                    <a:pt x="598647" y="96500"/>
                  </a:lnTo>
                  <a:lnTo>
                    <a:pt x="649658" y="89917"/>
                  </a:lnTo>
                  <a:lnTo>
                    <a:pt x="703513" y="80690"/>
                  </a:lnTo>
                  <a:lnTo>
                    <a:pt x="759500" y="69442"/>
                  </a:lnTo>
                  <a:lnTo>
                    <a:pt x="816909" y="56793"/>
                  </a:lnTo>
                  <a:lnTo>
                    <a:pt x="875029" y="43368"/>
                  </a:lnTo>
                </a:path>
                <a:path w="875029" h="327025">
                  <a:moveTo>
                    <a:pt x="22859" y="193228"/>
                  </a:moveTo>
                  <a:lnTo>
                    <a:pt x="22859" y="193228"/>
                  </a:lnTo>
                </a:path>
                <a:path w="875029" h="327025">
                  <a:moveTo>
                    <a:pt x="105409" y="315148"/>
                  </a:moveTo>
                  <a:lnTo>
                    <a:pt x="164246" y="318898"/>
                  </a:lnTo>
                  <a:lnTo>
                    <a:pt x="220821" y="321339"/>
                  </a:lnTo>
                  <a:lnTo>
                    <a:pt x="272395" y="320684"/>
                  </a:lnTo>
                  <a:lnTo>
                    <a:pt x="316229" y="315148"/>
                  </a:lnTo>
                  <a:lnTo>
                    <a:pt x="349150" y="302170"/>
                  </a:lnTo>
                  <a:lnTo>
                    <a:pt x="372903" y="282763"/>
                  </a:lnTo>
                  <a:lnTo>
                    <a:pt x="394989" y="263355"/>
                  </a:lnTo>
                  <a:lnTo>
                    <a:pt x="422909" y="250378"/>
                  </a:lnTo>
                  <a:lnTo>
                    <a:pt x="456644" y="245556"/>
                  </a:lnTo>
                  <a:lnTo>
                    <a:pt x="492759" y="246091"/>
                  </a:lnTo>
                  <a:lnTo>
                    <a:pt x="533638" y="248770"/>
                  </a:lnTo>
                  <a:lnTo>
                    <a:pt x="581659" y="250378"/>
                  </a:lnTo>
                  <a:lnTo>
                    <a:pt x="627197" y="250378"/>
                  </a:lnTo>
                  <a:lnTo>
                    <a:pt x="677732" y="250378"/>
                  </a:lnTo>
                  <a:lnTo>
                    <a:pt x="732170" y="250378"/>
                  </a:lnTo>
                  <a:lnTo>
                    <a:pt x="789411" y="250378"/>
                  </a:lnTo>
                  <a:lnTo>
                    <a:pt x="848359" y="250378"/>
                  </a:lnTo>
                </a:path>
                <a:path w="875029" h="327025">
                  <a:moveTo>
                    <a:pt x="105409" y="238948"/>
                  </a:moveTo>
                  <a:lnTo>
                    <a:pt x="105409" y="238948"/>
                  </a:lnTo>
                </a:path>
                <a:path w="875029" h="327025">
                  <a:moveTo>
                    <a:pt x="848359" y="326578"/>
                  </a:moveTo>
                  <a:lnTo>
                    <a:pt x="848359" y="326578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52260" y="3757929"/>
              <a:ext cx="158750" cy="80010"/>
            </a:xfrm>
            <a:custGeom>
              <a:avLst/>
              <a:gdLst/>
              <a:ahLst/>
              <a:cxnLst/>
              <a:rect l="l" t="t" r="r" b="b"/>
              <a:pathLst>
                <a:path w="158750" h="80010">
                  <a:moveTo>
                    <a:pt x="30480" y="0"/>
                  </a:moveTo>
                  <a:lnTo>
                    <a:pt x="20181" y="1170"/>
                  </a:lnTo>
                  <a:lnTo>
                    <a:pt x="10953" y="7461"/>
                  </a:lnTo>
                  <a:lnTo>
                    <a:pt x="3869" y="17323"/>
                  </a:lnTo>
                  <a:lnTo>
                    <a:pt x="0" y="29210"/>
                  </a:lnTo>
                  <a:lnTo>
                    <a:pt x="337" y="41552"/>
                  </a:lnTo>
                  <a:lnTo>
                    <a:pt x="4603" y="52705"/>
                  </a:lnTo>
                  <a:lnTo>
                    <a:pt x="11965" y="60999"/>
                  </a:lnTo>
                  <a:lnTo>
                    <a:pt x="21590" y="64770"/>
                  </a:lnTo>
                  <a:lnTo>
                    <a:pt x="128270" y="80010"/>
                  </a:lnTo>
                  <a:lnTo>
                    <a:pt x="138033" y="78303"/>
                  </a:lnTo>
                  <a:lnTo>
                    <a:pt x="147320" y="72072"/>
                  </a:lnTo>
                  <a:lnTo>
                    <a:pt x="154701" y="62507"/>
                  </a:lnTo>
                  <a:lnTo>
                    <a:pt x="158750" y="50800"/>
                  </a:lnTo>
                  <a:lnTo>
                    <a:pt x="158234" y="38437"/>
                  </a:lnTo>
                  <a:lnTo>
                    <a:pt x="153670" y="27146"/>
                  </a:lnTo>
                  <a:lnTo>
                    <a:pt x="146248" y="18474"/>
                  </a:lnTo>
                  <a:lnTo>
                    <a:pt x="137160" y="139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48450" y="3757929"/>
              <a:ext cx="166370" cy="80010"/>
            </a:xfrm>
            <a:custGeom>
              <a:avLst/>
              <a:gdLst/>
              <a:ahLst/>
              <a:cxnLst/>
              <a:rect l="l" t="t" r="r" b="b"/>
              <a:pathLst>
                <a:path w="166370" h="80010">
                  <a:moveTo>
                    <a:pt x="34290" y="0"/>
                  </a:moveTo>
                  <a:lnTo>
                    <a:pt x="23991" y="1170"/>
                  </a:lnTo>
                  <a:lnTo>
                    <a:pt x="14763" y="7461"/>
                  </a:lnTo>
                  <a:lnTo>
                    <a:pt x="7679" y="17323"/>
                  </a:lnTo>
                  <a:lnTo>
                    <a:pt x="3809" y="29210"/>
                  </a:lnTo>
                  <a:lnTo>
                    <a:pt x="4147" y="41552"/>
                  </a:lnTo>
                  <a:lnTo>
                    <a:pt x="8413" y="52705"/>
                  </a:lnTo>
                  <a:lnTo>
                    <a:pt x="15775" y="60999"/>
                  </a:lnTo>
                  <a:lnTo>
                    <a:pt x="25400" y="64770"/>
                  </a:lnTo>
                  <a:lnTo>
                    <a:pt x="132079" y="80010"/>
                  </a:lnTo>
                  <a:lnTo>
                    <a:pt x="141843" y="78303"/>
                  </a:lnTo>
                  <a:lnTo>
                    <a:pt x="151129" y="72072"/>
                  </a:lnTo>
                  <a:lnTo>
                    <a:pt x="158511" y="62507"/>
                  </a:lnTo>
                  <a:lnTo>
                    <a:pt x="162559" y="50800"/>
                  </a:lnTo>
                  <a:lnTo>
                    <a:pt x="162044" y="38437"/>
                  </a:lnTo>
                  <a:lnTo>
                    <a:pt x="157479" y="27146"/>
                  </a:lnTo>
                  <a:lnTo>
                    <a:pt x="150058" y="18474"/>
                  </a:lnTo>
                  <a:lnTo>
                    <a:pt x="140970" y="13970"/>
                  </a:lnTo>
                  <a:lnTo>
                    <a:pt x="34290" y="0"/>
                  </a:lnTo>
                  <a:close/>
                </a:path>
                <a:path w="166370" h="80010">
                  <a:moveTo>
                    <a:pt x="0" y="62230"/>
                  </a:moveTo>
                  <a:lnTo>
                    <a:pt x="0" y="62230"/>
                  </a:lnTo>
                </a:path>
                <a:path w="166370" h="80010">
                  <a:moveTo>
                    <a:pt x="166370" y="17780"/>
                  </a:moveTo>
                  <a:lnTo>
                    <a:pt x="166370" y="1778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95586" y="3744277"/>
              <a:ext cx="80010" cy="57785"/>
            </a:xfrm>
            <a:custGeom>
              <a:avLst/>
              <a:gdLst/>
              <a:ahLst/>
              <a:cxnLst/>
              <a:rect l="l" t="t" r="r" b="b"/>
              <a:pathLst>
                <a:path w="80009" h="57785">
                  <a:moveTo>
                    <a:pt x="19843" y="0"/>
                  </a:moveTo>
                  <a:lnTo>
                    <a:pt x="8175" y="3532"/>
                  </a:lnTo>
                  <a:lnTo>
                    <a:pt x="793" y="11112"/>
                  </a:lnTo>
                  <a:lnTo>
                    <a:pt x="0" y="20855"/>
                  </a:lnTo>
                  <a:lnTo>
                    <a:pt x="4921" y="31908"/>
                  </a:lnTo>
                  <a:lnTo>
                    <a:pt x="15081" y="42723"/>
                  </a:lnTo>
                  <a:lnTo>
                    <a:pt x="30003" y="51752"/>
                  </a:lnTo>
                  <a:lnTo>
                    <a:pt x="45938" y="57030"/>
                  </a:lnTo>
                  <a:lnTo>
                    <a:pt x="60325" y="57785"/>
                  </a:lnTo>
                  <a:lnTo>
                    <a:pt x="71616" y="54252"/>
                  </a:lnTo>
                  <a:lnTo>
                    <a:pt x="78263" y="46672"/>
                  </a:lnTo>
                  <a:lnTo>
                    <a:pt x="79613" y="36393"/>
                  </a:lnTo>
                  <a:lnTo>
                    <a:pt x="74771" y="25400"/>
                  </a:lnTo>
                  <a:lnTo>
                    <a:pt x="64690" y="14882"/>
                  </a:lnTo>
                  <a:lnTo>
                    <a:pt x="50323" y="6032"/>
                  </a:lnTo>
                  <a:lnTo>
                    <a:pt x="34369" y="754"/>
                  </a:lnTo>
                  <a:lnTo>
                    <a:pt x="19843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86220" y="3744277"/>
              <a:ext cx="99060" cy="57785"/>
            </a:xfrm>
            <a:custGeom>
              <a:avLst/>
              <a:gdLst/>
              <a:ahLst/>
              <a:cxnLst/>
              <a:rect l="l" t="t" r="r" b="b"/>
              <a:pathLst>
                <a:path w="99059" h="57785">
                  <a:moveTo>
                    <a:pt x="39370" y="51752"/>
                  </a:moveTo>
                  <a:lnTo>
                    <a:pt x="55304" y="57030"/>
                  </a:lnTo>
                  <a:lnTo>
                    <a:pt x="69691" y="57785"/>
                  </a:lnTo>
                  <a:lnTo>
                    <a:pt x="80982" y="54252"/>
                  </a:lnTo>
                  <a:lnTo>
                    <a:pt x="87629" y="46672"/>
                  </a:lnTo>
                  <a:lnTo>
                    <a:pt x="88979" y="36393"/>
                  </a:lnTo>
                  <a:lnTo>
                    <a:pt x="84137" y="25400"/>
                  </a:lnTo>
                  <a:lnTo>
                    <a:pt x="74056" y="14882"/>
                  </a:lnTo>
                  <a:lnTo>
                    <a:pt x="59689" y="6032"/>
                  </a:lnTo>
                  <a:lnTo>
                    <a:pt x="43735" y="754"/>
                  </a:lnTo>
                  <a:lnTo>
                    <a:pt x="29209" y="0"/>
                  </a:lnTo>
                  <a:lnTo>
                    <a:pt x="17541" y="3532"/>
                  </a:lnTo>
                  <a:lnTo>
                    <a:pt x="10159" y="11112"/>
                  </a:lnTo>
                  <a:lnTo>
                    <a:pt x="9366" y="20855"/>
                  </a:lnTo>
                  <a:lnTo>
                    <a:pt x="14287" y="31908"/>
                  </a:lnTo>
                  <a:lnTo>
                    <a:pt x="24447" y="42723"/>
                  </a:lnTo>
                  <a:lnTo>
                    <a:pt x="39370" y="51752"/>
                  </a:lnTo>
                  <a:close/>
                </a:path>
                <a:path w="99059" h="57785">
                  <a:moveTo>
                    <a:pt x="0" y="32702"/>
                  </a:moveTo>
                  <a:lnTo>
                    <a:pt x="0" y="32702"/>
                  </a:lnTo>
                </a:path>
                <a:path w="99059" h="57785">
                  <a:moveTo>
                    <a:pt x="99059" y="23812"/>
                  </a:moveTo>
                  <a:lnTo>
                    <a:pt x="99059" y="23812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559550" y="3721099"/>
              <a:ext cx="430530" cy="151130"/>
            </a:xfrm>
            <a:custGeom>
              <a:avLst/>
              <a:gdLst/>
              <a:ahLst/>
              <a:cxnLst/>
              <a:rect l="l" t="t" r="r" b="b"/>
              <a:pathLst>
                <a:path w="430529" h="151129">
                  <a:moveTo>
                    <a:pt x="100329" y="87630"/>
                  </a:moveTo>
                  <a:lnTo>
                    <a:pt x="147081" y="99853"/>
                  </a:lnTo>
                  <a:lnTo>
                    <a:pt x="193357" y="110172"/>
                  </a:lnTo>
                  <a:lnTo>
                    <a:pt x="238204" y="116204"/>
                  </a:lnTo>
                  <a:lnTo>
                    <a:pt x="280670" y="115569"/>
                  </a:lnTo>
                  <a:lnTo>
                    <a:pt x="320337" y="105925"/>
                  </a:lnTo>
                  <a:lnTo>
                    <a:pt x="357981" y="89852"/>
                  </a:lnTo>
                  <a:lnTo>
                    <a:pt x="394434" y="69492"/>
                  </a:lnTo>
                  <a:lnTo>
                    <a:pt x="430529" y="46989"/>
                  </a:lnTo>
                </a:path>
                <a:path w="430529" h="151129">
                  <a:moveTo>
                    <a:pt x="114300" y="0"/>
                  </a:moveTo>
                  <a:lnTo>
                    <a:pt x="114300" y="0"/>
                  </a:lnTo>
                </a:path>
                <a:path w="430529" h="151129">
                  <a:moveTo>
                    <a:pt x="414020" y="151130"/>
                  </a:moveTo>
                  <a:lnTo>
                    <a:pt x="414020" y="151130"/>
                  </a:lnTo>
                </a:path>
                <a:path w="430529" h="151129">
                  <a:moveTo>
                    <a:pt x="110490" y="88900"/>
                  </a:moveTo>
                  <a:lnTo>
                    <a:pt x="75902" y="79176"/>
                  </a:lnTo>
                  <a:lnTo>
                    <a:pt x="45243" y="69214"/>
                  </a:lnTo>
                  <a:lnTo>
                    <a:pt x="22443" y="59253"/>
                  </a:lnTo>
                  <a:lnTo>
                    <a:pt x="11429" y="49530"/>
                  </a:lnTo>
                  <a:lnTo>
                    <a:pt x="16291" y="38973"/>
                  </a:lnTo>
                  <a:lnTo>
                    <a:pt x="34131" y="26987"/>
                  </a:lnTo>
                  <a:lnTo>
                    <a:pt x="58400" y="17383"/>
                  </a:lnTo>
                  <a:lnTo>
                    <a:pt x="82550" y="13969"/>
                  </a:lnTo>
                  <a:lnTo>
                    <a:pt x="104814" y="19942"/>
                  </a:lnTo>
                  <a:lnTo>
                    <a:pt x="129222" y="32226"/>
                  </a:lnTo>
                  <a:lnTo>
                    <a:pt x="155059" y="45223"/>
                  </a:lnTo>
                  <a:lnTo>
                    <a:pt x="181609" y="53339"/>
                  </a:lnTo>
                  <a:lnTo>
                    <a:pt x="212070" y="52189"/>
                  </a:lnTo>
                  <a:lnTo>
                    <a:pt x="245268" y="46037"/>
                  </a:lnTo>
                  <a:lnTo>
                    <a:pt x="276800" y="39409"/>
                  </a:lnTo>
                  <a:lnTo>
                    <a:pt x="302259" y="36830"/>
                  </a:lnTo>
                </a:path>
                <a:path w="430529" h="151129">
                  <a:moveTo>
                    <a:pt x="0" y="54610"/>
                  </a:moveTo>
                  <a:lnTo>
                    <a:pt x="0" y="54610"/>
                  </a:lnTo>
                </a:path>
                <a:path w="430529" h="151129">
                  <a:moveTo>
                    <a:pt x="302259" y="36830"/>
                  </a:moveTo>
                  <a:lnTo>
                    <a:pt x="302259" y="36830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63360" y="3754119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79" h="49529">
                  <a:moveTo>
                    <a:pt x="46990" y="0"/>
                  </a:moveTo>
                  <a:lnTo>
                    <a:pt x="28396" y="1825"/>
                  </a:lnTo>
                  <a:lnTo>
                    <a:pt x="13493" y="6984"/>
                  </a:lnTo>
                  <a:lnTo>
                    <a:pt x="3591" y="15001"/>
                  </a:lnTo>
                  <a:lnTo>
                    <a:pt x="0" y="25399"/>
                  </a:lnTo>
                  <a:lnTo>
                    <a:pt x="3591" y="35063"/>
                  </a:lnTo>
                  <a:lnTo>
                    <a:pt x="13493" y="42703"/>
                  </a:lnTo>
                  <a:lnTo>
                    <a:pt x="28396" y="47724"/>
                  </a:lnTo>
                  <a:lnTo>
                    <a:pt x="46990" y="49529"/>
                  </a:lnTo>
                  <a:lnTo>
                    <a:pt x="65583" y="47724"/>
                  </a:lnTo>
                  <a:lnTo>
                    <a:pt x="80486" y="42703"/>
                  </a:lnTo>
                  <a:lnTo>
                    <a:pt x="90388" y="35063"/>
                  </a:lnTo>
                  <a:lnTo>
                    <a:pt x="93980" y="25399"/>
                  </a:lnTo>
                  <a:lnTo>
                    <a:pt x="90388" y="15001"/>
                  </a:lnTo>
                  <a:lnTo>
                    <a:pt x="80486" y="6984"/>
                  </a:lnTo>
                  <a:lnTo>
                    <a:pt x="65583" y="1825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3360" y="3754119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79" h="49529">
                  <a:moveTo>
                    <a:pt x="46990" y="49529"/>
                  </a:moveTo>
                  <a:lnTo>
                    <a:pt x="65583" y="47724"/>
                  </a:lnTo>
                  <a:lnTo>
                    <a:pt x="80486" y="42703"/>
                  </a:lnTo>
                  <a:lnTo>
                    <a:pt x="90388" y="35063"/>
                  </a:lnTo>
                  <a:lnTo>
                    <a:pt x="93980" y="25399"/>
                  </a:lnTo>
                  <a:lnTo>
                    <a:pt x="90388" y="15001"/>
                  </a:lnTo>
                  <a:lnTo>
                    <a:pt x="80486" y="6984"/>
                  </a:lnTo>
                  <a:lnTo>
                    <a:pt x="65583" y="1825"/>
                  </a:lnTo>
                  <a:lnTo>
                    <a:pt x="46990" y="0"/>
                  </a:lnTo>
                  <a:lnTo>
                    <a:pt x="28396" y="1825"/>
                  </a:lnTo>
                  <a:lnTo>
                    <a:pt x="13493" y="6984"/>
                  </a:lnTo>
                  <a:lnTo>
                    <a:pt x="3591" y="15001"/>
                  </a:lnTo>
                  <a:lnTo>
                    <a:pt x="0" y="25399"/>
                  </a:lnTo>
                  <a:lnTo>
                    <a:pt x="3591" y="35063"/>
                  </a:lnTo>
                  <a:lnTo>
                    <a:pt x="13493" y="42703"/>
                  </a:lnTo>
                  <a:lnTo>
                    <a:pt x="28396" y="47724"/>
                  </a:lnTo>
                  <a:lnTo>
                    <a:pt x="46990" y="49529"/>
                  </a:lnTo>
                  <a:close/>
                </a:path>
                <a:path w="93979" h="49529">
                  <a:moveTo>
                    <a:pt x="0" y="49529"/>
                  </a:moveTo>
                  <a:lnTo>
                    <a:pt x="0" y="49529"/>
                  </a:lnTo>
                </a:path>
                <a:path w="93979" h="49529">
                  <a:moveTo>
                    <a:pt x="93980" y="0"/>
                  </a:moveTo>
                  <a:lnTo>
                    <a:pt x="93980" y="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89003" y="3737609"/>
              <a:ext cx="157480" cy="86360"/>
            </a:xfrm>
            <a:custGeom>
              <a:avLst/>
              <a:gdLst/>
              <a:ahLst/>
              <a:cxnLst/>
              <a:rect l="l" t="t" r="r" b="b"/>
              <a:pathLst>
                <a:path w="157479" h="86360">
                  <a:moveTo>
                    <a:pt x="126146" y="0"/>
                  </a:moveTo>
                  <a:lnTo>
                    <a:pt x="19466" y="21589"/>
                  </a:lnTo>
                  <a:lnTo>
                    <a:pt x="10596" y="26094"/>
                  </a:lnTo>
                  <a:lnTo>
                    <a:pt x="3750" y="34766"/>
                  </a:lnTo>
                  <a:lnTo>
                    <a:pt x="0" y="46057"/>
                  </a:lnTo>
                  <a:lnTo>
                    <a:pt x="416" y="58419"/>
                  </a:lnTo>
                  <a:lnTo>
                    <a:pt x="4663" y="70107"/>
                  </a:lnTo>
                  <a:lnTo>
                    <a:pt x="12481" y="79533"/>
                  </a:lnTo>
                  <a:lnTo>
                    <a:pt x="22205" y="85387"/>
                  </a:lnTo>
                  <a:lnTo>
                    <a:pt x="32166" y="86359"/>
                  </a:lnTo>
                  <a:lnTo>
                    <a:pt x="137576" y="66039"/>
                  </a:lnTo>
                  <a:lnTo>
                    <a:pt x="146446" y="61337"/>
                  </a:lnTo>
                  <a:lnTo>
                    <a:pt x="153292" y="52228"/>
                  </a:lnTo>
                  <a:lnTo>
                    <a:pt x="157043" y="40501"/>
                  </a:lnTo>
                  <a:lnTo>
                    <a:pt x="156626" y="27939"/>
                  </a:lnTo>
                  <a:lnTo>
                    <a:pt x="152400" y="16430"/>
                  </a:lnTo>
                  <a:lnTo>
                    <a:pt x="144720" y="7302"/>
                  </a:lnTo>
                  <a:lnTo>
                    <a:pt x="135374" y="1508"/>
                  </a:lnTo>
                  <a:lnTo>
                    <a:pt x="126146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89003" y="3733799"/>
              <a:ext cx="157480" cy="95250"/>
            </a:xfrm>
            <a:custGeom>
              <a:avLst/>
              <a:gdLst/>
              <a:ahLst/>
              <a:cxnLst/>
              <a:rect l="l" t="t" r="r" b="b"/>
              <a:pathLst>
                <a:path w="157479" h="95250">
                  <a:moveTo>
                    <a:pt x="19466" y="25400"/>
                  </a:moveTo>
                  <a:lnTo>
                    <a:pt x="10596" y="29904"/>
                  </a:lnTo>
                  <a:lnTo>
                    <a:pt x="3750" y="38576"/>
                  </a:lnTo>
                  <a:lnTo>
                    <a:pt x="0" y="49867"/>
                  </a:lnTo>
                  <a:lnTo>
                    <a:pt x="416" y="62230"/>
                  </a:lnTo>
                  <a:lnTo>
                    <a:pt x="4663" y="73917"/>
                  </a:lnTo>
                  <a:lnTo>
                    <a:pt x="12481" y="83343"/>
                  </a:lnTo>
                  <a:lnTo>
                    <a:pt x="22205" y="89197"/>
                  </a:lnTo>
                  <a:lnTo>
                    <a:pt x="32166" y="90169"/>
                  </a:lnTo>
                  <a:lnTo>
                    <a:pt x="137576" y="69850"/>
                  </a:lnTo>
                  <a:lnTo>
                    <a:pt x="146446" y="65147"/>
                  </a:lnTo>
                  <a:lnTo>
                    <a:pt x="153292" y="56038"/>
                  </a:lnTo>
                  <a:lnTo>
                    <a:pt x="157043" y="44311"/>
                  </a:lnTo>
                  <a:lnTo>
                    <a:pt x="156626" y="31750"/>
                  </a:lnTo>
                  <a:lnTo>
                    <a:pt x="152400" y="20240"/>
                  </a:lnTo>
                  <a:lnTo>
                    <a:pt x="144720" y="11112"/>
                  </a:lnTo>
                  <a:lnTo>
                    <a:pt x="135374" y="5318"/>
                  </a:lnTo>
                  <a:lnTo>
                    <a:pt x="126146" y="3810"/>
                  </a:lnTo>
                  <a:lnTo>
                    <a:pt x="19466" y="25400"/>
                  </a:lnTo>
                  <a:close/>
                </a:path>
                <a:path w="157479" h="95250">
                  <a:moveTo>
                    <a:pt x="6766" y="95250"/>
                  </a:moveTo>
                  <a:lnTo>
                    <a:pt x="6766" y="95250"/>
                  </a:lnTo>
                </a:path>
                <a:path w="157479" h="95250">
                  <a:moveTo>
                    <a:pt x="150276" y="0"/>
                  </a:moveTo>
                  <a:lnTo>
                    <a:pt x="150276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75430" y="3779519"/>
              <a:ext cx="106045" cy="60960"/>
            </a:xfrm>
            <a:custGeom>
              <a:avLst/>
              <a:gdLst/>
              <a:ahLst/>
              <a:cxnLst/>
              <a:rect l="l" t="t" r="r" b="b"/>
              <a:pathLst>
                <a:path w="106045" h="60960">
                  <a:moveTo>
                    <a:pt x="16529" y="0"/>
                  </a:moveTo>
                  <a:lnTo>
                    <a:pt x="0" y="32742"/>
                  </a:lnTo>
                  <a:lnTo>
                    <a:pt x="1766" y="40957"/>
                  </a:lnTo>
                  <a:lnTo>
                    <a:pt x="5199" y="46791"/>
                  </a:lnTo>
                  <a:lnTo>
                    <a:pt x="10179" y="49529"/>
                  </a:lnTo>
                  <a:lnTo>
                    <a:pt x="88919" y="60959"/>
                  </a:lnTo>
                  <a:lnTo>
                    <a:pt x="94535" y="59888"/>
                  </a:lnTo>
                  <a:lnTo>
                    <a:pt x="99556" y="55244"/>
                  </a:lnTo>
                  <a:lnTo>
                    <a:pt x="103385" y="47744"/>
                  </a:lnTo>
                  <a:lnTo>
                    <a:pt x="105429" y="38099"/>
                  </a:lnTo>
                  <a:lnTo>
                    <a:pt x="106005" y="28753"/>
                  </a:lnTo>
                  <a:lnTo>
                    <a:pt x="104318" y="20478"/>
                  </a:lnTo>
                  <a:lnTo>
                    <a:pt x="100965" y="14347"/>
                  </a:lnTo>
                  <a:lnTo>
                    <a:pt x="96539" y="11429"/>
                  </a:lnTo>
                  <a:lnTo>
                    <a:pt x="1652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54170" y="3790949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4" h="49529">
                  <a:moveTo>
                    <a:pt x="17799" y="0"/>
                  </a:moveTo>
                  <a:lnTo>
                    <a:pt x="0" y="32742"/>
                  </a:lnTo>
                  <a:lnTo>
                    <a:pt x="1766" y="40957"/>
                  </a:lnTo>
                  <a:lnTo>
                    <a:pt x="5199" y="46791"/>
                  </a:lnTo>
                  <a:lnTo>
                    <a:pt x="10179" y="49530"/>
                  </a:lnTo>
                  <a:lnTo>
                    <a:pt x="15795" y="48458"/>
                  </a:lnTo>
                  <a:lnTo>
                    <a:pt x="20816" y="43814"/>
                  </a:lnTo>
                  <a:lnTo>
                    <a:pt x="24645" y="36314"/>
                  </a:lnTo>
                  <a:lnTo>
                    <a:pt x="26689" y="26669"/>
                  </a:lnTo>
                  <a:lnTo>
                    <a:pt x="27265" y="17323"/>
                  </a:lnTo>
                  <a:lnTo>
                    <a:pt x="25578" y="9048"/>
                  </a:lnTo>
                  <a:lnTo>
                    <a:pt x="22225" y="2917"/>
                  </a:lnTo>
                  <a:lnTo>
                    <a:pt x="1779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35750" y="3741419"/>
              <a:ext cx="62230" cy="49530"/>
            </a:xfrm>
            <a:custGeom>
              <a:avLst/>
              <a:gdLst/>
              <a:ahLst/>
              <a:cxnLst/>
              <a:rect l="l" t="t" r="r" b="b"/>
              <a:pathLst>
                <a:path w="62229" h="49529">
                  <a:moveTo>
                    <a:pt x="54609" y="0"/>
                  </a:moveTo>
                  <a:lnTo>
                    <a:pt x="8890" y="0"/>
                  </a:lnTo>
                  <a:lnTo>
                    <a:pt x="5357" y="2004"/>
                  </a:lnTo>
                  <a:lnTo>
                    <a:pt x="2540" y="7461"/>
                  </a:lnTo>
                  <a:lnTo>
                    <a:pt x="674" y="15537"/>
                  </a:lnTo>
                  <a:lnTo>
                    <a:pt x="0" y="25399"/>
                  </a:lnTo>
                  <a:lnTo>
                    <a:pt x="674" y="34528"/>
                  </a:lnTo>
                  <a:lnTo>
                    <a:pt x="2540" y="42227"/>
                  </a:lnTo>
                  <a:lnTo>
                    <a:pt x="5357" y="47545"/>
                  </a:lnTo>
                  <a:lnTo>
                    <a:pt x="8890" y="49529"/>
                  </a:lnTo>
                  <a:lnTo>
                    <a:pt x="59690" y="49529"/>
                  </a:lnTo>
                  <a:lnTo>
                    <a:pt x="62229" y="38099"/>
                  </a:lnTo>
                  <a:lnTo>
                    <a:pt x="62229" y="25399"/>
                  </a:lnTo>
                  <a:lnTo>
                    <a:pt x="61753" y="15537"/>
                  </a:lnTo>
                  <a:lnTo>
                    <a:pt x="60325" y="7461"/>
                  </a:lnTo>
                  <a:lnTo>
                    <a:pt x="57943" y="2004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82740" y="3741419"/>
              <a:ext cx="15240" cy="49530"/>
            </a:xfrm>
            <a:custGeom>
              <a:avLst/>
              <a:gdLst/>
              <a:ahLst/>
              <a:cxnLst/>
              <a:rect l="l" t="t" r="r" b="b"/>
              <a:pathLst>
                <a:path w="15240" h="49529">
                  <a:moveTo>
                    <a:pt x="7619" y="0"/>
                  </a:moveTo>
                  <a:lnTo>
                    <a:pt x="4822" y="2004"/>
                  </a:lnTo>
                  <a:lnTo>
                    <a:pt x="2381" y="7461"/>
                  </a:lnTo>
                  <a:lnTo>
                    <a:pt x="654" y="15537"/>
                  </a:lnTo>
                  <a:lnTo>
                    <a:pt x="0" y="25399"/>
                  </a:lnTo>
                  <a:lnTo>
                    <a:pt x="0" y="38099"/>
                  </a:lnTo>
                  <a:lnTo>
                    <a:pt x="3809" y="49529"/>
                  </a:lnTo>
                  <a:lnTo>
                    <a:pt x="12700" y="49529"/>
                  </a:lnTo>
                  <a:lnTo>
                    <a:pt x="15239" y="38099"/>
                  </a:lnTo>
                  <a:lnTo>
                    <a:pt x="15239" y="25399"/>
                  </a:lnTo>
                  <a:lnTo>
                    <a:pt x="14763" y="15537"/>
                  </a:lnTo>
                  <a:lnTo>
                    <a:pt x="13334" y="7461"/>
                  </a:lnTo>
                  <a:lnTo>
                    <a:pt x="10953" y="200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883400" y="3722369"/>
              <a:ext cx="134620" cy="78740"/>
            </a:xfrm>
            <a:custGeom>
              <a:avLst/>
              <a:gdLst/>
              <a:ahLst/>
              <a:cxnLst/>
              <a:rect l="l" t="t" r="r" b="b"/>
              <a:pathLst>
                <a:path w="134620" h="78739">
                  <a:moveTo>
                    <a:pt x="134620" y="0"/>
                  </a:moveTo>
                  <a:lnTo>
                    <a:pt x="0" y="8889"/>
                  </a:lnTo>
                  <a:lnTo>
                    <a:pt x="72390" y="7873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30390" y="37350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93230" y="3674109"/>
              <a:ext cx="215900" cy="144780"/>
            </a:xfrm>
            <a:custGeom>
              <a:avLst/>
              <a:gdLst/>
              <a:ahLst/>
              <a:cxnLst/>
              <a:rect l="l" t="t" r="r" b="b"/>
              <a:pathLst>
                <a:path w="215900" h="144779">
                  <a:moveTo>
                    <a:pt x="107950" y="0"/>
                  </a:moveTo>
                  <a:lnTo>
                    <a:pt x="65365" y="5595"/>
                  </a:lnTo>
                  <a:lnTo>
                    <a:pt x="31115" y="20955"/>
                  </a:lnTo>
                  <a:lnTo>
                    <a:pt x="8294" y="43934"/>
                  </a:lnTo>
                  <a:lnTo>
                    <a:pt x="0" y="72389"/>
                  </a:lnTo>
                  <a:lnTo>
                    <a:pt x="8294" y="100845"/>
                  </a:lnTo>
                  <a:lnTo>
                    <a:pt x="31115" y="123824"/>
                  </a:lnTo>
                  <a:lnTo>
                    <a:pt x="65365" y="139184"/>
                  </a:lnTo>
                  <a:lnTo>
                    <a:pt x="107950" y="144779"/>
                  </a:lnTo>
                  <a:lnTo>
                    <a:pt x="150534" y="139184"/>
                  </a:lnTo>
                  <a:lnTo>
                    <a:pt x="184784" y="123824"/>
                  </a:lnTo>
                  <a:lnTo>
                    <a:pt x="207605" y="100845"/>
                  </a:lnTo>
                  <a:lnTo>
                    <a:pt x="215900" y="72389"/>
                  </a:lnTo>
                  <a:lnTo>
                    <a:pt x="207605" y="43934"/>
                  </a:lnTo>
                  <a:lnTo>
                    <a:pt x="184784" y="20955"/>
                  </a:lnTo>
                  <a:lnTo>
                    <a:pt x="150534" y="559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29730" y="3764279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1120"/>
                  </a:lnTo>
                </a:path>
              </a:pathLst>
            </a:custGeom>
            <a:ln w="19048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96990" y="3538219"/>
              <a:ext cx="461009" cy="71120"/>
            </a:xfrm>
            <a:custGeom>
              <a:avLst/>
              <a:gdLst/>
              <a:ahLst/>
              <a:cxnLst/>
              <a:rect l="l" t="t" r="r" b="b"/>
              <a:pathLst>
                <a:path w="461009" h="71120">
                  <a:moveTo>
                    <a:pt x="403860" y="0"/>
                  </a:moveTo>
                  <a:lnTo>
                    <a:pt x="58420" y="0"/>
                  </a:lnTo>
                  <a:lnTo>
                    <a:pt x="35897" y="2877"/>
                  </a:lnTo>
                  <a:lnTo>
                    <a:pt x="17303" y="10636"/>
                  </a:lnTo>
                  <a:lnTo>
                    <a:pt x="4663" y="21967"/>
                  </a:lnTo>
                  <a:lnTo>
                    <a:pt x="0" y="35559"/>
                  </a:lnTo>
                  <a:lnTo>
                    <a:pt x="4663" y="49688"/>
                  </a:lnTo>
                  <a:lnTo>
                    <a:pt x="17303" y="60960"/>
                  </a:lnTo>
                  <a:lnTo>
                    <a:pt x="35897" y="68421"/>
                  </a:lnTo>
                  <a:lnTo>
                    <a:pt x="58420" y="71119"/>
                  </a:lnTo>
                  <a:lnTo>
                    <a:pt x="403860" y="71119"/>
                  </a:lnTo>
                  <a:lnTo>
                    <a:pt x="425648" y="68421"/>
                  </a:lnTo>
                  <a:lnTo>
                    <a:pt x="443865" y="60960"/>
                  </a:lnTo>
                  <a:lnTo>
                    <a:pt x="456366" y="49688"/>
                  </a:lnTo>
                  <a:lnTo>
                    <a:pt x="461010" y="35559"/>
                  </a:lnTo>
                  <a:lnTo>
                    <a:pt x="456366" y="21967"/>
                  </a:lnTo>
                  <a:lnTo>
                    <a:pt x="443864" y="10636"/>
                  </a:lnTo>
                  <a:lnTo>
                    <a:pt x="425648" y="2877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396990" y="3538219"/>
              <a:ext cx="461009" cy="71120"/>
            </a:xfrm>
            <a:custGeom>
              <a:avLst/>
              <a:gdLst/>
              <a:ahLst/>
              <a:cxnLst/>
              <a:rect l="l" t="t" r="r" b="b"/>
              <a:pathLst>
                <a:path w="461009" h="71120">
                  <a:moveTo>
                    <a:pt x="0" y="35559"/>
                  </a:moveTo>
                  <a:lnTo>
                    <a:pt x="4663" y="49688"/>
                  </a:lnTo>
                  <a:lnTo>
                    <a:pt x="17303" y="60959"/>
                  </a:lnTo>
                  <a:lnTo>
                    <a:pt x="35897" y="68421"/>
                  </a:lnTo>
                  <a:lnTo>
                    <a:pt x="58420" y="71119"/>
                  </a:lnTo>
                  <a:lnTo>
                    <a:pt x="403860" y="71119"/>
                  </a:lnTo>
                  <a:lnTo>
                    <a:pt x="425648" y="68421"/>
                  </a:lnTo>
                  <a:lnTo>
                    <a:pt x="443865" y="60960"/>
                  </a:lnTo>
                  <a:lnTo>
                    <a:pt x="456366" y="49688"/>
                  </a:lnTo>
                  <a:lnTo>
                    <a:pt x="461010" y="35559"/>
                  </a:lnTo>
                  <a:lnTo>
                    <a:pt x="456366" y="21967"/>
                  </a:lnTo>
                  <a:lnTo>
                    <a:pt x="443864" y="10636"/>
                  </a:lnTo>
                  <a:lnTo>
                    <a:pt x="425648" y="2877"/>
                  </a:lnTo>
                  <a:lnTo>
                    <a:pt x="403860" y="0"/>
                  </a:lnTo>
                  <a:lnTo>
                    <a:pt x="58420" y="0"/>
                  </a:lnTo>
                  <a:lnTo>
                    <a:pt x="35897" y="2877"/>
                  </a:lnTo>
                  <a:lnTo>
                    <a:pt x="17303" y="10636"/>
                  </a:lnTo>
                  <a:lnTo>
                    <a:pt x="4663" y="21967"/>
                  </a:lnTo>
                  <a:lnTo>
                    <a:pt x="0" y="35559"/>
                  </a:lnTo>
                  <a:close/>
                </a:path>
                <a:path w="461009" h="71120">
                  <a:moveTo>
                    <a:pt x="0" y="71119"/>
                  </a:moveTo>
                  <a:lnTo>
                    <a:pt x="0" y="71119"/>
                  </a:lnTo>
                </a:path>
                <a:path w="461009" h="71120">
                  <a:moveTo>
                    <a:pt x="461010" y="0"/>
                  </a:moveTo>
                  <a:lnTo>
                    <a:pt x="46101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96990" y="3538219"/>
              <a:ext cx="115570" cy="71120"/>
            </a:xfrm>
            <a:custGeom>
              <a:avLst/>
              <a:gdLst/>
              <a:ahLst/>
              <a:cxnLst/>
              <a:rect l="l" t="t" r="r" b="b"/>
              <a:pathLst>
                <a:path w="115570" h="71120">
                  <a:moveTo>
                    <a:pt x="58420" y="0"/>
                  </a:moveTo>
                  <a:lnTo>
                    <a:pt x="35897" y="2877"/>
                  </a:lnTo>
                  <a:lnTo>
                    <a:pt x="17303" y="10636"/>
                  </a:lnTo>
                  <a:lnTo>
                    <a:pt x="4663" y="21967"/>
                  </a:lnTo>
                  <a:lnTo>
                    <a:pt x="0" y="35559"/>
                  </a:lnTo>
                  <a:lnTo>
                    <a:pt x="4663" y="49688"/>
                  </a:lnTo>
                  <a:lnTo>
                    <a:pt x="17303" y="60960"/>
                  </a:lnTo>
                  <a:lnTo>
                    <a:pt x="35897" y="68421"/>
                  </a:lnTo>
                  <a:lnTo>
                    <a:pt x="58420" y="71119"/>
                  </a:lnTo>
                  <a:lnTo>
                    <a:pt x="80208" y="68421"/>
                  </a:lnTo>
                  <a:lnTo>
                    <a:pt x="98425" y="60960"/>
                  </a:lnTo>
                  <a:lnTo>
                    <a:pt x="110926" y="49688"/>
                  </a:lnTo>
                  <a:lnTo>
                    <a:pt x="115569" y="35559"/>
                  </a:lnTo>
                  <a:lnTo>
                    <a:pt x="110926" y="21967"/>
                  </a:lnTo>
                  <a:lnTo>
                    <a:pt x="98424" y="10636"/>
                  </a:lnTo>
                  <a:lnTo>
                    <a:pt x="80208" y="287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96990" y="3538219"/>
              <a:ext cx="461009" cy="71120"/>
            </a:xfrm>
            <a:custGeom>
              <a:avLst/>
              <a:gdLst/>
              <a:ahLst/>
              <a:cxnLst/>
              <a:rect l="l" t="t" r="r" b="b"/>
              <a:pathLst>
                <a:path w="461009" h="71120">
                  <a:moveTo>
                    <a:pt x="0" y="35559"/>
                  </a:moveTo>
                  <a:lnTo>
                    <a:pt x="4663" y="49688"/>
                  </a:lnTo>
                  <a:lnTo>
                    <a:pt x="17303" y="60959"/>
                  </a:lnTo>
                  <a:lnTo>
                    <a:pt x="35897" y="68421"/>
                  </a:lnTo>
                  <a:lnTo>
                    <a:pt x="58420" y="71119"/>
                  </a:lnTo>
                  <a:lnTo>
                    <a:pt x="80208" y="68421"/>
                  </a:lnTo>
                  <a:lnTo>
                    <a:pt x="98425" y="60960"/>
                  </a:lnTo>
                  <a:lnTo>
                    <a:pt x="110926" y="49688"/>
                  </a:lnTo>
                  <a:lnTo>
                    <a:pt x="115569" y="35559"/>
                  </a:lnTo>
                  <a:lnTo>
                    <a:pt x="110926" y="21967"/>
                  </a:lnTo>
                  <a:lnTo>
                    <a:pt x="98424" y="10636"/>
                  </a:lnTo>
                  <a:lnTo>
                    <a:pt x="80208" y="2877"/>
                  </a:lnTo>
                  <a:lnTo>
                    <a:pt x="58420" y="0"/>
                  </a:lnTo>
                  <a:lnTo>
                    <a:pt x="35897" y="2877"/>
                  </a:lnTo>
                  <a:lnTo>
                    <a:pt x="17303" y="10636"/>
                  </a:lnTo>
                  <a:lnTo>
                    <a:pt x="4663" y="21967"/>
                  </a:lnTo>
                  <a:lnTo>
                    <a:pt x="0" y="35559"/>
                  </a:lnTo>
                  <a:close/>
                </a:path>
                <a:path w="461009" h="71120">
                  <a:moveTo>
                    <a:pt x="0" y="71119"/>
                  </a:moveTo>
                  <a:lnTo>
                    <a:pt x="0" y="71119"/>
                  </a:lnTo>
                </a:path>
                <a:path w="461009" h="71120">
                  <a:moveTo>
                    <a:pt x="461010" y="0"/>
                  </a:moveTo>
                  <a:lnTo>
                    <a:pt x="46101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98260" y="353821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89">
                  <a:moveTo>
                    <a:pt x="58419" y="0"/>
                  </a:move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29"/>
                  </a:lnTo>
                  <a:lnTo>
                    <a:pt x="4484" y="50958"/>
                  </a:lnTo>
                  <a:lnTo>
                    <a:pt x="16827" y="62229"/>
                  </a:lnTo>
                  <a:lnTo>
                    <a:pt x="35361" y="69691"/>
                  </a:lnTo>
                  <a:lnTo>
                    <a:pt x="58419" y="72389"/>
                  </a:lnTo>
                  <a:lnTo>
                    <a:pt x="81279" y="69691"/>
                  </a:lnTo>
                  <a:lnTo>
                    <a:pt x="99377" y="62229"/>
                  </a:lnTo>
                  <a:lnTo>
                    <a:pt x="111283" y="50958"/>
                  </a:lnTo>
                  <a:lnTo>
                    <a:pt x="115569" y="36829"/>
                  </a:lnTo>
                  <a:lnTo>
                    <a:pt x="111283" y="22502"/>
                  </a:lnTo>
                  <a:lnTo>
                    <a:pt x="99377" y="10794"/>
                  </a:lnTo>
                  <a:lnTo>
                    <a:pt x="81279" y="2897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98260" y="353821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89">
                  <a:moveTo>
                    <a:pt x="58419" y="72389"/>
                  </a:moveTo>
                  <a:lnTo>
                    <a:pt x="35361" y="69691"/>
                  </a:lnTo>
                  <a:lnTo>
                    <a:pt x="16827" y="62229"/>
                  </a:lnTo>
                  <a:lnTo>
                    <a:pt x="4484" y="50958"/>
                  </a:lnTo>
                  <a:lnTo>
                    <a:pt x="0" y="36829"/>
                  </a:lnTo>
                  <a:lnTo>
                    <a:pt x="4484" y="22502"/>
                  </a:lnTo>
                  <a:lnTo>
                    <a:pt x="16827" y="10794"/>
                  </a:lnTo>
                  <a:lnTo>
                    <a:pt x="35361" y="2897"/>
                  </a:lnTo>
                  <a:lnTo>
                    <a:pt x="58419" y="0"/>
                  </a:lnTo>
                  <a:lnTo>
                    <a:pt x="81279" y="2897"/>
                  </a:lnTo>
                  <a:lnTo>
                    <a:pt x="99377" y="10794"/>
                  </a:lnTo>
                  <a:lnTo>
                    <a:pt x="111283" y="22502"/>
                  </a:lnTo>
                  <a:lnTo>
                    <a:pt x="115569" y="36829"/>
                  </a:lnTo>
                  <a:lnTo>
                    <a:pt x="111283" y="50958"/>
                  </a:lnTo>
                  <a:lnTo>
                    <a:pt x="99377" y="62229"/>
                  </a:lnTo>
                  <a:lnTo>
                    <a:pt x="81279" y="69691"/>
                  </a:lnTo>
                  <a:lnTo>
                    <a:pt x="58419" y="72389"/>
                  </a:lnTo>
                  <a:close/>
                </a:path>
                <a:path w="115570" h="72389">
                  <a:moveTo>
                    <a:pt x="115569" y="72389"/>
                  </a:moveTo>
                  <a:lnTo>
                    <a:pt x="115569" y="72389"/>
                  </a:lnTo>
                </a:path>
                <a:path w="115570" h="7238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600190" y="3593752"/>
              <a:ext cx="277207" cy="2035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748780" y="3502659"/>
              <a:ext cx="368300" cy="240029"/>
            </a:xfrm>
            <a:custGeom>
              <a:avLst/>
              <a:gdLst/>
              <a:ahLst/>
              <a:cxnLst/>
              <a:rect l="l" t="t" r="r" b="b"/>
              <a:pathLst>
                <a:path w="368300" h="240029">
                  <a:moveTo>
                    <a:pt x="368300" y="240030"/>
                  </a:moveTo>
                  <a:lnTo>
                    <a:pt x="309880" y="111760"/>
                  </a:lnTo>
                  <a:lnTo>
                    <a:pt x="277342" y="111760"/>
                  </a:lnTo>
                  <a:lnTo>
                    <a:pt x="288290" y="80022"/>
                  </a:lnTo>
                  <a:lnTo>
                    <a:pt x="277266" y="48768"/>
                  </a:lnTo>
                  <a:lnTo>
                    <a:pt x="246849" y="23342"/>
                  </a:lnTo>
                  <a:lnTo>
                    <a:pt x="200952" y="6261"/>
                  </a:lnTo>
                  <a:lnTo>
                    <a:pt x="143510" y="0"/>
                  </a:lnTo>
                  <a:lnTo>
                    <a:pt x="86791" y="6261"/>
                  </a:lnTo>
                  <a:lnTo>
                    <a:pt x="41275" y="23342"/>
                  </a:lnTo>
                  <a:lnTo>
                    <a:pt x="10985" y="48768"/>
                  </a:lnTo>
                  <a:lnTo>
                    <a:pt x="0" y="80022"/>
                  </a:lnTo>
                  <a:lnTo>
                    <a:pt x="10985" y="112001"/>
                  </a:lnTo>
                  <a:lnTo>
                    <a:pt x="41275" y="137795"/>
                  </a:lnTo>
                  <a:lnTo>
                    <a:pt x="80010" y="152463"/>
                  </a:lnTo>
                  <a:lnTo>
                    <a:pt x="80010" y="240030"/>
                  </a:lnTo>
                  <a:lnTo>
                    <a:pt x="368300" y="24003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638290" y="3538219"/>
              <a:ext cx="73660" cy="138430"/>
            </a:xfrm>
            <a:custGeom>
              <a:avLst/>
              <a:gdLst/>
              <a:ahLst/>
              <a:cxnLst/>
              <a:rect l="l" t="t" r="r" b="b"/>
              <a:pathLst>
                <a:path w="73659" h="138429">
                  <a:moveTo>
                    <a:pt x="0" y="0"/>
                  </a:moveTo>
                  <a:lnTo>
                    <a:pt x="0" y="12382"/>
                  </a:lnTo>
                  <a:lnTo>
                    <a:pt x="0" y="24764"/>
                  </a:lnTo>
                  <a:lnTo>
                    <a:pt x="0" y="37147"/>
                  </a:lnTo>
                  <a:lnTo>
                    <a:pt x="0" y="49529"/>
                  </a:lnTo>
                </a:path>
                <a:path w="73659" h="138429">
                  <a:moveTo>
                    <a:pt x="0" y="0"/>
                  </a:moveTo>
                  <a:lnTo>
                    <a:pt x="0" y="0"/>
                  </a:lnTo>
                </a:path>
                <a:path w="73659" h="138429">
                  <a:moveTo>
                    <a:pt x="73659" y="88899"/>
                  </a:moveTo>
                  <a:lnTo>
                    <a:pt x="73640" y="101282"/>
                  </a:lnTo>
                  <a:lnTo>
                    <a:pt x="73501" y="113664"/>
                  </a:lnTo>
                  <a:lnTo>
                    <a:pt x="73124" y="126047"/>
                  </a:lnTo>
                  <a:lnTo>
                    <a:pt x="72389" y="138429"/>
                  </a:lnTo>
                </a:path>
                <a:path w="73659" h="138429">
                  <a:moveTo>
                    <a:pt x="73659" y="88899"/>
                  </a:moveTo>
                  <a:lnTo>
                    <a:pt x="73659" y="88899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059930" y="3495039"/>
              <a:ext cx="427990" cy="3098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5284470" y="3426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FF7B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3825647" y="1082039"/>
            <a:ext cx="1507490" cy="4531360"/>
            <a:chOff x="3825647" y="1082039"/>
            <a:chExt cx="1507490" cy="4531360"/>
          </a:xfrm>
        </p:grpSpPr>
        <p:sp>
          <p:nvSpPr>
            <p:cNvPr id="97" name="object 97"/>
            <p:cNvSpPr/>
            <p:nvPr/>
          </p:nvSpPr>
          <p:spPr>
            <a:xfrm>
              <a:off x="4372609" y="1315719"/>
              <a:ext cx="118110" cy="38100"/>
            </a:xfrm>
            <a:custGeom>
              <a:avLst/>
              <a:gdLst/>
              <a:ahLst/>
              <a:cxnLst/>
              <a:rect l="l" t="t" r="r" b="b"/>
              <a:pathLst>
                <a:path w="118110" h="38100">
                  <a:moveTo>
                    <a:pt x="118110" y="19050"/>
                  </a:moveTo>
                  <a:lnTo>
                    <a:pt x="108942" y="11787"/>
                  </a:lnTo>
                  <a:lnTo>
                    <a:pt x="83819" y="5715"/>
                  </a:lnTo>
                  <a:lnTo>
                    <a:pt x="46315" y="1547"/>
                  </a:lnTo>
                  <a:lnTo>
                    <a:pt x="0" y="0"/>
                  </a:lnTo>
                </a:path>
                <a:path w="118110" h="38100">
                  <a:moveTo>
                    <a:pt x="118110" y="19050"/>
                  </a:moveTo>
                  <a:lnTo>
                    <a:pt x="108942" y="26312"/>
                  </a:lnTo>
                  <a:lnTo>
                    <a:pt x="83819" y="32384"/>
                  </a:lnTo>
                  <a:lnTo>
                    <a:pt x="46315" y="36552"/>
                  </a:lnTo>
                  <a:lnTo>
                    <a:pt x="0" y="381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72609" y="137032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53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372609" y="1342389"/>
              <a:ext cx="118110" cy="19050"/>
            </a:xfrm>
            <a:custGeom>
              <a:avLst/>
              <a:gdLst/>
              <a:ahLst/>
              <a:cxnLst/>
              <a:rect l="l" t="t" r="r" b="b"/>
              <a:pathLst>
                <a:path w="118110" h="19050">
                  <a:moveTo>
                    <a:pt x="118110" y="19050"/>
                  </a:moveTo>
                  <a:lnTo>
                    <a:pt x="108942" y="11787"/>
                  </a:lnTo>
                  <a:lnTo>
                    <a:pt x="83819" y="5715"/>
                  </a:lnTo>
                  <a:lnTo>
                    <a:pt x="46315" y="1547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90719" y="137032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0"/>
                  </a:moveTo>
                  <a:lnTo>
                    <a:pt x="0" y="1015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284979" y="1342389"/>
              <a:ext cx="205740" cy="39370"/>
            </a:xfrm>
            <a:custGeom>
              <a:avLst/>
              <a:gdLst/>
              <a:ahLst/>
              <a:cxnLst/>
              <a:rect l="l" t="t" r="r" b="b"/>
              <a:pathLst>
                <a:path w="205739" h="39369">
                  <a:moveTo>
                    <a:pt x="0" y="6350"/>
                  </a:moveTo>
                  <a:lnTo>
                    <a:pt x="6925" y="8413"/>
                  </a:lnTo>
                  <a:lnTo>
                    <a:pt x="25876" y="10477"/>
                  </a:lnTo>
                  <a:lnTo>
                    <a:pt x="54113" y="12065"/>
                  </a:lnTo>
                  <a:lnTo>
                    <a:pt x="88900" y="12700"/>
                  </a:lnTo>
                </a:path>
                <a:path w="205739" h="39369">
                  <a:moveTo>
                    <a:pt x="0" y="6350"/>
                  </a:moveTo>
                  <a:lnTo>
                    <a:pt x="6925" y="4286"/>
                  </a:lnTo>
                  <a:lnTo>
                    <a:pt x="25876" y="2222"/>
                  </a:lnTo>
                  <a:lnTo>
                    <a:pt x="54113" y="634"/>
                  </a:lnTo>
                  <a:lnTo>
                    <a:pt x="88900" y="0"/>
                  </a:lnTo>
                </a:path>
                <a:path w="205739" h="39369">
                  <a:moveTo>
                    <a:pt x="205740" y="20320"/>
                  </a:moveTo>
                  <a:lnTo>
                    <a:pt x="196572" y="27582"/>
                  </a:lnTo>
                  <a:lnTo>
                    <a:pt x="171450" y="33654"/>
                  </a:lnTo>
                  <a:lnTo>
                    <a:pt x="133945" y="37822"/>
                  </a:lnTo>
                  <a:lnTo>
                    <a:pt x="87630" y="3937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719" y="137032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0" y="0"/>
                  </a:moveTo>
                  <a:lnTo>
                    <a:pt x="0" y="1142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373244" y="1370329"/>
              <a:ext cx="0" cy="195580"/>
            </a:xfrm>
            <a:custGeom>
              <a:avLst/>
              <a:gdLst/>
              <a:ahLst/>
              <a:cxnLst/>
              <a:rect l="l" t="t" r="r" b="b"/>
              <a:pathLst>
                <a:path h="195580">
                  <a:moveTo>
                    <a:pt x="0" y="0"/>
                  </a:moveTo>
                  <a:lnTo>
                    <a:pt x="0" y="19557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372609" y="1370329"/>
              <a:ext cx="118110" cy="19050"/>
            </a:xfrm>
            <a:custGeom>
              <a:avLst/>
              <a:gdLst/>
              <a:ahLst/>
              <a:cxnLst/>
              <a:rect l="l" t="t" r="r" b="b"/>
              <a:pathLst>
                <a:path w="118110" h="19050">
                  <a:moveTo>
                    <a:pt x="118110" y="19050"/>
                  </a:moveTo>
                  <a:lnTo>
                    <a:pt x="108942" y="11787"/>
                  </a:lnTo>
                  <a:lnTo>
                    <a:pt x="83819" y="5715"/>
                  </a:lnTo>
                  <a:lnTo>
                    <a:pt x="46315" y="1547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90719" y="1370331"/>
              <a:ext cx="0" cy="173990"/>
            </a:xfrm>
            <a:custGeom>
              <a:avLst/>
              <a:gdLst/>
              <a:ahLst/>
              <a:cxnLst/>
              <a:rect l="l" t="t" r="r" b="b"/>
              <a:pathLst>
                <a:path h="173990">
                  <a:moveTo>
                    <a:pt x="0" y="0"/>
                  </a:moveTo>
                  <a:lnTo>
                    <a:pt x="0" y="17398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284979" y="1375409"/>
              <a:ext cx="88900" cy="6350"/>
            </a:xfrm>
            <a:custGeom>
              <a:avLst/>
              <a:gdLst/>
              <a:ahLst/>
              <a:cxnLst/>
              <a:rect l="l" t="t" r="r" b="b"/>
              <a:pathLst>
                <a:path w="88900" h="6350">
                  <a:moveTo>
                    <a:pt x="0" y="0"/>
                  </a:moveTo>
                  <a:lnTo>
                    <a:pt x="6925" y="2599"/>
                  </a:lnTo>
                  <a:lnTo>
                    <a:pt x="25876" y="4603"/>
                  </a:lnTo>
                  <a:lnTo>
                    <a:pt x="54113" y="5893"/>
                  </a:lnTo>
                  <a:lnTo>
                    <a:pt x="88900" y="635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84979" y="1370329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30">
                  <a:moveTo>
                    <a:pt x="0" y="24128"/>
                  </a:moveTo>
                  <a:lnTo>
                    <a:pt x="0" y="0"/>
                  </a:lnTo>
                  <a:lnTo>
                    <a:pt x="0" y="24128"/>
                  </a:lnTo>
                  <a:close/>
                </a:path>
              </a:pathLst>
            </a:custGeom>
            <a:solidFill>
              <a:srgbClr val="66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84979" y="1370329"/>
              <a:ext cx="88900" cy="6350"/>
            </a:xfrm>
            <a:custGeom>
              <a:avLst/>
              <a:gdLst/>
              <a:ahLst/>
              <a:cxnLst/>
              <a:rect l="l" t="t" r="r" b="b"/>
              <a:pathLst>
                <a:path w="88900" h="6350">
                  <a:moveTo>
                    <a:pt x="0" y="6350"/>
                  </a:moveTo>
                  <a:lnTo>
                    <a:pt x="6925" y="3750"/>
                  </a:lnTo>
                  <a:lnTo>
                    <a:pt x="25876" y="1746"/>
                  </a:lnTo>
                  <a:lnTo>
                    <a:pt x="54113" y="456"/>
                  </a:lnTo>
                  <a:lnTo>
                    <a:pt x="8890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284979" y="1370329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25398"/>
                  </a:moveTo>
                  <a:lnTo>
                    <a:pt x="0" y="0"/>
                  </a:lnTo>
                  <a:lnTo>
                    <a:pt x="0" y="25398"/>
                  </a:lnTo>
                  <a:close/>
                </a:path>
              </a:pathLst>
            </a:custGeom>
            <a:solidFill>
              <a:srgbClr val="66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84979" y="1389379"/>
              <a:ext cx="205740" cy="171450"/>
            </a:xfrm>
            <a:custGeom>
              <a:avLst/>
              <a:gdLst/>
              <a:ahLst/>
              <a:cxnLst/>
              <a:rect l="l" t="t" r="r" b="b"/>
              <a:pathLst>
                <a:path w="205739" h="171450">
                  <a:moveTo>
                    <a:pt x="205740" y="0"/>
                  </a:moveTo>
                  <a:lnTo>
                    <a:pt x="196572" y="7262"/>
                  </a:lnTo>
                  <a:lnTo>
                    <a:pt x="171450" y="13334"/>
                  </a:lnTo>
                  <a:lnTo>
                    <a:pt x="133945" y="17502"/>
                  </a:lnTo>
                  <a:lnTo>
                    <a:pt x="87630" y="19050"/>
                  </a:lnTo>
                </a:path>
                <a:path w="205739" h="171450">
                  <a:moveTo>
                    <a:pt x="205740" y="26670"/>
                  </a:moveTo>
                  <a:lnTo>
                    <a:pt x="196572" y="19407"/>
                  </a:lnTo>
                  <a:lnTo>
                    <a:pt x="171450" y="13335"/>
                  </a:lnTo>
                  <a:lnTo>
                    <a:pt x="133945" y="9167"/>
                  </a:lnTo>
                  <a:lnTo>
                    <a:pt x="87630" y="7620"/>
                  </a:lnTo>
                </a:path>
                <a:path w="205739" h="171450">
                  <a:moveTo>
                    <a:pt x="0" y="13970"/>
                  </a:moveTo>
                  <a:lnTo>
                    <a:pt x="6925" y="16033"/>
                  </a:lnTo>
                  <a:lnTo>
                    <a:pt x="25876" y="18097"/>
                  </a:lnTo>
                  <a:lnTo>
                    <a:pt x="54113" y="19685"/>
                  </a:lnTo>
                  <a:lnTo>
                    <a:pt x="88900" y="20320"/>
                  </a:lnTo>
                </a:path>
                <a:path w="205739" h="171450">
                  <a:moveTo>
                    <a:pt x="0" y="13970"/>
                  </a:moveTo>
                  <a:lnTo>
                    <a:pt x="0" y="13970"/>
                  </a:lnTo>
                </a:path>
                <a:path w="205739" h="171450">
                  <a:moveTo>
                    <a:pt x="0" y="13970"/>
                  </a:moveTo>
                  <a:lnTo>
                    <a:pt x="6925" y="11906"/>
                  </a:lnTo>
                  <a:lnTo>
                    <a:pt x="25876" y="9842"/>
                  </a:lnTo>
                  <a:lnTo>
                    <a:pt x="54113" y="8254"/>
                  </a:lnTo>
                  <a:lnTo>
                    <a:pt x="88900" y="7620"/>
                  </a:lnTo>
                </a:path>
                <a:path w="205739" h="171450">
                  <a:moveTo>
                    <a:pt x="0" y="13970"/>
                  </a:moveTo>
                  <a:lnTo>
                    <a:pt x="0" y="13970"/>
                  </a:lnTo>
                </a:path>
                <a:path w="205739" h="171450">
                  <a:moveTo>
                    <a:pt x="205740" y="26670"/>
                  </a:moveTo>
                  <a:lnTo>
                    <a:pt x="196572" y="33932"/>
                  </a:lnTo>
                  <a:lnTo>
                    <a:pt x="171450" y="40004"/>
                  </a:lnTo>
                  <a:lnTo>
                    <a:pt x="133945" y="44172"/>
                  </a:lnTo>
                  <a:lnTo>
                    <a:pt x="87630" y="45720"/>
                  </a:lnTo>
                </a:path>
                <a:path w="205739" h="171450">
                  <a:moveTo>
                    <a:pt x="205740" y="54610"/>
                  </a:moveTo>
                  <a:lnTo>
                    <a:pt x="196572" y="46612"/>
                  </a:lnTo>
                  <a:lnTo>
                    <a:pt x="171450" y="40163"/>
                  </a:lnTo>
                  <a:lnTo>
                    <a:pt x="133945" y="35857"/>
                  </a:lnTo>
                  <a:lnTo>
                    <a:pt x="87630" y="34290"/>
                  </a:lnTo>
                </a:path>
                <a:path w="205739" h="171450">
                  <a:moveTo>
                    <a:pt x="0" y="40640"/>
                  </a:moveTo>
                  <a:lnTo>
                    <a:pt x="6925" y="42703"/>
                  </a:lnTo>
                  <a:lnTo>
                    <a:pt x="25876" y="44767"/>
                  </a:lnTo>
                  <a:lnTo>
                    <a:pt x="54113" y="46355"/>
                  </a:lnTo>
                  <a:lnTo>
                    <a:pt x="88900" y="46990"/>
                  </a:lnTo>
                </a:path>
                <a:path w="205739" h="171450">
                  <a:moveTo>
                    <a:pt x="0" y="40640"/>
                  </a:moveTo>
                  <a:lnTo>
                    <a:pt x="0" y="40640"/>
                  </a:lnTo>
                </a:path>
                <a:path w="205739" h="171450">
                  <a:moveTo>
                    <a:pt x="0" y="40640"/>
                  </a:moveTo>
                  <a:lnTo>
                    <a:pt x="6925" y="38576"/>
                  </a:lnTo>
                  <a:lnTo>
                    <a:pt x="25876" y="36512"/>
                  </a:lnTo>
                  <a:lnTo>
                    <a:pt x="54113" y="34925"/>
                  </a:lnTo>
                  <a:lnTo>
                    <a:pt x="88900" y="34290"/>
                  </a:lnTo>
                </a:path>
                <a:path w="205739" h="171450">
                  <a:moveTo>
                    <a:pt x="0" y="40640"/>
                  </a:moveTo>
                  <a:lnTo>
                    <a:pt x="0" y="40640"/>
                  </a:lnTo>
                </a:path>
                <a:path w="205739" h="171450">
                  <a:moveTo>
                    <a:pt x="205740" y="54610"/>
                  </a:moveTo>
                  <a:lnTo>
                    <a:pt x="196572" y="61872"/>
                  </a:lnTo>
                  <a:lnTo>
                    <a:pt x="171450" y="67944"/>
                  </a:lnTo>
                  <a:lnTo>
                    <a:pt x="133945" y="72112"/>
                  </a:lnTo>
                  <a:lnTo>
                    <a:pt x="87630" y="73660"/>
                  </a:lnTo>
                </a:path>
                <a:path w="205739" h="171450">
                  <a:moveTo>
                    <a:pt x="205740" y="81280"/>
                  </a:moveTo>
                  <a:lnTo>
                    <a:pt x="196572" y="74017"/>
                  </a:lnTo>
                  <a:lnTo>
                    <a:pt x="171450" y="67945"/>
                  </a:lnTo>
                  <a:lnTo>
                    <a:pt x="133945" y="63777"/>
                  </a:lnTo>
                  <a:lnTo>
                    <a:pt x="87630" y="62230"/>
                  </a:lnTo>
                </a:path>
                <a:path w="205739" h="171450">
                  <a:moveTo>
                    <a:pt x="0" y="67310"/>
                  </a:moveTo>
                  <a:lnTo>
                    <a:pt x="6925" y="69373"/>
                  </a:lnTo>
                  <a:lnTo>
                    <a:pt x="25876" y="71437"/>
                  </a:lnTo>
                  <a:lnTo>
                    <a:pt x="54113" y="73025"/>
                  </a:lnTo>
                  <a:lnTo>
                    <a:pt x="88900" y="73660"/>
                  </a:lnTo>
                </a:path>
                <a:path w="205739" h="171450">
                  <a:moveTo>
                    <a:pt x="0" y="67310"/>
                  </a:moveTo>
                  <a:lnTo>
                    <a:pt x="0" y="67310"/>
                  </a:lnTo>
                </a:path>
                <a:path w="205739" h="171450">
                  <a:moveTo>
                    <a:pt x="0" y="67310"/>
                  </a:moveTo>
                  <a:lnTo>
                    <a:pt x="6925" y="65246"/>
                  </a:lnTo>
                  <a:lnTo>
                    <a:pt x="25876" y="63182"/>
                  </a:lnTo>
                  <a:lnTo>
                    <a:pt x="54113" y="61594"/>
                  </a:lnTo>
                  <a:lnTo>
                    <a:pt x="88900" y="60960"/>
                  </a:lnTo>
                </a:path>
                <a:path w="205739" h="171450">
                  <a:moveTo>
                    <a:pt x="0" y="67310"/>
                  </a:moveTo>
                  <a:lnTo>
                    <a:pt x="0" y="67310"/>
                  </a:lnTo>
                </a:path>
                <a:path w="205739" h="171450">
                  <a:moveTo>
                    <a:pt x="205740" y="81280"/>
                  </a:moveTo>
                  <a:lnTo>
                    <a:pt x="196572" y="88741"/>
                  </a:lnTo>
                  <a:lnTo>
                    <a:pt x="171450" y="95250"/>
                  </a:lnTo>
                  <a:lnTo>
                    <a:pt x="133945" y="99853"/>
                  </a:lnTo>
                  <a:lnTo>
                    <a:pt x="87630" y="101600"/>
                  </a:lnTo>
                </a:path>
                <a:path w="205739" h="171450">
                  <a:moveTo>
                    <a:pt x="205740" y="109220"/>
                  </a:moveTo>
                  <a:lnTo>
                    <a:pt x="196572" y="101758"/>
                  </a:lnTo>
                  <a:lnTo>
                    <a:pt x="171450" y="95250"/>
                  </a:lnTo>
                  <a:lnTo>
                    <a:pt x="133945" y="90646"/>
                  </a:lnTo>
                  <a:lnTo>
                    <a:pt x="87630" y="88900"/>
                  </a:lnTo>
                </a:path>
                <a:path w="205739" h="171450">
                  <a:moveTo>
                    <a:pt x="0" y="95250"/>
                  </a:moveTo>
                  <a:lnTo>
                    <a:pt x="6925" y="97849"/>
                  </a:lnTo>
                  <a:lnTo>
                    <a:pt x="25876" y="99853"/>
                  </a:lnTo>
                  <a:lnTo>
                    <a:pt x="54113" y="101143"/>
                  </a:lnTo>
                  <a:lnTo>
                    <a:pt x="88900" y="101600"/>
                  </a:lnTo>
                </a:path>
                <a:path w="205739" h="171450">
                  <a:moveTo>
                    <a:pt x="0" y="95250"/>
                  </a:moveTo>
                  <a:lnTo>
                    <a:pt x="0" y="95250"/>
                  </a:lnTo>
                </a:path>
                <a:path w="205739" h="171450">
                  <a:moveTo>
                    <a:pt x="0" y="95250"/>
                  </a:moveTo>
                  <a:lnTo>
                    <a:pt x="6925" y="93186"/>
                  </a:lnTo>
                  <a:lnTo>
                    <a:pt x="25876" y="91122"/>
                  </a:lnTo>
                  <a:lnTo>
                    <a:pt x="54113" y="89534"/>
                  </a:lnTo>
                  <a:lnTo>
                    <a:pt x="88900" y="88900"/>
                  </a:lnTo>
                </a:path>
                <a:path w="205739" h="171450">
                  <a:moveTo>
                    <a:pt x="0" y="95250"/>
                  </a:moveTo>
                  <a:lnTo>
                    <a:pt x="0" y="95250"/>
                  </a:lnTo>
                </a:path>
                <a:path w="205739" h="171450">
                  <a:moveTo>
                    <a:pt x="205740" y="109220"/>
                  </a:moveTo>
                  <a:lnTo>
                    <a:pt x="196572" y="116482"/>
                  </a:lnTo>
                  <a:lnTo>
                    <a:pt x="171450" y="122554"/>
                  </a:lnTo>
                  <a:lnTo>
                    <a:pt x="133945" y="126722"/>
                  </a:lnTo>
                  <a:lnTo>
                    <a:pt x="87630" y="128270"/>
                  </a:lnTo>
                </a:path>
                <a:path w="205739" h="171450">
                  <a:moveTo>
                    <a:pt x="205740" y="135890"/>
                  </a:moveTo>
                  <a:lnTo>
                    <a:pt x="196572" y="128627"/>
                  </a:lnTo>
                  <a:lnTo>
                    <a:pt x="171450" y="122555"/>
                  </a:lnTo>
                  <a:lnTo>
                    <a:pt x="133945" y="118387"/>
                  </a:lnTo>
                  <a:lnTo>
                    <a:pt x="87630" y="116840"/>
                  </a:lnTo>
                </a:path>
                <a:path w="205739" h="171450">
                  <a:moveTo>
                    <a:pt x="0" y="121920"/>
                  </a:moveTo>
                  <a:lnTo>
                    <a:pt x="6925" y="124519"/>
                  </a:lnTo>
                  <a:lnTo>
                    <a:pt x="25876" y="126523"/>
                  </a:lnTo>
                  <a:lnTo>
                    <a:pt x="54113" y="127813"/>
                  </a:lnTo>
                  <a:lnTo>
                    <a:pt x="88900" y="128270"/>
                  </a:lnTo>
                </a:path>
                <a:path w="205739" h="171450">
                  <a:moveTo>
                    <a:pt x="0" y="121920"/>
                  </a:moveTo>
                  <a:lnTo>
                    <a:pt x="0" y="121920"/>
                  </a:lnTo>
                </a:path>
                <a:path w="205739" h="171450">
                  <a:moveTo>
                    <a:pt x="0" y="121920"/>
                  </a:moveTo>
                  <a:lnTo>
                    <a:pt x="6925" y="120054"/>
                  </a:lnTo>
                  <a:lnTo>
                    <a:pt x="25876" y="118427"/>
                  </a:lnTo>
                  <a:lnTo>
                    <a:pt x="54113" y="117276"/>
                  </a:lnTo>
                  <a:lnTo>
                    <a:pt x="88900" y="116840"/>
                  </a:lnTo>
                </a:path>
                <a:path w="205739" h="171450">
                  <a:moveTo>
                    <a:pt x="0" y="121920"/>
                  </a:moveTo>
                  <a:lnTo>
                    <a:pt x="0" y="121920"/>
                  </a:lnTo>
                </a:path>
                <a:path w="205739" h="171450">
                  <a:moveTo>
                    <a:pt x="205740" y="134620"/>
                  </a:moveTo>
                  <a:lnTo>
                    <a:pt x="197425" y="143371"/>
                  </a:lnTo>
                  <a:lnTo>
                    <a:pt x="174466" y="150336"/>
                  </a:lnTo>
                  <a:lnTo>
                    <a:pt x="139838" y="155158"/>
                  </a:lnTo>
                  <a:lnTo>
                    <a:pt x="96520" y="157480"/>
                  </a:lnTo>
                </a:path>
                <a:path w="205739" h="171450">
                  <a:moveTo>
                    <a:pt x="72390" y="158750"/>
                  </a:moveTo>
                  <a:lnTo>
                    <a:pt x="79077" y="157817"/>
                  </a:lnTo>
                  <a:lnTo>
                    <a:pt x="85883" y="157003"/>
                  </a:lnTo>
                  <a:lnTo>
                    <a:pt x="92928" y="156428"/>
                  </a:lnTo>
                  <a:lnTo>
                    <a:pt x="100330" y="156210"/>
                  </a:lnTo>
                </a:path>
                <a:path w="205739" h="171450">
                  <a:moveTo>
                    <a:pt x="72390" y="171450"/>
                  </a:moveTo>
                  <a:lnTo>
                    <a:pt x="72390" y="171450"/>
                  </a:lnTo>
                </a:path>
                <a:path w="205739" h="171450">
                  <a:moveTo>
                    <a:pt x="100330" y="156210"/>
                  </a:moveTo>
                  <a:lnTo>
                    <a:pt x="100330" y="15621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77836" y="3329939"/>
              <a:ext cx="198120" cy="475615"/>
            </a:xfrm>
            <a:custGeom>
              <a:avLst/>
              <a:gdLst/>
              <a:ahLst/>
              <a:cxnLst/>
              <a:rect l="l" t="t" r="r" b="b"/>
              <a:pathLst>
                <a:path w="198120" h="475614">
                  <a:moveTo>
                    <a:pt x="130333" y="101600"/>
                  </a:moveTo>
                  <a:lnTo>
                    <a:pt x="121622" y="147776"/>
                  </a:lnTo>
                  <a:lnTo>
                    <a:pt x="103504" y="191928"/>
                  </a:lnTo>
                  <a:lnTo>
                    <a:pt x="76577" y="232509"/>
                  </a:lnTo>
                  <a:lnTo>
                    <a:pt x="41433" y="267970"/>
                  </a:lnTo>
                </a:path>
                <a:path w="198120" h="475614">
                  <a:moveTo>
                    <a:pt x="54133" y="0"/>
                  </a:moveTo>
                  <a:lnTo>
                    <a:pt x="54133" y="0"/>
                  </a:lnTo>
                </a:path>
                <a:path w="198120" h="475614">
                  <a:moveTo>
                    <a:pt x="27463" y="279400"/>
                  </a:moveTo>
                  <a:lnTo>
                    <a:pt x="27463" y="279400"/>
                  </a:lnTo>
                </a:path>
                <a:path w="198120" h="475614">
                  <a:moveTo>
                    <a:pt x="18573" y="430530"/>
                  </a:moveTo>
                  <a:lnTo>
                    <a:pt x="49688" y="459382"/>
                  </a:lnTo>
                  <a:lnTo>
                    <a:pt x="86518" y="474662"/>
                  </a:lnTo>
                  <a:lnTo>
                    <a:pt x="124301" y="475178"/>
                  </a:lnTo>
                  <a:lnTo>
                    <a:pt x="158273" y="459740"/>
                  </a:lnTo>
                  <a:lnTo>
                    <a:pt x="168017" y="451227"/>
                  </a:lnTo>
                  <a:lnTo>
                    <a:pt x="176212" y="441166"/>
                  </a:lnTo>
                  <a:lnTo>
                    <a:pt x="182741" y="429914"/>
                  </a:lnTo>
                  <a:lnTo>
                    <a:pt x="187483" y="417830"/>
                  </a:lnTo>
                </a:path>
                <a:path w="198120" h="475614">
                  <a:moveTo>
                    <a:pt x="18573" y="430530"/>
                  </a:moveTo>
                  <a:lnTo>
                    <a:pt x="18573" y="430530"/>
                  </a:lnTo>
                </a:path>
                <a:path w="198120" h="475614">
                  <a:moveTo>
                    <a:pt x="197643" y="430530"/>
                  </a:moveTo>
                  <a:lnTo>
                    <a:pt x="197643" y="430530"/>
                  </a:lnTo>
                </a:path>
                <a:path w="198120" h="475614">
                  <a:moveTo>
                    <a:pt x="22383" y="435610"/>
                  </a:moveTo>
                  <a:lnTo>
                    <a:pt x="1250" y="390644"/>
                  </a:lnTo>
                  <a:lnTo>
                    <a:pt x="0" y="341630"/>
                  </a:lnTo>
                  <a:lnTo>
                    <a:pt x="17561" y="294520"/>
                  </a:lnTo>
                  <a:lnTo>
                    <a:pt x="52863" y="255270"/>
                  </a:lnTo>
                </a:path>
                <a:path w="198120" h="475614">
                  <a:moveTo>
                    <a:pt x="22383" y="435610"/>
                  </a:moveTo>
                  <a:lnTo>
                    <a:pt x="22383" y="435610"/>
                  </a:lnTo>
                </a:path>
                <a:path w="198120" h="475614">
                  <a:moveTo>
                    <a:pt x="52863" y="255270"/>
                  </a:moveTo>
                  <a:lnTo>
                    <a:pt x="52863" y="25527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05629" y="1558289"/>
              <a:ext cx="0" cy="1894839"/>
            </a:xfrm>
            <a:custGeom>
              <a:avLst/>
              <a:gdLst/>
              <a:ahLst/>
              <a:cxnLst/>
              <a:rect l="l" t="t" r="r" b="b"/>
              <a:pathLst>
                <a:path h="1894839">
                  <a:moveTo>
                    <a:pt x="0" y="1894839"/>
                  </a:moveTo>
                  <a:lnTo>
                    <a:pt x="0" y="1607820"/>
                  </a:lnTo>
                </a:path>
                <a:path h="1894839">
                  <a:moveTo>
                    <a:pt x="0" y="0"/>
                  </a:moveTo>
                  <a:lnTo>
                    <a:pt x="0" y="163957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366259" y="152018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34289" y="0"/>
                  </a:moveTo>
                  <a:lnTo>
                    <a:pt x="20895" y="2678"/>
                  </a:lnTo>
                  <a:lnTo>
                    <a:pt x="10001" y="10001"/>
                  </a:lnTo>
                  <a:lnTo>
                    <a:pt x="2678" y="20895"/>
                  </a:lnTo>
                  <a:lnTo>
                    <a:pt x="0" y="34289"/>
                  </a:lnTo>
                  <a:lnTo>
                    <a:pt x="2678" y="47684"/>
                  </a:lnTo>
                  <a:lnTo>
                    <a:pt x="10001" y="58578"/>
                  </a:lnTo>
                  <a:lnTo>
                    <a:pt x="20895" y="65901"/>
                  </a:lnTo>
                  <a:lnTo>
                    <a:pt x="34289" y="68580"/>
                  </a:lnTo>
                  <a:lnTo>
                    <a:pt x="48418" y="65901"/>
                  </a:lnTo>
                  <a:lnTo>
                    <a:pt x="59690" y="58578"/>
                  </a:lnTo>
                  <a:lnTo>
                    <a:pt x="67151" y="47684"/>
                  </a:lnTo>
                  <a:lnTo>
                    <a:pt x="69850" y="34289"/>
                  </a:lnTo>
                  <a:lnTo>
                    <a:pt x="67151" y="20895"/>
                  </a:lnTo>
                  <a:lnTo>
                    <a:pt x="59689" y="10001"/>
                  </a:lnTo>
                  <a:lnTo>
                    <a:pt x="48418" y="267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364989" y="1520189"/>
              <a:ext cx="71120" cy="68580"/>
            </a:xfrm>
            <a:custGeom>
              <a:avLst/>
              <a:gdLst/>
              <a:ahLst/>
              <a:cxnLst/>
              <a:rect l="l" t="t" r="r" b="b"/>
              <a:pathLst>
                <a:path w="71120" h="68580">
                  <a:moveTo>
                    <a:pt x="71120" y="34289"/>
                  </a:moveTo>
                  <a:lnTo>
                    <a:pt x="68421" y="47684"/>
                  </a:lnTo>
                  <a:lnTo>
                    <a:pt x="60960" y="58578"/>
                  </a:lnTo>
                  <a:lnTo>
                    <a:pt x="49688" y="65901"/>
                  </a:lnTo>
                  <a:lnTo>
                    <a:pt x="35560" y="68580"/>
                  </a:lnTo>
                  <a:lnTo>
                    <a:pt x="22165" y="65901"/>
                  </a:lnTo>
                  <a:lnTo>
                    <a:pt x="11271" y="58578"/>
                  </a:lnTo>
                  <a:lnTo>
                    <a:pt x="3948" y="47684"/>
                  </a:lnTo>
                  <a:lnTo>
                    <a:pt x="1270" y="34289"/>
                  </a:lnTo>
                  <a:lnTo>
                    <a:pt x="3948" y="20895"/>
                  </a:lnTo>
                  <a:lnTo>
                    <a:pt x="11271" y="10001"/>
                  </a:lnTo>
                  <a:lnTo>
                    <a:pt x="22165" y="2678"/>
                  </a:lnTo>
                  <a:lnTo>
                    <a:pt x="35560" y="0"/>
                  </a:lnTo>
                  <a:lnTo>
                    <a:pt x="49688" y="2678"/>
                  </a:lnTo>
                  <a:lnTo>
                    <a:pt x="60960" y="10001"/>
                  </a:lnTo>
                  <a:lnTo>
                    <a:pt x="68421" y="20895"/>
                  </a:lnTo>
                  <a:lnTo>
                    <a:pt x="71120" y="34289"/>
                  </a:lnTo>
                  <a:close/>
                </a:path>
                <a:path w="71120" h="68580">
                  <a:moveTo>
                    <a:pt x="71120" y="0"/>
                  </a:moveTo>
                  <a:lnTo>
                    <a:pt x="71120" y="0"/>
                  </a:lnTo>
                </a:path>
                <a:path w="71120" h="68580">
                  <a:moveTo>
                    <a:pt x="0" y="68580"/>
                  </a:moveTo>
                  <a:lnTo>
                    <a:pt x="0" y="68580"/>
                  </a:lnTo>
                </a:path>
              </a:pathLst>
            </a:custGeom>
            <a:ln w="93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04359" y="1557019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190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544059" y="1520189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0" y="0"/>
                  </a:moveTo>
                  <a:lnTo>
                    <a:pt x="0" y="74930"/>
                  </a:lnTo>
                  <a:lnTo>
                    <a:pt x="76200" y="36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370069" y="135508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09" y="106680"/>
                  </a:moveTo>
                  <a:lnTo>
                    <a:pt x="97154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70069" y="1370329"/>
              <a:ext cx="105410" cy="110489"/>
            </a:xfrm>
            <a:custGeom>
              <a:avLst/>
              <a:gdLst/>
              <a:ahLst/>
              <a:cxnLst/>
              <a:rect l="l" t="t" r="r" b="b"/>
              <a:pathLst>
                <a:path w="105410" h="110490">
                  <a:moveTo>
                    <a:pt x="105409" y="72391"/>
                  </a:moveTo>
                  <a:lnTo>
                    <a:pt x="105409" y="110488"/>
                  </a:lnTo>
                </a:path>
                <a:path w="105410" h="110490">
                  <a:moveTo>
                    <a:pt x="0" y="0"/>
                  </a:moveTo>
                  <a:lnTo>
                    <a:pt x="0" y="380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70069" y="146176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09" y="0"/>
                  </a:moveTo>
                  <a:lnTo>
                    <a:pt x="97154" y="41850"/>
                  </a:lnTo>
                  <a:lnTo>
                    <a:pt x="74612" y="75723"/>
                  </a:lnTo>
                  <a:lnTo>
                    <a:pt x="41116" y="98405"/>
                  </a:lnTo>
                  <a:lnTo>
                    <a:pt x="0" y="10667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370069" y="154940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370069" y="150621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09" y="106679"/>
                  </a:moveTo>
                  <a:lnTo>
                    <a:pt x="97154" y="64829"/>
                  </a:lnTo>
                  <a:lnTo>
                    <a:pt x="74612" y="30956"/>
                  </a:lnTo>
                  <a:lnTo>
                    <a:pt x="41116" y="8274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370069" y="1485901"/>
              <a:ext cx="105410" cy="146050"/>
            </a:xfrm>
            <a:custGeom>
              <a:avLst/>
              <a:gdLst/>
              <a:ahLst/>
              <a:cxnLst/>
              <a:rect l="l" t="t" r="r" b="b"/>
              <a:pathLst>
                <a:path w="105410" h="146050">
                  <a:moveTo>
                    <a:pt x="105409" y="107950"/>
                  </a:moveTo>
                  <a:lnTo>
                    <a:pt x="105409" y="146047"/>
                  </a:lnTo>
                </a:path>
                <a:path w="105410" h="14605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291329" y="1504949"/>
              <a:ext cx="184150" cy="214629"/>
            </a:xfrm>
            <a:custGeom>
              <a:avLst/>
              <a:gdLst/>
              <a:ahLst/>
              <a:cxnLst/>
              <a:rect l="l" t="t" r="r" b="b"/>
              <a:pathLst>
                <a:path w="184150" h="214630">
                  <a:moveTo>
                    <a:pt x="0" y="30479"/>
                  </a:moveTo>
                  <a:lnTo>
                    <a:pt x="6230" y="43140"/>
                  </a:lnTo>
                  <a:lnTo>
                    <a:pt x="23177" y="53657"/>
                  </a:lnTo>
                  <a:lnTo>
                    <a:pt x="48220" y="60840"/>
                  </a:lnTo>
                  <a:lnTo>
                    <a:pt x="78740" y="63500"/>
                  </a:lnTo>
                </a:path>
                <a:path w="184150" h="214630">
                  <a:moveTo>
                    <a:pt x="0" y="30479"/>
                  </a:moveTo>
                  <a:lnTo>
                    <a:pt x="0" y="30479"/>
                  </a:lnTo>
                </a:path>
                <a:path w="184150" h="214630">
                  <a:moveTo>
                    <a:pt x="0" y="33020"/>
                  </a:moveTo>
                  <a:lnTo>
                    <a:pt x="6230" y="20359"/>
                  </a:lnTo>
                  <a:lnTo>
                    <a:pt x="23177" y="9842"/>
                  </a:lnTo>
                  <a:lnTo>
                    <a:pt x="48220" y="2659"/>
                  </a:lnTo>
                  <a:lnTo>
                    <a:pt x="78740" y="0"/>
                  </a:lnTo>
                </a:path>
                <a:path w="184150" h="214630">
                  <a:moveTo>
                    <a:pt x="0" y="33020"/>
                  </a:moveTo>
                  <a:lnTo>
                    <a:pt x="0" y="33020"/>
                  </a:lnTo>
                </a:path>
                <a:path w="184150" h="214630">
                  <a:moveTo>
                    <a:pt x="184150" y="107950"/>
                  </a:moveTo>
                  <a:lnTo>
                    <a:pt x="175895" y="149264"/>
                  </a:lnTo>
                  <a:lnTo>
                    <a:pt x="153352" y="183197"/>
                  </a:lnTo>
                  <a:lnTo>
                    <a:pt x="119856" y="206176"/>
                  </a:lnTo>
                  <a:lnTo>
                    <a:pt x="78740" y="21462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370069" y="170053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370069" y="1657349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409" y="105410"/>
                  </a:moveTo>
                  <a:lnTo>
                    <a:pt x="97154" y="64293"/>
                  </a:lnTo>
                  <a:lnTo>
                    <a:pt x="74612" y="30797"/>
                  </a:lnTo>
                  <a:lnTo>
                    <a:pt x="41116" y="8255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370069" y="1635761"/>
              <a:ext cx="105410" cy="147320"/>
            </a:xfrm>
            <a:custGeom>
              <a:avLst/>
              <a:gdLst/>
              <a:ahLst/>
              <a:cxnLst/>
              <a:rect l="l" t="t" r="r" b="b"/>
              <a:pathLst>
                <a:path w="105410" h="147319">
                  <a:moveTo>
                    <a:pt x="105409" y="107950"/>
                  </a:moveTo>
                  <a:lnTo>
                    <a:pt x="105409" y="147317"/>
                  </a:lnTo>
                </a:path>
                <a:path w="105410" h="147319">
                  <a:moveTo>
                    <a:pt x="0" y="0"/>
                  </a:moveTo>
                  <a:lnTo>
                    <a:pt x="0" y="4063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291329" y="1654809"/>
              <a:ext cx="184150" cy="215900"/>
            </a:xfrm>
            <a:custGeom>
              <a:avLst/>
              <a:gdLst/>
              <a:ahLst/>
              <a:cxnLst/>
              <a:rect l="l" t="t" r="r" b="b"/>
              <a:pathLst>
                <a:path w="184150" h="215900">
                  <a:moveTo>
                    <a:pt x="0" y="31750"/>
                  </a:moveTo>
                  <a:lnTo>
                    <a:pt x="6230" y="44410"/>
                  </a:lnTo>
                  <a:lnTo>
                    <a:pt x="23177" y="54927"/>
                  </a:lnTo>
                  <a:lnTo>
                    <a:pt x="48220" y="62110"/>
                  </a:lnTo>
                  <a:lnTo>
                    <a:pt x="78740" y="64769"/>
                  </a:lnTo>
                </a:path>
                <a:path w="184150" h="215900">
                  <a:moveTo>
                    <a:pt x="0" y="31750"/>
                  </a:moveTo>
                  <a:lnTo>
                    <a:pt x="0" y="31750"/>
                  </a:lnTo>
                </a:path>
                <a:path w="184150" h="215900">
                  <a:moveTo>
                    <a:pt x="0" y="34289"/>
                  </a:moveTo>
                  <a:lnTo>
                    <a:pt x="6230" y="20895"/>
                  </a:lnTo>
                  <a:lnTo>
                    <a:pt x="23177" y="10001"/>
                  </a:lnTo>
                  <a:lnTo>
                    <a:pt x="48220" y="2678"/>
                  </a:lnTo>
                  <a:lnTo>
                    <a:pt x="78740" y="0"/>
                  </a:lnTo>
                </a:path>
                <a:path w="184150" h="215900">
                  <a:moveTo>
                    <a:pt x="0" y="34289"/>
                  </a:moveTo>
                  <a:lnTo>
                    <a:pt x="0" y="34289"/>
                  </a:lnTo>
                </a:path>
                <a:path w="184150" h="215900">
                  <a:moveTo>
                    <a:pt x="184150" y="109219"/>
                  </a:moveTo>
                  <a:lnTo>
                    <a:pt x="175895" y="150534"/>
                  </a:lnTo>
                  <a:lnTo>
                    <a:pt x="153352" y="184467"/>
                  </a:lnTo>
                  <a:lnTo>
                    <a:pt x="119856" y="207446"/>
                  </a:lnTo>
                  <a:lnTo>
                    <a:pt x="78740" y="2159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370069" y="185166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370069" y="180720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09" y="106679"/>
                  </a:moveTo>
                  <a:lnTo>
                    <a:pt x="97154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370069" y="1786891"/>
              <a:ext cx="105410" cy="146050"/>
            </a:xfrm>
            <a:custGeom>
              <a:avLst/>
              <a:gdLst/>
              <a:ahLst/>
              <a:cxnLst/>
              <a:rect l="l" t="t" r="r" b="b"/>
              <a:pathLst>
                <a:path w="105410" h="146050">
                  <a:moveTo>
                    <a:pt x="105409" y="105410"/>
                  </a:moveTo>
                  <a:lnTo>
                    <a:pt x="105409" y="146047"/>
                  </a:lnTo>
                </a:path>
                <a:path w="105410" h="14605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291329" y="1805939"/>
              <a:ext cx="184150" cy="212090"/>
            </a:xfrm>
            <a:custGeom>
              <a:avLst/>
              <a:gdLst/>
              <a:ahLst/>
              <a:cxnLst/>
              <a:rect l="l" t="t" r="r" b="b"/>
              <a:pathLst>
                <a:path w="184150" h="212089">
                  <a:moveTo>
                    <a:pt x="0" y="31750"/>
                  </a:moveTo>
                  <a:lnTo>
                    <a:pt x="6230" y="44410"/>
                  </a:lnTo>
                  <a:lnTo>
                    <a:pt x="23177" y="54927"/>
                  </a:lnTo>
                  <a:lnTo>
                    <a:pt x="48220" y="62110"/>
                  </a:lnTo>
                  <a:lnTo>
                    <a:pt x="78740" y="64770"/>
                  </a:lnTo>
                </a:path>
                <a:path w="184150" h="212089">
                  <a:moveTo>
                    <a:pt x="0" y="31750"/>
                  </a:moveTo>
                  <a:lnTo>
                    <a:pt x="0" y="31750"/>
                  </a:lnTo>
                </a:path>
                <a:path w="184150" h="212089">
                  <a:moveTo>
                    <a:pt x="0" y="34289"/>
                  </a:moveTo>
                  <a:lnTo>
                    <a:pt x="6230" y="20895"/>
                  </a:lnTo>
                  <a:lnTo>
                    <a:pt x="23177" y="10001"/>
                  </a:lnTo>
                  <a:lnTo>
                    <a:pt x="48220" y="2678"/>
                  </a:lnTo>
                  <a:lnTo>
                    <a:pt x="78740" y="0"/>
                  </a:lnTo>
                </a:path>
                <a:path w="184150" h="212089">
                  <a:moveTo>
                    <a:pt x="0" y="34289"/>
                  </a:moveTo>
                  <a:lnTo>
                    <a:pt x="0" y="34289"/>
                  </a:lnTo>
                </a:path>
                <a:path w="184150" h="212089">
                  <a:moveTo>
                    <a:pt x="184150" y="105410"/>
                  </a:moveTo>
                  <a:lnTo>
                    <a:pt x="175895" y="146724"/>
                  </a:lnTo>
                  <a:lnTo>
                    <a:pt x="153352" y="180657"/>
                  </a:lnTo>
                  <a:lnTo>
                    <a:pt x="119856" y="203636"/>
                  </a:lnTo>
                  <a:lnTo>
                    <a:pt x="78740" y="21208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370069" y="19989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370069" y="195452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09" y="106680"/>
                  </a:moveTo>
                  <a:lnTo>
                    <a:pt x="97154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370069" y="1934211"/>
              <a:ext cx="105410" cy="147320"/>
            </a:xfrm>
            <a:custGeom>
              <a:avLst/>
              <a:gdLst/>
              <a:ahLst/>
              <a:cxnLst/>
              <a:rect l="l" t="t" r="r" b="b"/>
              <a:pathLst>
                <a:path w="105410" h="147319">
                  <a:moveTo>
                    <a:pt x="105409" y="107950"/>
                  </a:moveTo>
                  <a:lnTo>
                    <a:pt x="105409" y="147317"/>
                  </a:lnTo>
                </a:path>
                <a:path w="105410" h="14731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91329" y="1953259"/>
              <a:ext cx="184150" cy="215900"/>
            </a:xfrm>
            <a:custGeom>
              <a:avLst/>
              <a:gdLst/>
              <a:ahLst/>
              <a:cxnLst/>
              <a:rect l="l" t="t" r="r" b="b"/>
              <a:pathLst>
                <a:path w="184150" h="215900">
                  <a:moveTo>
                    <a:pt x="0" y="31750"/>
                  </a:moveTo>
                  <a:lnTo>
                    <a:pt x="6230" y="44410"/>
                  </a:lnTo>
                  <a:lnTo>
                    <a:pt x="23177" y="54927"/>
                  </a:lnTo>
                  <a:lnTo>
                    <a:pt x="48220" y="62110"/>
                  </a:lnTo>
                  <a:lnTo>
                    <a:pt x="78740" y="64769"/>
                  </a:lnTo>
                </a:path>
                <a:path w="184150" h="215900">
                  <a:moveTo>
                    <a:pt x="0" y="31750"/>
                  </a:moveTo>
                  <a:lnTo>
                    <a:pt x="0" y="31750"/>
                  </a:lnTo>
                </a:path>
                <a:path w="184150" h="215900">
                  <a:moveTo>
                    <a:pt x="0" y="34289"/>
                  </a:moveTo>
                  <a:lnTo>
                    <a:pt x="6230" y="20895"/>
                  </a:lnTo>
                  <a:lnTo>
                    <a:pt x="23177" y="10001"/>
                  </a:lnTo>
                  <a:lnTo>
                    <a:pt x="48220" y="2678"/>
                  </a:lnTo>
                  <a:lnTo>
                    <a:pt x="78740" y="0"/>
                  </a:lnTo>
                </a:path>
                <a:path w="184150" h="215900">
                  <a:moveTo>
                    <a:pt x="0" y="34289"/>
                  </a:moveTo>
                  <a:lnTo>
                    <a:pt x="0" y="34289"/>
                  </a:lnTo>
                </a:path>
                <a:path w="184150" h="215900">
                  <a:moveTo>
                    <a:pt x="184150" y="109219"/>
                  </a:moveTo>
                  <a:lnTo>
                    <a:pt x="175895" y="150534"/>
                  </a:lnTo>
                  <a:lnTo>
                    <a:pt x="153352" y="184467"/>
                  </a:lnTo>
                  <a:lnTo>
                    <a:pt x="119856" y="207446"/>
                  </a:lnTo>
                  <a:lnTo>
                    <a:pt x="78740" y="2159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370069" y="215011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370069" y="210565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09" y="106679"/>
                  </a:moveTo>
                  <a:lnTo>
                    <a:pt x="97154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370069" y="2084071"/>
              <a:ext cx="105410" cy="147320"/>
            </a:xfrm>
            <a:custGeom>
              <a:avLst/>
              <a:gdLst/>
              <a:ahLst/>
              <a:cxnLst/>
              <a:rect l="l" t="t" r="r" b="b"/>
              <a:pathLst>
                <a:path w="105410" h="147319">
                  <a:moveTo>
                    <a:pt x="105409" y="109219"/>
                  </a:moveTo>
                  <a:lnTo>
                    <a:pt x="105409" y="147317"/>
                  </a:lnTo>
                </a:path>
                <a:path w="105410" h="147319">
                  <a:moveTo>
                    <a:pt x="0" y="0"/>
                  </a:moveTo>
                  <a:lnTo>
                    <a:pt x="0" y="4063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291329" y="2103119"/>
              <a:ext cx="184150" cy="217170"/>
            </a:xfrm>
            <a:custGeom>
              <a:avLst/>
              <a:gdLst/>
              <a:ahLst/>
              <a:cxnLst/>
              <a:rect l="l" t="t" r="r" b="b"/>
              <a:pathLst>
                <a:path w="184150" h="217169">
                  <a:moveTo>
                    <a:pt x="0" y="31750"/>
                  </a:moveTo>
                  <a:lnTo>
                    <a:pt x="6230" y="45144"/>
                  </a:lnTo>
                  <a:lnTo>
                    <a:pt x="23177" y="56038"/>
                  </a:lnTo>
                  <a:lnTo>
                    <a:pt x="48220" y="63361"/>
                  </a:lnTo>
                  <a:lnTo>
                    <a:pt x="78740" y="66039"/>
                  </a:lnTo>
                </a:path>
                <a:path w="184150" h="217169">
                  <a:moveTo>
                    <a:pt x="0" y="31750"/>
                  </a:moveTo>
                  <a:lnTo>
                    <a:pt x="0" y="31750"/>
                  </a:lnTo>
                </a:path>
                <a:path w="184150" h="217169">
                  <a:moveTo>
                    <a:pt x="0" y="34289"/>
                  </a:moveTo>
                  <a:lnTo>
                    <a:pt x="6230" y="20895"/>
                  </a:lnTo>
                  <a:lnTo>
                    <a:pt x="23177" y="10001"/>
                  </a:lnTo>
                  <a:lnTo>
                    <a:pt x="48220" y="2678"/>
                  </a:lnTo>
                  <a:lnTo>
                    <a:pt x="78740" y="0"/>
                  </a:lnTo>
                </a:path>
                <a:path w="184150" h="217169">
                  <a:moveTo>
                    <a:pt x="0" y="34289"/>
                  </a:moveTo>
                  <a:lnTo>
                    <a:pt x="0" y="34289"/>
                  </a:lnTo>
                </a:path>
                <a:path w="184150" h="217169">
                  <a:moveTo>
                    <a:pt x="184150" y="109219"/>
                  </a:moveTo>
                  <a:lnTo>
                    <a:pt x="175895" y="151268"/>
                  </a:lnTo>
                  <a:lnTo>
                    <a:pt x="153352" y="185578"/>
                  </a:lnTo>
                  <a:lnTo>
                    <a:pt x="119856" y="208696"/>
                  </a:lnTo>
                  <a:lnTo>
                    <a:pt x="78740" y="21716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370069" y="229997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6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370069" y="2255519"/>
              <a:ext cx="105410" cy="107950"/>
            </a:xfrm>
            <a:custGeom>
              <a:avLst/>
              <a:gdLst/>
              <a:ahLst/>
              <a:cxnLst/>
              <a:rect l="l" t="t" r="r" b="b"/>
              <a:pathLst>
                <a:path w="105410" h="107950">
                  <a:moveTo>
                    <a:pt x="105409" y="107950"/>
                  </a:moveTo>
                  <a:lnTo>
                    <a:pt x="97154" y="65901"/>
                  </a:lnTo>
                  <a:lnTo>
                    <a:pt x="74612" y="31591"/>
                  </a:lnTo>
                  <a:lnTo>
                    <a:pt x="41116" y="847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370069" y="2236471"/>
              <a:ext cx="105410" cy="146050"/>
            </a:xfrm>
            <a:custGeom>
              <a:avLst/>
              <a:gdLst/>
              <a:ahLst/>
              <a:cxnLst/>
              <a:rect l="l" t="t" r="r" b="b"/>
              <a:pathLst>
                <a:path w="105410" h="146050">
                  <a:moveTo>
                    <a:pt x="105409" y="107950"/>
                  </a:moveTo>
                  <a:lnTo>
                    <a:pt x="105409" y="146047"/>
                  </a:lnTo>
                </a:path>
                <a:path w="105410" h="14605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291329" y="2255519"/>
              <a:ext cx="184150" cy="213360"/>
            </a:xfrm>
            <a:custGeom>
              <a:avLst/>
              <a:gdLst/>
              <a:ahLst/>
              <a:cxnLst/>
              <a:rect l="l" t="t" r="r" b="b"/>
              <a:pathLst>
                <a:path w="184150" h="213360">
                  <a:moveTo>
                    <a:pt x="0" y="30479"/>
                  </a:moveTo>
                  <a:lnTo>
                    <a:pt x="6230" y="43140"/>
                  </a:lnTo>
                  <a:lnTo>
                    <a:pt x="23177" y="53657"/>
                  </a:lnTo>
                  <a:lnTo>
                    <a:pt x="48220" y="60840"/>
                  </a:lnTo>
                  <a:lnTo>
                    <a:pt x="78740" y="63500"/>
                  </a:lnTo>
                </a:path>
                <a:path w="184150" h="213360">
                  <a:moveTo>
                    <a:pt x="0" y="30479"/>
                  </a:moveTo>
                  <a:lnTo>
                    <a:pt x="0" y="30479"/>
                  </a:lnTo>
                </a:path>
                <a:path w="184150" h="213360">
                  <a:moveTo>
                    <a:pt x="0" y="33019"/>
                  </a:moveTo>
                  <a:lnTo>
                    <a:pt x="6230" y="20359"/>
                  </a:lnTo>
                  <a:lnTo>
                    <a:pt x="23177" y="9842"/>
                  </a:lnTo>
                  <a:lnTo>
                    <a:pt x="48220" y="2659"/>
                  </a:lnTo>
                  <a:lnTo>
                    <a:pt x="78740" y="0"/>
                  </a:lnTo>
                </a:path>
                <a:path w="184150" h="213360">
                  <a:moveTo>
                    <a:pt x="0" y="33019"/>
                  </a:moveTo>
                  <a:lnTo>
                    <a:pt x="0" y="33019"/>
                  </a:lnTo>
                </a:path>
                <a:path w="184150" h="213360">
                  <a:moveTo>
                    <a:pt x="184150" y="107950"/>
                  </a:moveTo>
                  <a:lnTo>
                    <a:pt x="175895" y="149066"/>
                  </a:lnTo>
                  <a:lnTo>
                    <a:pt x="153352" y="182562"/>
                  </a:lnTo>
                  <a:lnTo>
                    <a:pt x="119856" y="205104"/>
                  </a:lnTo>
                  <a:lnTo>
                    <a:pt x="78740" y="21335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370069" y="244983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70069" y="2407919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409" y="105409"/>
                  </a:moveTo>
                  <a:lnTo>
                    <a:pt x="97154" y="64293"/>
                  </a:lnTo>
                  <a:lnTo>
                    <a:pt x="74612" y="30797"/>
                  </a:lnTo>
                  <a:lnTo>
                    <a:pt x="41116" y="8255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70069" y="2387601"/>
              <a:ext cx="105410" cy="144780"/>
            </a:xfrm>
            <a:custGeom>
              <a:avLst/>
              <a:gdLst/>
              <a:ahLst/>
              <a:cxnLst/>
              <a:rect l="l" t="t" r="r" b="b"/>
              <a:pathLst>
                <a:path w="105410" h="144780">
                  <a:moveTo>
                    <a:pt x="105409" y="95250"/>
                  </a:moveTo>
                  <a:lnTo>
                    <a:pt x="105409" y="144777"/>
                  </a:lnTo>
                </a:path>
                <a:path w="105410" h="14478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91329" y="2406650"/>
              <a:ext cx="184150" cy="298450"/>
            </a:xfrm>
            <a:custGeom>
              <a:avLst/>
              <a:gdLst/>
              <a:ahLst/>
              <a:cxnLst/>
              <a:rect l="l" t="t" r="r" b="b"/>
              <a:pathLst>
                <a:path w="184150" h="298450">
                  <a:moveTo>
                    <a:pt x="0" y="30479"/>
                  </a:moveTo>
                  <a:lnTo>
                    <a:pt x="6230" y="42941"/>
                  </a:lnTo>
                  <a:lnTo>
                    <a:pt x="23177" y="53022"/>
                  </a:lnTo>
                  <a:lnTo>
                    <a:pt x="48220" y="59769"/>
                  </a:lnTo>
                  <a:lnTo>
                    <a:pt x="78740" y="62229"/>
                  </a:lnTo>
                </a:path>
                <a:path w="184150" h="298450">
                  <a:moveTo>
                    <a:pt x="0" y="30479"/>
                  </a:moveTo>
                  <a:lnTo>
                    <a:pt x="0" y="30479"/>
                  </a:lnTo>
                </a:path>
                <a:path w="184150" h="298450">
                  <a:moveTo>
                    <a:pt x="0" y="31750"/>
                  </a:moveTo>
                  <a:lnTo>
                    <a:pt x="6230" y="19288"/>
                  </a:lnTo>
                  <a:lnTo>
                    <a:pt x="23177" y="9207"/>
                  </a:lnTo>
                  <a:lnTo>
                    <a:pt x="48220" y="2460"/>
                  </a:lnTo>
                  <a:lnTo>
                    <a:pt x="78740" y="0"/>
                  </a:lnTo>
                </a:path>
                <a:path w="184150" h="298450">
                  <a:moveTo>
                    <a:pt x="0" y="31750"/>
                  </a:moveTo>
                  <a:lnTo>
                    <a:pt x="0" y="31750"/>
                  </a:lnTo>
                </a:path>
                <a:path w="184150" h="298450">
                  <a:moveTo>
                    <a:pt x="184150" y="95250"/>
                  </a:moveTo>
                  <a:lnTo>
                    <a:pt x="176549" y="142775"/>
                  </a:lnTo>
                  <a:lnTo>
                    <a:pt x="155733" y="182086"/>
                  </a:lnTo>
                  <a:lnTo>
                    <a:pt x="124678" y="209728"/>
                  </a:lnTo>
                  <a:lnTo>
                    <a:pt x="86360" y="222250"/>
                  </a:lnTo>
                </a:path>
                <a:path w="184150" h="298450">
                  <a:moveTo>
                    <a:pt x="78740" y="222250"/>
                  </a:moveTo>
                  <a:lnTo>
                    <a:pt x="78740" y="222250"/>
                  </a:lnTo>
                </a:path>
                <a:path w="184150" h="298450">
                  <a:moveTo>
                    <a:pt x="64770" y="228600"/>
                  </a:moveTo>
                  <a:lnTo>
                    <a:pt x="70703" y="225067"/>
                  </a:lnTo>
                  <a:lnTo>
                    <a:pt x="76993" y="222250"/>
                  </a:lnTo>
                  <a:lnTo>
                    <a:pt x="83522" y="220384"/>
                  </a:lnTo>
                  <a:lnTo>
                    <a:pt x="90170" y="219710"/>
                  </a:lnTo>
                </a:path>
                <a:path w="184150" h="298450">
                  <a:moveTo>
                    <a:pt x="64770" y="298450"/>
                  </a:moveTo>
                  <a:lnTo>
                    <a:pt x="64770" y="298450"/>
                  </a:lnTo>
                </a:path>
                <a:path w="184150" h="298450">
                  <a:moveTo>
                    <a:pt x="90170" y="219710"/>
                  </a:moveTo>
                  <a:lnTo>
                    <a:pt x="90170" y="21971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61961" y="4516119"/>
              <a:ext cx="198755" cy="374015"/>
            </a:xfrm>
            <a:custGeom>
              <a:avLst/>
              <a:gdLst/>
              <a:ahLst/>
              <a:cxnLst/>
              <a:rect l="l" t="t" r="r" b="b"/>
              <a:pathLst>
                <a:path w="198754" h="374014">
                  <a:moveTo>
                    <a:pt x="130968" y="0"/>
                  </a:moveTo>
                  <a:lnTo>
                    <a:pt x="122078" y="46176"/>
                  </a:lnTo>
                  <a:lnTo>
                    <a:pt x="103663" y="90328"/>
                  </a:lnTo>
                  <a:lnTo>
                    <a:pt x="76676" y="130909"/>
                  </a:lnTo>
                  <a:lnTo>
                    <a:pt x="42068" y="166369"/>
                  </a:lnTo>
                </a:path>
                <a:path w="198754" h="374014">
                  <a:moveTo>
                    <a:pt x="26828" y="177799"/>
                  </a:moveTo>
                  <a:lnTo>
                    <a:pt x="26828" y="177799"/>
                  </a:lnTo>
                </a:path>
                <a:path w="198754" h="374014">
                  <a:moveTo>
                    <a:pt x="17938" y="328929"/>
                  </a:moveTo>
                  <a:lnTo>
                    <a:pt x="49053" y="358318"/>
                  </a:lnTo>
                  <a:lnTo>
                    <a:pt x="85883" y="373538"/>
                  </a:lnTo>
                  <a:lnTo>
                    <a:pt x="123666" y="373757"/>
                  </a:lnTo>
                  <a:lnTo>
                    <a:pt x="157638" y="358139"/>
                  </a:lnTo>
                  <a:lnTo>
                    <a:pt x="167401" y="349805"/>
                  </a:lnTo>
                  <a:lnTo>
                    <a:pt x="175736" y="340042"/>
                  </a:lnTo>
                  <a:lnTo>
                    <a:pt x="182641" y="328850"/>
                  </a:lnTo>
                  <a:lnTo>
                    <a:pt x="188118" y="316229"/>
                  </a:lnTo>
                </a:path>
                <a:path w="198754" h="374014">
                  <a:moveTo>
                    <a:pt x="17938" y="328929"/>
                  </a:moveTo>
                  <a:lnTo>
                    <a:pt x="17938" y="328929"/>
                  </a:lnTo>
                </a:path>
                <a:path w="198754" h="374014">
                  <a:moveTo>
                    <a:pt x="198278" y="328929"/>
                  </a:moveTo>
                  <a:lnTo>
                    <a:pt x="198278" y="328929"/>
                  </a:lnTo>
                </a:path>
                <a:path w="198754" h="374014">
                  <a:moveTo>
                    <a:pt x="23018" y="334009"/>
                  </a:moveTo>
                  <a:lnTo>
                    <a:pt x="1686" y="289044"/>
                  </a:lnTo>
                  <a:lnTo>
                    <a:pt x="0" y="240029"/>
                  </a:lnTo>
                  <a:lnTo>
                    <a:pt x="17125" y="192920"/>
                  </a:lnTo>
                  <a:lnTo>
                    <a:pt x="52228" y="153669"/>
                  </a:lnTo>
                </a:path>
                <a:path w="198754" h="374014">
                  <a:moveTo>
                    <a:pt x="23018" y="334009"/>
                  </a:moveTo>
                  <a:lnTo>
                    <a:pt x="23018" y="334009"/>
                  </a:lnTo>
                </a:path>
                <a:path w="198754" h="374014">
                  <a:moveTo>
                    <a:pt x="52228" y="153669"/>
                  </a:moveTo>
                  <a:lnTo>
                    <a:pt x="52228" y="153669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389119" y="2642869"/>
              <a:ext cx="0" cy="1894839"/>
            </a:xfrm>
            <a:custGeom>
              <a:avLst/>
              <a:gdLst/>
              <a:ahLst/>
              <a:cxnLst/>
              <a:rect l="l" t="t" r="r" b="b"/>
              <a:pathLst>
                <a:path h="1894839">
                  <a:moveTo>
                    <a:pt x="0" y="1894839"/>
                  </a:moveTo>
                  <a:lnTo>
                    <a:pt x="0" y="1607819"/>
                  </a:lnTo>
                </a:path>
                <a:path h="1894839">
                  <a:moveTo>
                    <a:pt x="0" y="0"/>
                  </a:moveTo>
                  <a:lnTo>
                    <a:pt x="0" y="1639569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45077" y="2600097"/>
              <a:ext cx="258672" cy="7960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830319" y="5059680"/>
              <a:ext cx="1089025" cy="542290"/>
            </a:xfrm>
            <a:custGeom>
              <a:avLst/>
              <a:gdLst/>
              <a:ahLst/>
              <a:cxnLst/>
              <a:rect l="l" t="t" r="r" b="b"/>
              <a:pathLst>
                <a:path w="1089025" h="542289">
                  <a:moveTo>
                    <a:pt x="170179" y="0"/>
                  </a:moveTo>
                  <a:lnTo>
                    <a:pt x="119657" y="15359"/>
                  </a:lnTo>
                  <a:lnTo>
                    <a:pt x="83184" y="46672"/>
                  </a:lnTo>
                  <a:lnTo>
                    <a:pt x="56237" y="86082"/>
                  </a:lnTo>
                  <a:lnTo>
                    <a:pt x="34289" y="125730"/>
                  </a:lnTo>
                  <a:lnTo>
                    <a:pt x="16609" y="164405"/>
                  </a:lnTo>
                  <a:lnTo>
                    <a:pt x="6191" y="206533"/>
                  </a:lnTo>
                  <a:lnTo>
                    <a:pt x="1250" y="249852"/>
                  </a:lnTo>
                  <a:lnTo>
                    <a:pt x="0" y="292100"/>
                  </a:lnTo>
                  <a:lnTo>
                    <a:pt x="1250" y="335438"/>
                  </a:lnTo>
                  <a:lnTo>
                    <a:pt x="6191" y="380682"/>
                  </a:lnTo>
                  <a:lnTo>
                    <a:pt x="16609" y="423545"/>
                  </a:lnTo>
                  <a:lnTo>
                    <a:pt x="34289" y="459740"/>
                  </a:lnTo>
                  <a:lnTo>
                    <a:pt x="60166" y="489426"/>
                  </a:lnTo>
                  <a:lnTo>
                    <a:pt x="93662" y="514350"/>
                  </a:lnTo>
                  <a:lnTo>
                    <a:pt x="131444" y="532606"/>
                  </a:lnTo>
                  <a:lnTo>
                    <a:pt x="170179" y="542290"/>
                  </a:lnTo>
                  <a:lnTo>
                    <a:pt x="208577" y="540404"/>
                  </a:lnTo>
                  <a:lnTo>
                    <a:pt x="247808" y="529113"/>
                  </a:lnTo>
                  <a:lnTo>
                    <a:pt x="291087" y="514250"/>
                  </a:lnTo>
                  <a:lnTo>
                    <a:pt x="341629" y="501650"/>
                  </a:lnTo>
                  <a:lnTo>
                    <a:pt x="448350" y="479033"/>
                  </a:lnTo>
                  <a:lnTo>
                    <a:pt x="507959" y="467725"/>
                  </a:lnTo>
                  <a:lnTo>
                    <a:pt x="565068" y="460319"/>
                  </a:lnTo>
                  <a:lnTo>
                    <a:pt x="614679" y="459740"/>
                  </a:lnTo>
                  <a:lnTo>
                    <a:pt x="1056639" y="459740"/>
                  </a:lnTo>
                  <a:lnTo>
                    <a:pt x="1073168" y="423643"/>
                  </a:lnTo>
                  <a:lnTo>
                    <a:pt x="1083743" y="376860"/>
                  </a:lnTo>
                  <a:lnTo>
                    <a:pt x="1088630" y="323479"/>
                  </a:lnTo>
                  <a:lnTo>
                    <a:pt x="1088097" y="267588"/>
                  </a:lnTo>
                  <a:lnTo>
                    <a:pt x="1082410" y="213274"/>
                  </a:lnTo>
                  <a:lnTo>
                    <a:pt x="1071835" y="164626"/>
                  </a:lnTo>
                  <a:lnTo>
                    <a:pt x="1056639" y="125730"/>
                  </a:lnTo>
                  <a:lnTo>
                    <a:pt x="1031639" y="90399"/>
                  </a:lnTo>
                  <a:lnTo>
                    <a:pt x="1024106" y="83820"/>
                  </a:lnTo>
                  <a:lnTo>
                    <a:pt x="511809" y="83820"/>
                  </a:lnTo>
                  <a:lnTo>
                    <a:pt x="463094" y="78843"/>
                  </a:lnTo>
                  <a:lnTo>
                    <a:pt x="410869" y="66091"/>
                  </a:lnTo>
                  <a:lnTo>
                    <a:pt x="357221" y="48830"/>
                  </a:lnTo>
                  <a:lnTo>
                    <a:pt x="304240" y="30324"/>
                  </a:lnTo>
                  <a:lnTo>
                    <a:pt x="254014" y="13840"/>
                  </a:lnTo>
                  <a:lnTo>
                    <a:pt x="208631" y="2643"/>
                  </a:lnTo>
                  <a:lnTo>
                    <a:pt x="170179" y="0"/>
                  </a:lnTo>
                  <a:close/>
                </a:path>
                <a:path w="1089025" h="542289">
                  <a:moveTo>
                    <a:pt x="1056639" y="459740"/>
                  </a:moveTo>
                  <a:lnTo>
                    <a:pt x="614679" y="459740"/>
                  </a:lnTo>
                  <a:lnTo>
                    <a:pt x="661967" y="475317"/>
                  </a:lnTo>
                  <a:lnTo>
                    <a:pt x="699611" y="503396"/>
                  </a:lnTo>
                  <a:lnTo>
                    <a:pt x="737016" y="530284"/>
                  </a:lnTo>
                  <a:lnTo>
                    <a:pt x="783589" y="542290"/>
                  </a:lnTo>
                  <a:lnTo>
                    <a:pt x="826746" y="540937"/>
                  </a:lnTo>
                  <a:lnTo>
                    <a:pt x="877805" y="536128"/>
                  </a:lnTo>
                  <a:lnTo>
                    <a:pt x="931544" y="526732"/>
                  </a:lnTo>
                  <a:lnTo>
                    <a:pt x="982744" y="511621"/>
                  </a:lnTo>
                  <a:lnTo>
                    <a:pt x="1026183" y="489667"/>
                  </a:lnTo>
                  <a:lnTo>
                    <a:pt x="1056639" y="459740"/>
                  </a:lnTo>
                  <a:close/>
                </a:path>
                <a:path w="1089025" h="542289">
                  <a:moveTo>
                    <a:pt x="819150" y="0"/>
                  </a:moveTo>
                  <a:lnTo>
                    <a:pt x="778998" y="2643"/>
                  </a:lnTo>
                  <a:lnTo>
                    <a:pt x="737114" y="13840"/>
                  </a:lnTo>
                  <a:lnTo>
                    <a:pt x="693786" y="30324"/>
                  </a:lnTo>
                  <a:lnTo>
                    <a:pt x="649303" y="48830"/>
                  </a:lnTo>
                  <a:lnTo>
                    <a:pt x="603953" y="66091"/>
                  </a:lnTo>
                  <a:lnTo>
                    <a:pt x="558026" y="78843"/>
                  </a:lnTo>
                  <a:lnTo>
                    <a:pt x="511809" y="83820"/>
                  </a:lnTo>
                  <a:lnTo>
                    <a:pt x="1024106" y="83820"/>
                  </a:lnTo>
                  <a:lnTo>
                    <a:pt x="997608" y="60677"/>
                  </a:lnTo>
                  <a:lnTo>
                    <a:pt x="956944" y="36671"/>
                  </a:lnTo>
                  <a:lnTo>
                    <a:pt x="912048" y="18485"/>
                  </a:lnTo>
                  <a:lnTo>
                    <a:pt x="865316" y="6226"/>
                  </a:lnTo>
                  <a:lnTo>
                    <a:pt x="81915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830319" y="5053330"/>
              <a:ext cx="1102360" cy="554990"/>
            </a:xfrm>
            <a:custGeom>
              <a:avLst/>
              <a:gdLst/>
              <a:ahLst/>
              <a:cxnLst/>
              <a:rect l="l" t="t" r="r" b="b"/>
              <a:pathLst>
                <a:path w="1102360" h="554989">
                  <a:moveTo>
                    <a:pt x="0" y="298450"/>
                  </a:moveTo>
                  <a:lnTo>
                    <a:pt x="1250" y="256202"/>
                  </a:lnTo>
                  <a:lnTo>
                    <a:pt x="6191" y="212883"/>
                  </a:lnTo>
                  <a:lnTo>
                    <a:pt x="16609" y="170755"/>
                  </a:lnTo>
                  <a:lnTo>
                    <a:pt x="34289" y="132080"/>
                  </a:lnTo>
                  <a:lnTo>
                    <a:pt x="56237" y="92432"/>
                  </a:lnTo>
                  <a:lnTo>
                    <a:pt x="83184" y="53022"/>
                  </a:lnTo>
                  <a:lnTo>
                    <a:pt x="119657" y="21709"/>
                  </a:lnTo>
                  <a:lnTo>
                    <a:pt x="170179" y="6350"/>
                  </a:lnTo>
                  <a:lnTo>
                    <a:pt x="208631" y="8993"/>
                  </a:lnTo>
                  <a:lnTo>
                    <a:pt x="254014" y="20190"/>
                  </a:lnTo>
                  <a:lnTo>
                    <a:pt x="304240" y="36674"/>
                  </a:lnTo>
                  <a:lnTo>
                    <a:pt x="357221" y="55180"/>
                  </a:lnTo>
                  <a:lnTo>
                    <a:pt x="410869" y="72441"/>
                  </a:lnTo>
                  <a:lnTo>
                    <a:pt x="463094" y="85193"/>
                  </a:lnTo>
                  <a:lnTo>
                    <a:pt x="511809" y="90170"/>
                  </a:lnTo>
                  <a:lnTo>
                    <a:pt x="558026" y="85193"/>
                  </a:lnTo>
                  <a:lnTo>
                    <a:pt x="603953" y="72441"/>
                  </a:lnTo>
                  <a:lnTo>
                    <a:pt x="649303" y="55180"/>
                  </a:lnTo>
                  <a:lnTo>
                    <a:pt x="693786" y="36674"/>
                  </a:lnTo>
                  <a:lnTo>
                    <a:pt x="737114" y="20190"/>
                  </a:lnTo>
                  <a:lnTo>
                    <a:pt x="778998" y="8993"/>
                  </a:lnTo>
                  <a:lnTo>
                    <a:pt x="819150" y="6350"/>
                  </a:lnTo>
                  <a:lnTo>
                    <a:pt x="865316" y="12576"/>
                  </a:lnTo>
                  <a:lnTo>
                    <a:pt x="912048" y="24835"/>
                  </a:lnTo>
                  <a:lnTo>
                    <a:pt x="956944" y="43021"/>
                  </a:lnTo>
                  <a:lnTo>
                    <a:pt x="997608" y="67027"/>
                  </a:lnTo>
                  <a:lnTo>
                    <a:pt x="1031639" y="96749"/>
                  </a:lnTo>
                  <a:lnTo>
                    <a:pt x="1056639" y="132080"/>
                  </a:lnTo>
                  <a:lnTo>
                    <a:pt x="1071835" y="170976"/>
                  </a:lnTo>
                  <a:lnTo>
                    <a:pt x="1082410" y="219624"/>
                  </a:lnTo>
                  <a:lnTo>
                    <a:pt x="1088097" y="273938"/>
                  </a:lnTo>
                  <a:lnTo>
                    <a:pt x="1088630" y="329829"/>
                  </a:lnTo>
                  <a:lnTo>
                    <a:pt x="1083743" y="383210"/>
                  </a:lnTo>
                  <a:lnTo>
                    <a:pt x="1073168" y="429993"/>
                  </a:lnTo>
                  <a:lnTo>
                    <a:pt x="1056639" y="466090"/>
                  </a:lnTo>
                  <a:lnTo>
                    <a:pt x="1026183" y="496017"/>
                  </a:lnTo>
                  <a:lnTo>
                    <a:pt x="982744" y="517971"/>
                  </a:lnTo>
                  <a:lnTo>
                    <a:pt x="931544" y="533082"/>
                  </a:lnTo>
                  <a:lnTo>
                    <a:pt x="877805" y="542478"/>
                  </a:lnTo>
                  <a:lnTo>
                    <a:pt x="826746" y="547287"/>
                  </a:lnTo>
                  <a:lnTo>
                    <a:pt x="783589" y="548640"/>
                  </a:lnTo>
                  <a:lnTo>
                    <a:pt x="737016" y="536634"/>
                  </a:lnTo>
                  <a:lnTo>
                    <a:pt x="699611" y="509746"/>
                  </a:lnTo>
                  <a:lnTo>
                    <a:pt x="661967" y="481667"/>
                  </a:lnTo>
                  <a:lnTo>
                    <a:pt x="614679" y="466090"/>
                  </a:lnTo>
                  <a:lnTo>
                    <a:pt x="565068" y="466669"/>
                  </a:lnTo>
                  <a:lnTo>
                    <a:pt x="507959" y="474075"/>
                  </a:lnTo>
                  <a:lnTo>
                    <a:pt x="448350" y="485383"/>
                  </a:lnTo>
                  <a:lnTo>
                    <a:pt x="391241" y="497667"/>
                  </a:lnTo>
                  <a:lnTo>
                    <a:pt x="341629" y="508000"/>
                  </a:lnTo>
                  <a:lnTo>
                    <a:pt x="291087" y="520600"/>
                  </a:lnTo>
                  <a:lnTo>
                    <a:pt x="247808" y="535463"/>
                  </a:lnTo>
                  <a:lnTo>
                    <a:pt x="208577" y="546754"/>
                  </a:lnTo>
                  <a:lnTo>
                    <a:pt x="170179" y="548640"/>
                  </a:lnTo>
                  <a:lnTo>
                    <a:pt x="131444" y="538956"/>
                  </a:lnTo>
                  <a:lnTo>
                    <a:pt x="93662" y="520700"/>
                  </a:lnTo>
                  <a:lnTo>
                    <a:pt x="60166" y="495776"/>
                  </a:lnTo>
                  <a:lnTo>
                    <a:pt x="34289" y="466090"/>
                  </a:lnTo>
                  <a:lnTo>
                    <a:pt x="16609" y="429895"/>
                  </a:lnTo>
                  <a:lnTo>
                    <a:pt x="6191" y="387032"/>
                  </a:lnTo>
                  <a:lnTo>
                    <a:pt x="1250" y="341788"/>
                  </a:lnTo>
                  <a:lnTo>
                    <a:pt x="0" y="298450"/>
                  </a:lnTo>
                  <a:close/>
                </a:path>
                <a:path w="1102360" h="554989">
                  <a:moveTo>
                    <a:pt x="0" y="0"/>
                  </a:moveTo>
                  <a:lnTo>
                    <a:pt x="0" y="0"/>
                  </a:lnTo>
                </a:path>
                <a:path w="1102360" h="554989">
                  <a:moveTo>
                    <a:pt x="1102359" y="554990"/>
                  </a:moveTo>
                  <a:lnTo>
                    <a:pt x="1102359" y="5549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307839" y="5158739"/>
              <a:ext cx="68580" cy="359410"/>
            </a:xfrm>
            <a:custGeom>
              <a:avLst/>
              <a:gdLst/>
              <a:ahLst/>
              <a:cxnLst/>
              <a:rect l="l" t="t" r="r" b="b"/>
              <a:pathLst>
                <a:path w="68579" h="359410">
                  <a:moveTo>
                    <a:pt x="45720" y="0"/>
                  </a:moveTo>
                  <a:lnTo>
                    <a:pt x="28971" y="39171"/>
                  </a:lnTo>
                  <a:lnTo>
                    <a:pt x="14604" y="79057"/>
                  </a:lnTo>
                  <a:lnTo>
                    <a:pt x="5000" y="120372"/>
                  </a:lnTo>
                  <a:lnTo>
                    <a:pt x="2539" y="163830"/>
                  </a:lnTo>
                  <a:lnTo>
                    <a:pt x="10537" y="209927"/>
                  </a:lnTo>
                  <a:lnTo>
                    <a:pt x="25558" y="258286"/>
                  </a:lnTo>
                  <a:lnTo>
                    <a:pt x="45581" y="308312"/>
                  </a:lnTo>
                  <a:lnTo>
                    <a:pt x="68580" y="359410"/>
                  </a:lnTo>
                </a:path>
                <a:path w="68579" h="359410">
                  <a:moveTo>
                    <a:pt x="0" y="0"/>
                  </a:moveTo>
                  <a:lnTo>
                    <a:pt x="0" y="0"/>
                  </a:lnTo>
                </a:path>
                <a:path w="68579" h="359410">
                  <a:moveTo>
                    <a:pt x="68580" y="359410"/>
                  </a:moveTo>
                  <a:lnTo>
                    <a:pt x="68580" y="35941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349749" y="4897119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h="261620">
                  <a:moveTo>
                    <a:pt x="0" y="261619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330699" y="5132069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540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0" y="26669"/>
                  </a:lnTo>
                  <a:lnTo>
                    <a:pt x="7620" y="33019"/>
                  </a:lnTo>
                  <a:lnTo>
                    <a:pt x="25400" y="33019"/>
                  </a:lnTo>
                  <a:lnTo>
                    <a:pt x="33020" y="26669"/>
                  </a:lnTo>
                  <a:lnTo>
                    <a:pt x="33020" y="7619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330699" y="513206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16510" y="0"/>
                  </a:moveTo>
                  <a:lnTo>
                    <a:pt x="25400" y="0"/>
                  </a:lnTo>
                  <a:lnTo>
                    <a:pt x="33020" y="7619"/>
                  </a:lnTo>
                  <a:lnTo>
                    <a:pt x="33020" y="16509"/>
                  </a:lnTo>
                  <a:lnTo>
                    <a:pt x="33020" y="26669"/>
                  </a:lnTo>
                  <a:lnTo>
                    <a:pt x="25400" y="33019"/>
                  </a:lnTo>
                  <a:lnTo>
                    <a:pt x="16510" y="33019"/>
                  </a:lnTo>
                  <a:lnTo>
                    <a:pt x="7620" y="33019"/>
                  </a:lnTo>
                  <a:lnTo>
                    <a:pt x="0" y="26669"/>
                  </a:lnTo>
                  <a:lnTo>
                    <a:pt x="0" y="16509"/>
                  </a:lnTo>
                  <a:lnTo>
                    <a:pt x="0" y="7619"/>
                  </a:lnTo>
                  <a:lnTo>
                    <a:pt x="7620" y="0"/>
                  </a:lnTo>
                  <a:lnTo>
                    <a:pt x="16510" y="0"/>
                  </a:lnTo>
                  <a:close/>
                </a:path>
                <a:path w="34289" h="34289">
                  <a:moveTo>
                    <a:pt x="0" y="0"/>
                  </a:moveTo>
                  <a:lnTo>
                    <a:pt x="0" y="0"/>
                  </a:lnTo>
                </a:path>
                <a:path w="34289" h="34289">
                  <a:moveTo>
                    <a:pt x="34289" y="34289"/>
                  </a:moveTo>
                  <a:lnTo>
                    <a:pt x="34289" y="34289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313327" y="4851807"/>
              <a:ext cx="80464" cy="817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317999" y="5119369"/>
              <a:ext cx="71120" cy="73660"/>
            </a:xfrm>
            <a:custGeom>
              <a:avLst/>
              <a:gdLst/>
              <a:ahLst/>
              <a:cxnLst/>
              <a:rect l="l" t="t" r="r" b="b"/>
              <a:pathLst>
                <a:path w="71120" h="73660">
                  <a:moveTo>
                    <a:pt x="35560" y="0"/>
                  </a:moveTo>
                  <a:lnTo>
                    <a:pt x="21431" y="2897"/>
                  </a:lnTo>
                  <a:lnTo>
                    <a:pt x="10159" y="10794"/>
                  </a:lnTo>
                  <a:lnTo>
                    <a:pt x="2698" y="22502"/>
                  </a:lnTo>
                  <a:lnTo>
                    <a:pt x="0" y="36829"/>
                  </a:lnTo>
                  <a:lnTo>
                    <a:pt x="2698" y="51157"/>
                  </a:lnTo>
                  <a:lnTo>
                    <a:pt x="10160" y="62864"/>
                  </a:lnTo>
                  <a:lnTo>
                    <a:pt x="21431" y="70762"/>
                  </a:lnTo>
                  <a:lnTo>
                    <a:pt x="35560" y="73659"/>
                  </a:lnTo>
                  <a:lnTo>
                    <a:pt x="49688" y="70762"/>
                  </a:lnTo>
                  <a:lnTo>
                    <a:pt x="60959" y="62864"/>
                  </a:lnTo>
                  <a:lnTo>
                    <a:pt x="68421" y="51157"/>
                  </a:lnTo>
                  <a:lnTo>
                    <a:pt x="71120" y="36829"/>
                  </a:lnTo>
                  <a:lnTo>
                    <a:pt x="68421" y="22502"/>
                  </a:lnTo>
                  <a:lnTo>
                    <a:pt x="60960" y="10794"/>
                  </a:lnTo>
                  <a:lnTo>
                    <a:pt x="49688" y="2897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317999" y="5119369"/>
              <a:ext cx="71120" cy="73660"/>
            </a:xfrm>
            <a:custGeom>
              <a:avLst/>
              <a:gdLst/>
              <a:ahLst/>
              <a:cxnLst/>
              <a:rect l="l" t="t" r="r" b="b"/>
              <a:pathLst>
                <a:path w="71120" h="73660">
                  <a:moveTo>
                    <a:pt x="35560" y="0"/>
                  </a:moveTo>
                  <a:lnTo>
                    <a:pt x="49688" y="2897"/>
                  </a:lnTo>
                  <a:lnTo>
                    <a:pt x="60960" y="10794"/>
                  </a:lnTo>
                  <a:lnTo>
                    <a:pt x="68421" y="22502"/>
                  </a:lnTo>
                  <a:lnTo>
                    <a:pt x="71120" y="36829"/>
                  </a:lnTo>
                  <a:lnTo>
                    <a:pt x="68421" y="51157"/>
                  </a:lnTo>
                  <a:lnTo>
                    <a:pt x="60959" y="62864"/>
                  </a:lnTo>
                  <a:lnTo>
                    <a:pt x="49688" y="70762"/>
                  </a:lnTo>
                  <a:lnTo>
                    <a:pt x="35560" y="73659"/>
                  </a:lnTo>
                  <a:lnTo>
                    <a:pt x="21431" y="70762"/>
                  </a:lnTo>
                  <a:lnTo>
                    <a:pt x="10160" y="62864"/>
                  </a:lnTo>
                  <a:lnTo>
                    <a:pt x="2698" y="51157"/>
                  </a:lnTo>
                  <a:lnTo>
                    <a:pt x="0" y="36829"/>
                  </a:lnTo>
                  <a:lnTo>
                    <a:pt x="2698" y="22502"/>
                  </a:lnTo>
                  <a:lnTo>
                    <a:pt x="10159" y="10794"/>
                  </a:lnTo>
                  <a:lnTo>
                    <a:pt x="21431" y="2897"/>
                  </a:lnTo>
                  <a:lnTo>
                    <a:pt x="35560" y="0"/>
                  </a:lnTo>
                  <a:close/>
                </a:path>
                <a:path w="71120" h="73660">
                  <a:moveTo>
                    <a:pt x="0" y="0"/>
                  </a:moveTo>
                  <a:lnTo>
                    <a:pt x="0" y="0"/>
                  </a:lnTo>
                </a:path>
                <a:path w="71120" h="73660">
                  <a:moveTo>
                    <a:pt x="71120" y="73659"/>
                  </a:moveTo>
                  <a:lnTo>
                    <a:pt x="71120" y="73659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123689" y="1082039"/>
              <a:ext cx="575310" cy="288290"/>
            </a:xfrm>
            <a:custGeom>
              <a:avLst/>
              <a:gdLst/>
              <a:ahLst/>
              <a:cxnLst/>
              <a:rect l="l" t="t" r="r" b="b"/>
              <a:pathLst>
                <a:path w="575310" h="288290">
                  <a:moveTo>
                    <a:pt x="575310" y="0"/>
                  </a:moveTo>
                  <a:lnTo>
                    <a:pt x="0" y="0"/>
                  </a:lnTo>
                  <a:lnTo>
                    <a:pt x="0" y="288289"/>
                  </a:lnTo>
                  <a:lnTo>
                    <a:pt x="575310" y="28828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224427" y="3514497"/>
              <a:ext cx="1097099" cy="4024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904739" y="3534410"/>
              <a:ext cx="427989" cy="3098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>
            <a:spLocks noGrp="1"/>
          </p:cNvSpPr>
          <p:nvPr>
            <p:ph type="title"/>
          </p:nvPr>
        </p:nvSpPr>
        <p:spPr>
          <a:xfrm>
            <a:off x="327659" y="257809"/>
            <a:ext cx="1043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1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000" i="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i="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i="0" spc="-1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000" i="0" spc="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000" i="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40" y="438150"/>
            <a:ext cx="7753350" cy="542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04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weight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on 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force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with which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 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attracted 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towards 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centre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earth.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626745" marR="2941320" indent="-576580">
              <a:lnSpc>
                <a:spcPts val="3290"/>
              </a:lnSpc>
              <a:spcBef>
                <a:spcPts val="28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Weight =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x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acceleration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gravity 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 = m x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825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SI unit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weight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‘newton’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Weight of 1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kg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9.8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newton.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50800" marR="137160">
              <a:lnSpc>
                <a:spcPts val="3290"/>
              </a:lnSpc>
              <a:spcBef>
                <a:spcPts val="28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Weight is a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vector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quantity since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has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both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magnitude and direction. 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Weight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changes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from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place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place.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82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Weight 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measured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by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spring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balance.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50800" marR="220345">
              <a:lnSpc>
                <a:spcPct val="100000"/>
              </a:lnSpc>
              <a:spcBef>
                <a:spcPts val="1120"/>
              </a:spcBef>
              <a:tabLst>
                <a:tab pos="3470275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Weight of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can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zero.	When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is taken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centre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earth, acceleration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centre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zero and hence 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weight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zero.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50800" marR="54610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moon, acceleration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gravity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nearly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1/6</a:t>
            </a:r>
            <a:r>
              <a:rPr sz="1575" b="1" baseline="29100" dirty="0">
                <a:solidFill>
                  <a:srgbClr val="C00000"/>
                </a:solidFill>
                <a:latin typeface="Arial"/>
                <a:cs typeface="Arial"/>
              </a:rPr>
              <a:t>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that on the 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 hence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weight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moon is 1/6</a:t>
            </a:r>
            <a:r>
              <a:rPr sz="1575" b="1" spc="-7" baseline="29100" dirty="0">
                <a:solidFill>
                  <a:srgbClr val="C00000"/>
                </a:solidFill>
                <a:latin typeface="Arial"/>
                <a:cs typeface="Arial"/>
              </a:rPr>
              <a:t>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its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weight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earth.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5570"/>
            <a:ext cx="4991100" cy="6009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4330" y="6134100"/>
            <a:ext cx="1773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8309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1800" b="1" spc="5" dirty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0066FF"/>
                </a:solidFill>
                <a:latin typeface="Arial"/>
                <a:cs typeface="Arial"/>
              </a:rPr>
              <a:t>im</a:t>
            </a:r>
            <a:r>
              <a:rPr sz="1800" b="1" spc="-15" dirty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b="1" spc="-15" dirty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s  ( </a:t>
            </a:r>
            <a:r>
              <a:rPr sz="1800" b="1" spc="-10" dirty="0">
                <a:solidFill>
                  <a:srgbClr val="0066FF"/>
                </a:solidFill>
                <a:latin typeface="Arial"/>
                <a:cs typeface="Arial"/>
              </a:rPr>
              <a:t>287 </a:t>
            </a:r>
            <a:r>
              <a:rPr sz="1800" b="1" spc="-5" dirty="0">
                <a:solidFill>
                  <a:srgbClr val="0066FF"/>
                </a:solidFill>
                <a:latin typeface="Arial"/>
                <a:cs typeface="Arial"/>
              </a:rPr>
              <a:t>BC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0066FF"/>
                </a:solidFill>
                <a:latin typeface="Arial"/>
                <a:cs typeface="Arial"/>
              </a:rPr>
              <a:t>212  BC</a:t>
            </a:r>
            <a:r>
              <a:rPr sz="1800" b="1" spc="484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4959" y="4693920"/>
            <a:ext cx="14833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6FF"/>
                </a:solidFill>
                <a:latin typeface="Arial"/>
                <a:cs typeface="Arial"/>
              </a:rPr>
              <a:t>Blaise</a:t>
            </a:r>
            <a:r>
              <a:rPr sz="1800" b="1" spc="-8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Arial"/>
                <a:cs typeface="Arial"/>
              </a:rPr>
              <a:t>Pascal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77470">
              <a:lnSpc>
                <a:spcPct val="100000"/>
              </a:lnSpc>
            </a:pPr>
            <a:r>
              <a:rPr sz="1800" b="1" spc="-5" dirty="0">
                <a:solidFill>
                  <a:srgbClr val="0066FF"/>
                </a:solidFill>
                <a:latin typeface="Arial"/>
                <a:cs typeface="Arial"/>
              </a:rPr>
              <a:t>(1623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1800" b="1" spc="-9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Arial"/>
                <a:cs typeface="Arial"/>
              </a:rPr>
              <a:t>1662)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64150" y="1065530"/>
            <a:ext cx="3851909" cy="3544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1959" y="2569210"/>
            <a:ext cx="156210" cy="1578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07279" y="2928620"/>
            <a:ext cx="153670" cy="1579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93050" y="2424429"/>
            <a:ext cx="153670" cy="1723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43120" y="1336447"/>
            <a:ext cx="4392930" cy="3172460"/>
            <a:chOff x="4643120" y="1336447"/>
            <a:chExt cx="4392930" cy="3172460"/>
          </a:xfrm>
        </p:grpSpPr>
        <p:sp>
          <p:nvSpPr>
            <p:cNvPr id="6" name="object 6"/>
            <p:cNvSpPr/>
            <p:nvPr/>
          </p:nvSpPr>
          <p:spPr>
            <a:xfrm>
              <a:off x="8509000" y="2928619"/>
              <a:ext cx="153670" cy="1579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3120" y="2420619"/>
              <a:ext cx="4392930" cy="5740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7550" y="1728470"/>
              <a:ext cx="1845309" cy="11226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2750" y="1423670"/>
              <a:ext cx="74930" cy="414020"/>
            </a:xfrm>
            <a:custGeom>
              <a:avLst/>
              <a:gdLst/>
              <a:ahLst/>
              <a:cxnLst/>
              <a:rect l="l" t="t" r="r" b="b"/>
              <a:pathLst>
                <a:path w="74929" h="414019">
                  <a:moveTo>
                    <a:pt x="74929" y="0"/>
                  </a:moveTo>
                  <a:lnTo>
                    <a:pt x="0" y="0"/>
                  </a:lnTo>
                  <a:lnTo>
                    <a:pt x="36829" y="414019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9880" y="1341120"/>
              <a:ext cx="279400" cy="146050"/>
            </a:xfrm>
            <a:custGeom>
              <a:avLst/>
              <a:gdLst/>
              <a:ahLst/>
              <a:cxnLst/>
              <a:rect l="l" t="t" r="r" b="b"/>
              <a:pathLst>
                <a:path w="279400" h="146050">
                  <a:moveTo>
                    <a:pt x="139700" y="0"/>
                  </a:moveTo>
                  <a:lnTo>
                    <a:pt x="84117" y="5615"/>
                  </a:lnTo>
                  <a:lnTo>
                    <a:pt x="39846" y="21113"/>
                  </a:lnTo>
                  <a:lnTo>
                    <a:pt x="10576" y="44469"/>
                  </a:lnTo>
                  <a:lnTo>
                    <a:pt x="0" y="73659"/>
                  </a:lnTo>
                  <a:lnTo>
                    <a:pt x="10576" y="102115"/>
                  </a:lnTo>
                  <a:lnTo>
                    <a:pt x="39846" y="125094"/>
                  </a:lnTo>
                  <a:lnTo>
                    <a:pt x="84117" y="140454"/>
                  </a:lnTo>
                  <a:lnTo>
                    <a:pt x="139700" y="146050"/>
                  </a:lnTo>
                  <a:lnTo>
                    <a:pt x="194746" y="140454"/>
                  </a:lnTo>
                  <a:lnTo>
                    <a:pt x="239077" y="125094"/>
                  </a:lnTo>
                  <a:lnTo>
                    <a:pt x="268644" y="102115"/>
                  </a:lnTo>
                  <a:lnTo>
                    <a:pt x="279400" y="73659"/>
                  </a:lnTo>
                  <a:lnTo>
                    <a:pt x="268644" y="44469"/>
                  </a:lnTo>
                  <a:lnTo>
                    <a:pt x="239077" y="21113"/>
                  </a:lnTo>
                  <a:lnTo>
                    <a:pt x="194746" y="5615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59880" y="1341120"/>
              <a:ext cx="279400" cy="147320"/>
            </a:xfrm>
            <a:custGeom>
              <a:avLst/>
              <a:gdLst/>
              <a:ahLst/>
              <a:cxnLst/>
              <a:rect l="l" t="t" r="r" b="b"/>
              <a:pathLst>
                <a:path w="279400" h="147319">
                  <a:moveTo>
                    <a:pt x="139700" y="0"/>
                  </a:moveTo>
                  <a:lnTo>
                    <a:pt x="194746" y="5615"/>
                  </a:lnTo>
                  <a:lnTo>
                    <a:pt x="239077" y="21113"/>
                  </a:lnTo>
                  <a:lnTo>
                    <a:pt x="268644" y="44469"/>
                  </a:lnTo>
                  <a:lnTo>
                    <a:pt x="279400" y="73659"/>
                  </a:lnTo>
                  <a:lnTo>
                    <a:pt x="268644" y="102115"/>
                  </a:lnTo>
                  <a:lnTo>
                    <a:pt x="239077" y="125094"/>
                  </a:lnTo>
                  <a:lnTo>
                    <a:pt x="194746" y="140454"/>
                  </a:lnTo>
                  <a:lnTo>
                    <a:pt x="139700" y="146050"/>
                  </a:lnTo>
                  <a:lnTo>
                    <a:pt x="84117" y="140454"/>
                  </a:lnTo>
                  <a:lnTo>
                    <a:pt x="39846" y="125094"/>
                  </a:lnTo>
                  <a:lnTo>
                    <a:pt x="10576" y="102115"/>
                  </a:lnTo>
                  <a:lnTo>
                    <a:pt x="0" y="73659"/>
                  </a:lnTo>
                  <a:lnTo>
                    <a:pt x="10576" y="44469"/>
                  </a:lnTo>
                  <a:lnTo>
                    <a:pt x="39846" y="21113"/>
                  </a:lnTo>
                  <a:lnTo>
                    <a:pt x="84117" y="5615"/>
                  </a:lnTo>
                  <a:lnTo>
                    <a:pt x="139700" y="0"/>
                  </a:lnTo>
                  <a:close/>
                </a:path>
                <a:path w="279400" h="147319">
                  <a:moveTo>
                    <a:pt x="0" y="0"/>
                  </a:moveTo>
                  <a:lnTo>
                    <a:pt x="0" y="0"/>
                  </a:lnTo>
                </a:path>
                <a:path w="279400" h="147319">
                  <a:moveTo>
                    <a:pt x="279400" y="147319"/>
                  </a:moveTo>
                  <a:lnTo>
                    <a:pt x="279400" y="147319"/>
                  </a:lnTo>
                </a:path>
              </a:pathLst>
            </a:custGeom>
            <a:ln w="9344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15060" y="2569210"/>
            <a:ext cx="154940" cy="1578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809" y="2928620"/>
            <a:ext cx="152400" cy="1579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8050" y="2424429"/>
            <a:ext cx="152400" cy="17233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51459" y="1388110"/>
            <a:ext cx="4320540" cy="3120390"/>
            <a:chOff x="251459" y="1388110"/>
            <a:chExt cx="4320540" cy="3120390"/>
          </a:xfrm>
        </p:grpSpPr>
        <p:sp>
          <p:nvSpPr>
            <p:cNvPr id="16" name="object 16"/>
            <p:cNvSpPr/>
            <p:nvPr/>
          </p:nvSpPr>
          <p:spPr>
            <a:xfrm>
              <a:off x="4053839" y="2928620"/>
              <a:ext cx="152400" cy="15798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459" y="2420620"/>
              <a:ext cx="4320540" cy="5740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33499" y="1728470"/>
              <a:ext cx="1845310" cy="11226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18689" y="1388110"/>
              <a:ext cx="97789" cy="4902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118767" y="889158"/>
            <a:ext cx="1177290" cy="842010"/>
            <a:chOff x="2118767" y="889158"/>
            <a:chExt cx="1177290" cy="842010"/>
          </a:xfrm>
        </p:grpSpPr>
        <p:sp>
          <p:nvSpPr>
            <p:cNvPr id="21" name="object 21"/>
            <p:cNvSpPr/>
            <p:nvPr/>
          </p:nvSpPr>
          <p:spPr>
            <a:xfrm>
              <a:off x="3295650" y="128523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18767" y="889158"/>
              <a:ext cx="1144338" cy="8414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7659" y="223520"/>
            <a:ext cx="3145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THRUST </a:t>
            </a: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000" i="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PRESSURE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765290" y="864393"/>
            <a:ext cx="1087120" cy="841375"/>
            <a:chOff x="6765290" y="864393"/>
            <a:chExt cx="1087120" cy="841375"/>
          </a:xfrm>
        </p:grpSpPr>
        <p:sp>
          <p:nvSpPr>
            <p:cNvPr id="25" name="object 25"/>
            <p:cNvSpPr/>
            <p:nvPr/>
          </p:nvSpPr>
          <p:spPr>
            <a:xfrm>
              <a:off x="7852410" y="12598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68237" y="864393"/>
              <a:ext cx="1051628" cy="8408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65290" y="13462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1470" y="5067300"/>
            <a:ext cx="8361680" cy="99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03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When a blunt pin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applied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force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it does not go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into the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wood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whereas a 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sharp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pin goes into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wood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amount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force.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Thus,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effect 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force depends 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area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object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on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which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acts</a:t>
            </a:r>
            <a:r>
              <a:rPr sz="1800" b="1" spc="-5" dirty="0">
                <a:solidFill>
                  <a:srgbClr val="CC66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38570" y="1842770"/>
            <a:ext cx="537210" cy="304800"/>
          </a:xfrm>
          <a:custGeom>
            <a:avLst/>
            <a:gdLst/>
            <a:ahLst/>
            <a:cxnLst/>
            <a:rect l="l" t="t" r="r" b="b"/>
            <a:pathLst>
              <a:path w="537209" h="304800">
                <a:moveTo>
                  <a:pt x="537209" y="0"/>
                </a:moveTo>
                <a:lnTo>
                  <a:pt x="27939" y="0"/>
                </a:lnTo>
                <a:lnTo>
                  <a:pt x="0" y="304800"/>
                </a:lnTo>
                <a:lnTo>
                  <a:pt x="509270" y="304800"/>
                </a:lnTo>
                <a:lnTo>
                  <a:pt x="537209" y="0"/>
                </a:lnTo>
                <a:close/>
              </a:path>
            </a:pathLst>
          </a:custGeom>
          <a:solidFill>
            <a:srgbClr val="8659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0"/>
            <a:ext cx="8438515" cy="802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300"/>
              </a:lnSpc>
              <a:spcBef>
                <a:spcPts val="100"/>
              </a:spcBef>
            </a:pPr>
            <a:r>
              <a:rPr sz="1800" i="0" dirty="0">
                <a:solidFill>
                  <a:srgbClr val="C00000"/>
                </a:solidFill>
                <a:latin typeface="Arial"/>
                <a:cs typeface="Arial"/>
              </a:rPr>
              <a:t>Weight </a:t>
            </a:r>
            <a:r>
              <a:rPr sz="1800" i="0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i="0" dirty="0">
                <a:solidFill>
                  <a:srgbClr val="C00000"/>
                </a:solidFill>
                <a:latin typeface="Arial"/>
                <a:cs typeface="Arial"/>
              </a:rPr>
              <a:t>a body </a:t>
            </a:r>
            <a:r>
              <a:rPr sz="1800" i="0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i="0" spc="-10" dirty="0">
                <a:solidFill>
                  <a:srgbClr val="C00000"/>
                </a:solidFill>
                <a:latin typeface="Arial"/>
                <a:cs typeface="Arial"/>
              </a:rPr>
              <a:t>also </a:t>
            </a:r>
            <a:r>
              <a:rPr sz="1800" i="0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i="0" spc="-5" dirty="0">
                <a:solidFill>
                  <a:srgbClr val="C00000"/>
                </a:solidFill>
                <a:latin typeface="Arial"/>
                <a:cs typeface="Arial"/>
              </a:rPr>
              <a:t>force and it </a:t>
            </a:r>
            <a:r>
              <a:rPr sz="1800" i="0" dirty="0">
                <a:solidFill>
                  <a:srgbClr val="C00000"/>
                </a:solidFill>
                <a:latin typeface="Arial"/>
                <a:cs typeface="Arial"/>
              </a:rPr>
              <a:t>always </a:t>
            </a:r>
            <a:r>
              <a:rPr sz="1800" i="0" spc="-10" dirty="0">
                <a:solidFill>
                  <a:srgbClr val="C00000"/>
                </a:solidFill>
                <a:latin typeface="Arial"/>
                <a:cs typeface="Arial"/>
              </a:rPr>
              <a:t>acts </a:t>
            </a:r>
            <a:r>
              <a:rPr sz="1800" i="0" spc="-5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800" i="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i="0" spc="5" dirty="0">
                <a:solidFill>
                  <a:srgbClr val="C00000"/>
                </a:solidFill>
                <a:latin typeface="Arial"/>
                <a:cs typeface="Arial"/>
              </a:rPr>
              <a:t>downward </a:t>
            </a:r>
            <a:r>
              <a:rPr sz="1800" i="0" spc="-5" dirty="0">
                <a:solidFill>
                  <a:srgbClr val="C00000"/>
                </a:solidFill>
                <a:latin typeface="Arial"/>
                <a:cs typeface="Arial"/>
              </a:rPr>
              <a:t>direction.  </a:t>
            </a:r>
            <a:r>
              <a:rPr sz="1800" i="0" spc="-15" dirty="0">
                <a:solidFill>
                  <a:srgbClr val="C00000"/>
                </a:solidFill>
                <a:latin typeface="Arial"/>
                <a:cs typeface="Arial"/>
              </a:rPr>
              <a:t>Observe </a:t>
            </a:r>
            <a:r>
              <a:rPr sz="1800" i="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i="0" spc="15" dirty="0">
                <a:solidFill>
                  <a:srgbClr val="C00000"/>
                </a:solidFill>
                <a:latin typeface="Arial"/>
                <a:cs typeface="Arial"/>
              </a:rPr>
              <a:t>two </a:t>
            </a:r>
            <a:r>
              <a:rPr sz="1800" i="0" spc="-5" dirty="0">
                <a:solidFill>
                  <a:srgbClr val="C00000"/>
                </a:solidFill>
                <a:latin typeface="Arial"/>
                <a:cs typeface="Arial"/>
              </a:rPr>
              <a:t>different positions of brick on </a:t>
            </a:r>
            <a:r>
              <a:rPr sz="1800" i="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i="0" spc="-5" dirty="0">
                <a:solidFill>
                  <a:srgbClr val="C00000"/>
                </a:solidFill>
                <a:latin typeface="Arial"/>
                <a:cs typeface="Arial"/>
              </a:rPr>
              <a:t>ground.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79929" y="1833879"/>
            <a:ext cx="1762760" cy="754380"/>
            <a:chOff x="1979929" y="1833879"/>
            <a:chExt cx="1762760" cy="754380"/>
          </a:xfrm>
        </p:grpSpPr>
        <p:sp>
          <p:nvSpPr>
            <p:cNvPr id="4" name="object 4"/>
            <p:cNvSpPr/>
            <p:nvPr/>
          </p:nvSpPr>
          <p:spPr>
            <a:xfrm>
              <a:off x="1979929" y="1833879"/>
              <a:ext cx="1762760" cy="754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71699" y="1854199"/>
              <a:ext cx="1369060" cy="287020"/>
            </a:xfrm>
            <a:custGeom>
              <a:avLst/>
              <a:gdLst/>
              <a:ahLst/>
              <a:cxnLst/>
              <a:rect l="l" t="t" r="r" b="b"/>
              <a:pathLst>
                <a:path w="1369060" h="287019">
                  <a:moveTo>
                    <a:pt x="684530" y="0"/>
                  </a:moveTo>
                  <a:lnTo>
                    <a:pt x="0" y="143510"/>
                  </a:lnTo>
                  <a:lnTo>
                    <a:pt x="684530" y="287020"/>
                  </a:lnTo>
                  <a:lnTo>
                    <a:pt x="1369060" y="143510"/>
                  </a:lnTo>
                  <a:lnTo>
                    <a:pt x="684530" y="0"/>
                  </a:lnTo>
                  <a:close/>
                </a:path>
              </a:pathLst>
            </a:custGeom>
            <a:solidFill>
              <a:srgbClr val="D7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32710" y="1878329"/>
            <a:ext cx="4432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993300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993300"/>
                </a:solidFill>
                <a:latin typeface="Arial"/>
                <a:cs typeface="Arial"/>
              </a:rPr>
              <a:t>EX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18840" y="833119"/>
            <a:ext cx="754380" cy="1762760"/>
            <a:chOff x="3418840" y="833119"/>
            <a:chExt cx="754380" cy="1762760"/>
          </a:xfrm>
        </p:grpSpPr>
        <p:sp>
          <p:nvSpPr>
            <p:cNvPr id="8" name="object 8"/>
            <p:cNvSpPr/>
            <p:nvPr/>
          </p:nvSpPr>
          <p:spPr>
            <a:xfrm>
              <a:off x="3418840" y="833119"/>
              <a:ext cx="754379" cy="1762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7150" y="1052829"/>
              <a:ext cx="287020" cy="1367790"/>
            </a:xfrm>
            <a:custGeom>
              <a:avLst/>
              <a:gdLst/>
              <a:ahLst/>
              <a:cxnLst/>
              <a:rect l="l" t="t" r="r" b="b"/>
              <a:pathLst>
                <a:path w="287020" h="1367789">
                  <a:moveTo>
                    <a:pt x="143510" y="0"/>
                  </a:moveTo>
                  <a:lnTo>
                    <a:pt x="0" y="683260"/>
                  </a:lnTo>
                  <a:lnTo>
                    <a:pt x="143510" y="1367790"/>
                  </a:lnTo>
                  <a:lnTo>
                    <a:pt x="287020" y="68326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D7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67268" y="1507169"/>
            <a:ext cx="252729" cy="4425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b="1" spc="-20" dirty="0">
                <a:solidFill>
                  <a:srgbClr val="993300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993300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993300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590" y="2741929"/>
            <a:ext cx="8426450" cy="289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Both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bricks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exert same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amount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 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ground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because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they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have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same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weight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but the 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bricks exert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different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due to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different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area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contact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ground.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158115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lying brick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exerts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less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ground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whereas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standing brick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exerts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more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ground.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Therefore, pressure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depends 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(i)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 applied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59791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(ii)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Area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over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acts.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 acting perpendicularly 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unit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area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9289" y="6191250"/>
            <a:ext cx="526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rea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0400" y="5791200"/>
            <a:ext cx="64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9429" y="6140450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869" y="0"/>
                </a:lnTo>
              </a:path>
            </a:pathLst>
          </a:custGeom>
          <a:ln w="9344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67839" y="5981700"/>
            <a:ext cx="299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8915" algn="l"/>
              </a:tabLst>
            </a:pP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Pr</a:t>
            </a:r>
            <a:r>
              <a:rPr sz="1800" b="1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1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5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spc="-15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mtClean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--------------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700" b="1" spc="-7" baseline="1543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endParaRPr sz="2700" baseline="1543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2090" y="5734050"/>
            <a:ext cx="1008380" cy="791210"/>
          </a:xfrm>
          <a:prstGeom prst="rect">
            <a:avLst/>
          </a:prstGeom>
          <a:solidFill>
            <a:srgbClr val="000000"/>
          </a:solidFill>
          <a:ln w="9344">
            <a:solidFill>
              <a:srgbClr val="FF00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700" b="1" baseline="-40123" dirty="0">
                <a:solidFill>
                  <a:srgbClr val="FFCC99"/>
                </a:solidFill>
                <a:latin typeface="Arial"/>
                <a:cs typeface="Arial"/>
              </a:rPr>
              <a:t>P =</a:t>
            </a:r>
            <a:r>
              <a:rPr sz="1800" b="1" u="sng" spc="190" dirty="0">
                <a:solidFill>
                  <a:srgbClr val="FFCC99"/>
                </a:solidFill>
                <a:uFill>
                  <a:solidFill>
                    <a:srgbClr val="FFFFCC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FFCC99"/>
                </a:solidFill>
                <a:uFill>
                  <a:solidFill>
                    <a:srgbClr val="FFFFCC"/>
                  </a:solidFill>
                </a:u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  <a:p>
            <a:pPr marL="64262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solidFill>
                  <a:srgbClr val="FFCC99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223519"/>
            <a:ext cx="8428355" cy="306451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scalar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quantity.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  <a:tabLst>
                <a:tab pos="3491865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 per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unit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area.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 is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vector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quantity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but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still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is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scalar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quantity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because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does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have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any particular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direction.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100965">
              <a:lnSpc>
                <a:spcPct val="100000"/>
              </a:lnSpc>
              <a:spcBef>
                <a:spcPts val="1120"/>
              </a:spcBef>
              <a:tabLst>
                <a:tab pos="4676140" algn="l"/>
                <a:tab pos="545084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Think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point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inside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or gas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tank.	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at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that point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acts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all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directions. That is,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through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360º.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Therefore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can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not be  assigned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specific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direction and hence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a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scalar.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49530">
              <a:lnSpc>
                <a:spcPct val="100000"/>
              </a:lnSpc>
              <a:spcBef>
                <a:spcPts val="1130"/>
              </a:spcBef>
            </a:pP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time, if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is applied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 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surface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then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resulting force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a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vector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quantity since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has direction of effect of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surface.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exerts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 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container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or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ga</a:t>
            </a:r>
            <a:r>
              <a:rPr sz="1800" b="1" spc="-5" dirty="0">
                <a:solidFill>
                  <a:srgbClr val="CCFF99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9341" y="3336290"/>
            <a:ext cx="563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7" baseline="-16975" dirty="0">
                <a:solidFill>
                  <a:srgbClr val="FF3300"/>
                </a:solidFill>
                <a:latin typeface="Arial"/>
                <a:cs typeface="Arial"/>
              </a:rPr>
              <a:t>Nm</a:t>
            </a:r>
            <a:r>
              <a:rPr sz="1050" b="1" spc="-5" dirty="0">
                <a:solidFill>
                  <a:srgbClr val="FF3300"/>
                </a:solidFill>
                <a:latin typeface="Arial"/>
                <a:cs typeface="Arial"/>
              </a:rPr>
              <a:t>-2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790" y="3404870"/>
            <a:ext cx="583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3086100" algn="l"/>
                <a:tab pos="4101465" algn="l"/>
                <a:tab pos="4586605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SI unit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r>
              <a:rPr sz="1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18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N/m</a:t>
            </a:r>
            <a:r>
              <a:rPr sz="1575" b="1" spc="-7" baseline="29100" dirty="0">
                <a:solidFill>
                  <a:srgbClr val="C00000"/>
                </a:solidFill>
                <a:latin typeface="Arial"/>
                <a:cs typeface="Arial"/>
              </a:rPr>
              <a:t>2	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or	or	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pascal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(Pa)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320" y="3817620"/>
            <a:ext cx="7018020" cy="217043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Pressure can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also be defined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terms of</a:t>
            </a:r>
            <a:r>
              <a:rPr sz="1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‘thrust’.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>
              <a:lnSpc>
                <a:spcPts val="3279"/>
              </a:lnSpc>
              <a:spcBef>
                <a:spcPts val="295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Thrust is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force acting 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perpendicular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its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surface.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Thrust per unit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area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called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‘pressure’.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2914650">
              <a:lnSpc>
                <a:spcPts val="1930"/>
              </a:lnSpc>
              <a:spcBef>
                <a:spcPts val="1245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Thrust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563370">
              <a:lnSpc>
                <a:spcPts val="1675"/>
              </a:lnSpc>
            </a:pPr>
            <a:r>
              <a:rPr sz="1800" b="1" spc="-10">
                <a:solidFill>
                  <a:srgbClr val="C00000"/>
                </a:solidFill>
                <a:latin typeface="Arial"/>
                <a:cs typeface="Arial"/>
              </a:rPr>
              <a:t>Pressure </a:t>
            </a:r>
            <a:r>
              <a:rPr sz="1800" b="1" smtClean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lang="en-US" sz="1800" b="1" dirty="0" smtClean="0">
                <a:solidFill>
                  <a:srgbClr val="C00000"/>
                </a:solidFill>
                <a:latin typeface="Arial"/>
                <a:cs typeface="Arial"/>
              </a:rPr>
              <a:t>----------------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004820">
              <a:lnSpc>
                <a:spcPts val="1905"/>
              </a:lnSpc>
            </a:pP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Area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3579" y="5637529"/>
            <a:ext cx="864869" cy="0"/>
          </a:xfrm>
          <a:custGeom>
            <a:avLst/>
            <a:gdLst/>
            <a:ahLst/>
            <a:cxnLst/>
            <a:rect l="l" t="t" r="r" b="b"/>
            <a:pathLst>
              <a:path w="864870">
                <a:moveTo>
                  <a:pt x="0" y="0"/>
                </a:moveTo>
                <a:lnTo>
                  <a:pt x="864869" y="0"/>
                </a:lnTo>
              </a:path>
            </a:pathLst>
          </a:custGeom>
          <a:ln w="9344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223520"/>
            <a:ext cx="63785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-10" dirty="0">
                <a:solidFill>
                  <a:srgbClr val="C00000"/>
                </a:solidFill>
                <a:latin typeface="Arial"/>
                <a:cs typeface="Arial"/>
              </a:rPr>
              <a:t>Everyday </a:t>
            </a:r>
            <a:r>
              <a:rPr sz="2200" i="0" spc="-5" dirty="0">
                <a:solidFill>
                  <a:srgbClr val="C00000"/>
                </a:solidFill>
                <a:latin typeface="Arial"/>
                <a:cs typeface="Arial"/>
              </a:rPr>
              <a:t>observations on the basis </a:t>
            </a:r>
            <a:r>
              <a:rPr sz="2200" i="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200" i="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0" spc="-5" dirty="0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endParaRPr sz="22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59" y="636269"/>
            <a:ext cx="8392795" cy="473202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School bags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have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wide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straps.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Sharp knife cuts better than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blunt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knife.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Tip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needle is made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sharp.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4965" marR="315595" indent="-342900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Pressure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ground is more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when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walking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than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when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 standing.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4965" marR="16891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Depression is much more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when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stands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on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cushion than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when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he lies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down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or sits 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tractors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have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broad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tyres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so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there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less pressure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on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ground  and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tyres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do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not sink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into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comparatively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soft ground 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fields.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4965" marR="37719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It 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easier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walk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on soft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sand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if 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we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have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flat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shoes rather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shoes 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sharp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heels.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4965" marR="815340" indent="-342900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Foundations of buildings and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dams are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laid broad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bottom to 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decrease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pressure.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223520"/>
            <a:ext cx="2736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-5" dirty="0">
                <a:solidFill>
                  <a:srgbClr val="C00000"/>
                </a:solidFill>
                <a:latin typeface="Arial"/>
                <a:cs typeface="Arial"/>
              </a:rPr>
              <a:t>PRESSURE </a:t>
            </a:r>
            <a:r>
              <a:rPr sz="2000" i="0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000" i="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0" spc="-5" dirty="0">
                <a:solidFill>
                  <a:srgbClr val="C00000"/>
                </a:solidFill>
                <a:latin typeface="Arial"/>
                <a:cs typeface="Arial"/>
              </a:rPr>
              <a:t>FLUIDS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59" y="504190"/>
            <a:ext cx="8354695" cy="615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54580">
              <a:lnSpc>
                <a:spcPct val="1523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substances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which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can flow easily are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called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fluids. 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All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liquids and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gases are</a:t>
            </a:r>
            <a:r>
              <a:rPr sz="1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fluids.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250190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Like solids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exert pressure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due to their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weight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liquids also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have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weight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  they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exert pressure.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823594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But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fluid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(liquid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or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gas) exerts pressure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in all directions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sideward, 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downward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even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upwards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!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BUOYANCY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When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object is placed 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exerts an 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‘upward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force’ on</a:t>
            </a:r>
            <a:r>
              <a:rPr sz="1800" b="1" spc="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it.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49022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easy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lift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stone as long as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 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inside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water but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feels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heavy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 lifted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above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water.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467995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mug 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water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inside the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water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appears lighter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but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it feels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heavier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when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lifted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above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water.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138430">
              <a:lnSpc>
                <a:spcPct val="100000"/>
              </a:lnSpc>
              <a:spcBef>
                <a:spcPts val="1120"/>
              </a:spcBef>
              <a:tabLst>
                <a:tab pos="2233930" algn="l"/>
              </a:tabLst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Therefore,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objects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appear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less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heavy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when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submerged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in liquid  than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they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are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air.	This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shows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that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every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exerts an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upward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force on 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objects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immersed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(partially 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wholly) in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it.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tendency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liquid to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exert an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upward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force on an object placed in it,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called ‘buoyancy’.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197738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-10" dirty="0">
                <a:solidFill>
                  <a:srgbClr val="C00000"/>
                </a:solidFill>
                <a:latin typeface="Arial"/>
                <a:cs typeface="Arial"/>
              </a:rPr>
              <a:t>Buoyant</a:t>
            </a:r>
            <a:r>
              <a:rPr sz="2200" i="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0" spc="-5" dirty="0">
                <a:solidFill>
                  <a:srgbClr val="C00000"/>
                </a:solidFill>
                <a:latin typeface="Arial"/>
                <a:cs typeface="Arial"/>
              </a:rPr>
              <a:t>Force</a:t>
            </a:r>
            <a:endParaRPr sz="22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59" y="647700"/>
            <a:ext cx="8274050" cy="99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upward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force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acting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an object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immersed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called buoyant  force.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also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called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‘upthrust’.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59" y="1950720"/>
            <a:ext cx="4935220" cy="3611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Cause of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Buoyant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Force</a:t>
            </a:r>
            <a:endParaRPr sz="220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5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When 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mug is inside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water,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from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sides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are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equal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and no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net force is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available.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121920">
              <a:lnSpc>
                <a:spcPct val="100000"/>
              </a:lnSpc>
              <a:spcBef>
                <a:spcPts val="113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But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bottom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mug is  more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due to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more depth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water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and is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less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top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due to less depth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water.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36830">
              <a:lnSpc>
                <a:spcPct val="100000"/>
              </a:lnSpc>
              <a:spcBef>
                <a:spcPts val="1120"/>
              </a:spcBef>
              <a:tabLst>
                <a:tab pos="432625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difference in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pressure exerts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net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upward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called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upthrust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8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buoyant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force.	The  mug usually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made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plastic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(lighter than  water)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is pushed up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due to this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upthrust.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42687" y="2183537"/>
            <a:ext cx="3354704" cy="3477260"/>
            <a:chOff x="5542687" y="2183537"/>
            <a:chExt cx="3354704" cy="3477260"/>
          </a:xfrm>
        </p:grpSpPr>
        <p:sp>
          <p:nvSpPr>
            <p:cNvPr id="6" name="object 6"/>
            <p:cNvSpPr/>
            <p:nvPr/>
          </p:nvSpPr>
          <p:spPr>
            <a:xfrm>
              <a:off x="8717687" y="2675027"/>
              <a:ext cx="152854" cy="918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79517" y="2675027"/>
              <a:ext cx="179524" cy="918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47359" y="2715259"/>
              <a:ext cx="3345179" cy="1115060"/>
            </a:xfrm>
            <a:custGeom>
              <a:avLst/>
              <a:gdLst/>
              <a:ahLst/>
              <a:cxnLst/>
              <a:rect l="l" t="t" r="r" b="b"/>
              <a:pathLst>
                <a:path w="3345179" h="1115060">
                  <a:moveTo>
                    <a:pt x="30479" y="0"/>
                  </a:moveTo>
                  <a:lnTo>
                    <a:pt x="17144" y="44569"/>
                  </a:lnTo>
                  <a:lnTo>
                    <a:pt x="7619" y="88900"/>
                  </a:lnTo>
                  <a:lnTo>
                    <a:pt x="1904" y="133230"/>
                  </a:lnTo>
                  <a:lnTo>
                    <a:pt x="0" y="177800"/>
                  </a:lnTo>
                  <a:lnTo>
                    <a:pt x="1103" y="212193"/>
                  </a:lnTo>
                  <a:lnTo>
                    <a:pt x="9820" y="280016"/>
                  </a:lnTo>
                  <a:lnTo>
                    <a:pt x="26962" y="346412"/>
                  </a:lnTo>
                  <a:lnTo>
                    <a:pt x="52228" y="411212"/>
                  </a:lnTo>
                  <a:lnTo>
                    <a:pt x="85313" y="474248"/>
                  </a:lnTo>
                  <a:lnTo>
                    <a:pt x="125915" y="535351"/>
                  </a:lnTo>
                  <a:lnTo>
                    <a:pt x="173731" y="594354"/>
                  </a:lnTo>
                  <a:lnTo>
                    <a:pt x="200250" y="623014"/>
                  </a:lnTo>
                  <a:lnTo>
                    <a:pt x="228458" y="651086"/>
                  </a:lnTo>
                  <a:lnTo>
                    <a:pt x="258319" y="678549"/>
                  </a:lnTo>
                  <a:lnTo>
                    <a:pt x="289793" y="705380"/>
                  </a:lnTo>
                  <a:lnTo>
                    <a:pt x="322844" y="731560"/>
                  </a:lnTo>
                  <a:lnTo>
                    <a:pt x="357433" y="757067"/>
                  </a:lnTo>
                  <a:lnTo>
                    <a:pt x="393522" y="781880"/>
                  </a:lnTo>
                  <a:lnTo>
                    <a:pt x="431074" y="805979"/>
                  </a:lnTo>
                  <a:lnTo>
                    <a:pt x="470050" y="829341"/>
                  </a:lnTo>
                  <a:lnTo>
                    <a:pt x="510413" y="851946"/>
                  </a:lnTo>
                  <a:lnTo>
                    <a:pt x="552126" y="873773"/>
                  </a:lnTo>
                  <a:lnTo>
                    <a:pt x="595149" y="894801"/>
                  </a:lnTo>
                  <a:lnTo>
                    <a:pt x="639445" y="915008"/>
                  </a:lnTo>
                  <a:lnTo>
                    <a:pt x="684977" y="934374"/>
                  </a:lnTo>
                  <a:lnTo>
                    <a:pt x="731705" y="952878"/>
                  </a:lnTo>
                  <a:lnTo>
                    <a:pt x="779594" y="970498"/>
                  </a:lnTo>
                  <a:lnTo>
                    <a:pt x="828604" y="987213"/>
                  </a:lnTo>
                  <a:lnTo>
                    <a:pt x="878698" y="1003002"/>
                  </a:lnTo>
                  <a:lnTo>
                    <a:pt x="929837" y="1017845"/>
                  </a:lnTo>
                  <a:lnTo>
                    <a:pt x="981985" y="1031720"/>
                  </a:lnTo>
                  <a:lnTo>
                    <a:pt x="1035103" y="1044607"/>
                  </a:lnTo>
                  <a:lnTo>
                    <a:pt x="1089153" y="1056483"/>
                  </a:lnTo>
                  <a:lnTo>
                    <a:pt x="1144097" y="1067328"/>
                  </a:lnTo>
                  <a:lnTo>
                    <a:pt x="1199897" y="1077121"/>
                  </a:lnTo>
                  <a:lnTo>
                    <a:pt x="1256517" y="1085841"/>
                  </a:lnTo>
                  <a:lnTo>
                    <a:pt x="1313947" y="1093470"/>
                  </a:lnTo>
                  <a:lnTo>
                    <a:pt x="1372059" y="1099976"/>
                  </a:lnTo>
                  <a:lnTo>
                    <a:pt x="1430907" y="1105350"/>
                  </a:lnTo>
                  <a:lnTo>
                    <a:pt x="1490422" y="1109566"/>
                  </a:lnTo>
                  <a:lnTo>
                    <a:pt x="1550566" y="1112604"/>
                  </a:lnTo>
                  <a:lnTo>
                    <a:pt x="1611301" y="1114442"/>
                  </a:lnTo>
                  <a:lnTo>
                    <a:pt x="1672589" y="1115059"/>
                  </a:lnTo>
                  <a:lnTo>
                    <a:pt x="1733959" y="1114442"/>
                  </a:lnTo>
                  <a:lnTo>
                    <a:pt x="1794768" y="1112604"/>
                  </a:lnTo>
                  <a:lnTo>
                    <a:pt x="1854978" y="1109566"/>
                  </a:lnTo>
                  <a:lnTo>
                    <a:pt x="1914553" y="1105350"/>
                  </a:lnTo>
                  <a:lnTo>
                    <a:pt x="1973454" y="1099976"/>
                  </a:lnTo>
                  <a:lnTo>
                    <a:pt x="2031614" y="1093470"/>
                  </a:lnTo>
                  <a:lnTo>
                    <a:pt x="1672589" y="1093470"/>
                  </a:lnTo>
                  <a:lnTo>
                    <a:pt x="1611380" y="1092838"/>
                  </a:lnTo>
                  <a:lnTo>
                    <a:pt x="1550738" y="1090956"/>
                  </a:lnTo>
                  <a:lnTo>
                    <a:pt x="1490702" y="1087848"/>
                  </a:lnTo>
                  <a:lnTo>
                    <a:pt x="1431312" y="1083536"/>
                  </a:lnTo>
                  <a:lnTo>
                    <a:pt x="1372608" y="1078040"/>
                  </a:lnTo>
                  <a:lnTo>
                    <a:pt x="1314629" y="1071385"/>
                  </a:lnTo>
                  <a:lnTo>
                    <a:pt x="1257415" y="1063591"/>
                  </a:lnTo>
                  <a:lnTo>
                    <a:pt x="1201004" y="1054681"/>
                  </a:lnTo>
                  <a:lnTo>
                    <a:pt x="1145438" y="1044677"/>
                  </a:lnTo>
                  <a:lnTo>
                    <a:pt x="1090755" y="1033601"/>
                  </a:lnTo>
                  <a:lnTo>
                    <a:pt x="1036994" y="1021476"/>
                  </a:lnTo>
                  <a:lnTo>
                    <a:pt x="984196" y="1008324"/>
                  </a:lnTo>
                  <a:lnTo>
                    <a:pt x="932400" y="994167"/>
                  </a:lnTo>
                  <a:lnTo>
                    <a:pt x="881645" y="979027"/>
                  </a:lnTo>
                  <a:lnTo>
                    <a:pt x="831971" y="962926"/>
                  </a:lnTo>
                  <a:lnTo>
                    <a:pt x="783418" y="945886"/>
                  </a:lnTo>
                  <a:lnTo>
                    <a:pt x="736024" y="927930"/>
                  </a:lnTo>
                  <a:lnTo>
                    <a:pt x="689831" y="909080"/>
                  </a:lnTo>
                  <a:lnTo>
                    <a:pt x="644876" y="889358"/>
                  </a:lnTo>
                  <a:lnTo>
                    <a:pt x="601200" y="868786"/>
                  </a:lnTo>
                  <a:lnTo>
                    <a:pt x="558842" y="847387"/>
                  </a:lnTo>
                  <a:lnTo>
                    <a:pt x="517842" y="825182"/>
                  </a:lnTo>
                  <a:lnTo>
                    <a:pt x="478239" y="802194"/>
                  </a:lnTo>
                  <a:lnTo>
                    <a:pt x="440073" y="778445"/>
                  </a:lnTo>
                  <a:lnTo>
                    <a:pt x="403383" y="753957"/>
                  </a:lnTo>
                  <a:lnTo>
                    <a:pt x="368210" y="728752"/>
                  </a:lnTo>
                  <a:lnTo>
                    <a:pt x="334591" y="702852"/>
                  </a:lnTo>
                  <a:lnTo>
                    <a:pt x="302568" y="676281"/>
                  </a:lnTo>
                  <a:lnTo>
                    <a:pt x="272179" y="649059"/>
                  </a:lnTo>
                  <a:lnTo>
                    <a:pt x="243464" y="621209"/>
                  </a:lnTo>
                  <a:lnTo>
                    <a:pt x="216462" y="592754"/>
                  </a:lnTo>
                  <a:lnTo>
                    <a:pt x="191214" y="563714"/>
                  </a:lnTo>
                  <a:lnTo>
                    <a:pt x="146135" y="503974"/>
                  </a:lnTo>
                  <a:lnTo>
                    <a:pt x="108543" y="442166"/>
                  </a:lnTo>
                  <a:lnTo>
                    <a:pt x="78754" y="378466"/>
                  </a:lnTo>
                  <a:lnTo>
                    <a:pt x="57085" y="313054"/>
                  </a:lnTo>
                  <a:lnTo>
                    <a:pt x="43851" y="246106"/>
                  </a:lnTo>
                  <a:lnTo>
                    <a:pt x="39369" y="177800"/>
                  </a:lnTo>
                  <a:lnTo>
                    <a:pt x="41255" y="134739"/>
                  </a:lnTo>
                  <a:lnTo>
                    <a:pt x="46831" y="91439"/>
                  </a:lnTo>
                  <a:lnTo>
                    <a:pt x="55979" y="48140"/>
                  </a:lnTo>
                  <a:lnTo>
                    <a:pt x="68579" y="5079"/>
                  </a:lnTo>
                  <a:lnTo>
                    <a:pt x="30479" y="0"/>
                  </a:lnTo>
                  <a:close/>
                </a:path>
                <a:path w="3345179" h="1115060">
                  <a:moveTo>
                    <a:pt x="3314699" y="0"/>
                  </a:moveTo>
                  <a:lnTo>
                    <a:pt x="3276599" y="5079"/>
                  </a:lnTo>
                  <a:lnTo>
                    <a:pt x="3289935" y="48140"/>
                  </a:lnTo>
                  <a:lnTo>
                    <a:pt x="3299460" y="91439"/>
                  </a:lnTo>
                  <a:lnTo>
                    <a:pt x="3305175" y="134739"/>
                  </a:lnTo>
                  <a:lnTo>
                    <a:pt x="3307080" y="177800"/>
                  </a:lnTo>
                  <a:lnTo>
                    <a:pt x="3305944" y="212193"/>
                  </a:lnTo>
                  <a:lnTo>
                    <a:pt x="3297055" y="279761"/>
                  </a:lnTo>
                  <a:lnTo>
                    <a:pt x="3279563" y="345963"/>
                  </a:lnTo>
                  <a:lnTo>
                    <a:pt x="3253791" y="410541"/>
                  </a:lnTo>
                  <a:lnTo>
                    <a:pt x="3220055" y="473317"/>
                  </a:lnTo>
                  <a:lnTo>
                    <a:pt x="3178671" y="534114"/>
                  </a:lnTo>
                  <a:lnTo>
                    <a:pt x="3129954" y="592754"/>
                  </a:lnTo>
                  <a:lnTo>
                    <a:pt x="3102944" y="621209"/>
                  </a:lnTo>
                  <a:lnTo>
                    <a:pt x="3074220" y="649059"/>
                  </a:lnTo>
                  <a:lnTo>
                    <a:pt x="3043820" y="676281"/>
                  </a:lnTo>
                  <a:lnTo>
                    <a:pt x="3011785" y="702852"/>
                  </a:lnTo>
                  <a:lnTo>
                    <a:pt x="2978152" y="728752"/>
                  </a:lnTo>
                  <a:lnTo>
                    <a:pt x="2942963" y="753957"/>
                  </a:lnTo>
                  <a:lnTo>
                    <a:pt x="2906257" y="778445"/>
                  </a:lnTo>
                  <a:lnTo>
                    <a:pt x="2868072" y="802194"/>
                  </a:lnTo>
                  <a:lnTo>
                    <a:pt x="2828448" y="825182"/>
                  </a:lnTo>
                  <a:lnTo>
                    <a:pt x="2787425" y="847387"/>
                  </a:lnTo>
                  <a:lnTo>
                    <a:pt x="2745043" y="868786"/>
                  </a:lnTo>
                  <a:lnTo>
                    <a:pt x="2701340" y="889358"/>
                  </a:lnTo>
                  <a:lnTo>
                    <a:pt x="2656356" y="909080"/>
                  </a:lnTo>
                  <a:lnTo>
                    <a:pt x="2610131" y="927930"/>
                  </a:lnTo>
                  <a:lnTo>
                    <a:pt x="2562704" y="945886"/>
                  </a:lnTo>
                  <a:lnTo>
                    <a:pt x="2514114" y="962926"/>
                  </a:lnTo>
                  <a:lnTo>
                    <a:pt x="2464401" y="979027"/>
                  </a:lnTo>
                  <a:lnTo>
                    <a:pt x="2413605" y="994167"/>
                  </a:lnTo>
                  <a:lnTo>
                    <a:pt x="2361764" y="1008324"/>
                  </a:lnTo>
                  <a:lnTo>
                    <a:pt x="2308919" y="1021476"/>
                  </a:lnTo>
                  <a:lnTo>
                    <a:pt x="2255108" y="1033601"/>
                  </a:lnTo>
                  <a:lnTo>
                    <a:pt x="2200372" y="1044677"/>
                  </a:lnTo>
                  <a:lnTo>
                    <a:pt x="2144749" y="1054681"/>
                  </a:lnTo>
                  <a:lnTo>
                    <a:pt x="2088279" y="1063591"/>
                  </a:lnTo>
                  <a:lnTo>
                    <a:pt x="2031002" y="1071385"/>
                  </a:lnTo>
                  <a:lnTo>
                    <a:pt x="1972956" y="1078040"/>
                  </a:lnTo>
                  <a:lnTo>
                    <a:pt x="1914182" y="1083536"/>
                  </a:lnTo>
                  <a:lnTo>
                    <a:pt x="1854719" y="1087848"/>
                  </a:lnTo>
                  <a:lnTo>
                    <a:pt x="1794606" y="1090956"/>
                  </a:lnTo>
                  <a:lnTo>
                    <a:pt x="1733883" y="1092838"/>
                  </a:lnTo>
                  <a:lnTo>
                    <a:pt x="1672589" y="1093470"/>
                  </a:lnTo>
                  <a:lnTo>
                    <a:pt x="2031644" y="1093466"/>
                  </a:lnTo>
                  <a:lnTo>
                    <a:pt x="2089085" y="1085841"/>
                  </a:lnTo>
                  <a:lnTo>
                    <a:pt x="2145739" y="1077121"/>
                  </a:lnTo>
                  <a:lnTo>
                    <a:pt x="2201570" y="1067328"/>
                  </a:lnTo>
                  <a:lnTo>
                    <a:pt x="2256539" y="1056483"/>
                  </a:lnTo>
                  <a:lnTo>
                    <a:pt x="2310608" y="1044607"/>
                  </a:lnTo>
                  <a:lnTo>
                    <a:pt x="2363740" y="1031720"/>
                  </a:lnTo>
                  <a:lnTo>
                    <a:pt x="2415898" y="1017845"/>
                  </a:lnTo>
                  <a:lnTo>
                    <a:pt x="2467044" y="1003002"/>
                  </a:lnTo>
                  <a:lnTo>
                    <a:pt x="2517139" y="987213"/>
                  </a:lnTo>
                  <a:lnTo>
                    <a:pt x="2566148" y="970498"/>
                  </a:lnTo>
                  <a:lnTo>
                    <a:pt x="2614031" y="952878"/>
                  </a:lnTo>
                  <a:lnTo>
                    <a:pt x="2660751" y="934374"/>
                  </a:lnTo>
                  <a:lnTo>
                    <a:pt x="2706271" y="915008"/>
                  </a:lnTo>
                  <a:lnTo>
                    <a:pt x="2750553" y="894801"/>
                  </a:lnTo>
                  <a:lnTo>
                    <a:pt x="2793559" y="873773"/>
                  </a:lnTo>
                  <a:lnTo>
                    <a:pt x="2835252" y="851946"/>
                  </a:lnTo>
                  <a:lnTo>
                    <a:pt x="2875594" y="829341"/>
                  </a:lnTo>
                  <a:lnTo>
                    <a:pt x="2914548" y="805979"/>
                  </a:lnTo>
                  <a:lnTo>
                    <a:pt x="2952075" y="781880"/>
                  </a:lnTo>
                  <a:lnTo>
                    <a:pt x="2988139" y="757067"/>
                  </a:lnTo>
                  <a:lnTo>
                    <a:pt x="3022701" y="731560"/>
                  </a:lnTo>
                  <a:lnTo>
                    <a:pt x="3055724" y="705380"/>
                  </a:lnTo>
                  <a:lnTo>
                    <a:pt x="3087171" y="678549"/>
                  </a:lnTo>
                  <a:lnTo>
                    <a:pt x="3117003" y="651086"/>
                  </a:lnTo>
                  <a:lnTo>
                    <a:pt x="3145183" y="623014"/>
                  </a:lnTo>
                  <a:lnTo>
                    <a:pt x="3171674" y="594354"/>
                  </a:lnTo>
                  <a:lnTo>
                    <a:pt x="3196437" y="565126"/>
                  </a:lnTo>
                  <a:lnTo>
                    <a:pt x="3240632" y="505052"/>
                  </a:lnTo>
                  <a:lnTo>
                    <a:pt x="3277466" y="442961"/>
                  </a:lnTo>
                  <a:lnTo>
                    <a:pt x="3306639" y="379022"/>
                  </a:lnTo>
                  <a:lnTo>
                    <a:pt x="3327850" y="313403"/>
                  </a:lnTo>
                  <a:lnTo>
                    <a:pt x="3340813" y="246106"/>
                  </a:lnTo>
                  <a:lnTo>
                    <a:pt x="3345180" y="177800"/>
                  </a:lnTo>
                  <a:lnTo>
                    <a:pt x="3343275" y="133230"/>
                  </a:lnTo>
                  <a:lnTo>
                    <a:pt x="3337560" y="88900"/>
                  </a:lnTo>
                  <a:lnTo>
                    <a:pt x="3328035" y="44569"/>
                  </a:lnTo>
                  <a:lnTo>
                    <a:pt x="331469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47359" y="2715259"/>
              <a:ext cx="3345179" cy="1115060"/>
            </a:xfrm>
            <a:custGeom>
              <a:avLst/>
              <a:gdLst/>
              <a:ahLst/>
              <a:cxnLst/>
              <a:rect l="l" t="t" r="r" b="b"/>
              <a:pathLst>
                <a:path w="3345179" h="1115060">
                  <a:moveTo>
                    <a:pt x="68579" y="5079"/>
                  </a:moveTo>
                  <a:lnTo>
                    <a:pt x="55979" y="48140"/>
                  </a:lnTo>
                  <a:lnTo>
                    <a:pt x="46831" y="91439"/>
                  </a:lnTo>
                  <a:lnTo>
                    <a:pt x="41255" y="134739"/>
                  </a:lnTo>
                  <a:lnTo>
                    <a:pt x="39369" y="177800"/>
                  </a:lnTo>
                  <a:lnTo>
                    <a:pt x="40496" y="212111"/>
                  </a:lnTo>
                  <a:lnTo>
                    <a:pt x="49394" y="279761"/>
                  </a:lnTo>
                  <a:lnTo>
                    <a:pt x="66885" y="345963"/>
                  </a:lnTo>
                  <a:lnTo>
                    <a:pt x="92653" y="410541"/>
                  </a:lnTo>
                  <a:lnTo>
                    <a:pt x="126383" y="473317"/>
                  </a:lnTo>
                  <a:lnTo>
                    <a:pt x="167759" y="534114"/>
                  </a:lnTo>
                  <a:lnTo>
                    <a:pt x="216462" y="592754"/>
                  </a:lnTo>
                  <a:lnTo>
                    <a:pt x="243464" y="621209"/>
                  </a:lnTo>
                  <a:lnTo>
                    <a:pt x="272179" y="649059"/>
                  </a:lnTo>
                  <a:lnTo>
                    <a:pt x="302568" y="676281"/>
                  </a:lnTo>
                  <a:lnTo>
                    <a:pt x="334591" y="702852"/>
                  </a:lnTo>
                  <a:lnTo>
                    <a:pt x="368210" y="728752"/>
                  </a:lnTo>
                  <a:lnTo>
                    <a:pt x="403383" y="753957"/>
                  </a:lnTo>
                  <a:lnTo>
                    <a:pt x="440073" y="778445"/>
                  </a:lnTo>
                  <a:lnTo>
                    <a:pt x="478239" y="802194"/>
                  </a:lnTo>
                  <a:lnTo>
                    <a:pt x="517842" y="825182"/>
                  </a:lnTo>
                  <a:lnTo>
                    <a:pt x="558842" y="847387"/>
                  </a:lnTo>
                  <a:lnTo>
                    <a:pt x="601200" y="868786"/>
                  </a:lnTo>
                  <a:lnTo>
                    <a:pt x="644876" y="889358"/>
                  </a:lnTo>
                  <a:lnTo>
                    <a:pt x="689831" y="909080"/>
                  </a:lnTo>
                  <a:lnTo>
                    <a:pt x="736024" y="927930"/>
                  </a:lnTo>
                  <a:lnTo>
                    <a:pt x="783418" y="945886"/>
                  </a:lnTo>
                  <a:lnTo>
                    <a:pt x="831971" y="962926"/>
                  </a:lnTo>
                  <a:lnTo>
                    <a:pt x="881645" y="979027"/>
                  </a:lnTo>
                  <a:lnTo>
                    <a:pt x="932400" y="994167"/>
                  </a:lnTo>
                  <a:lnTo>
                    <a:pt x="984196" y="1008324"/>
                  </a:lnTo>
                  <a:lnTo>
                    <a:pt x="1036994" y="1021476"/>
                  </a:lnTo>
                  <a:lnTo>
                    <a:pt x="1090755" y="1033601"/>
                  </a:lnTo>
                  <a:lnTo>
                    <a:pt x="1145438" y="1044677"/>
                  </a:lnTo>
                  <a:lnTo>
                    <a:pt x="1201004" y="1054681"/>
                  </a:lnTo>
                  <a:lnTo>
                    <a:pt x="1257415" y="1063591"/>
                  </a:lnTo>
                  <a:lnTo>
                    <a:pt x="1314629" y="1071385"/>
                  </a:lnTo>
                  <a:lnTo>
                    <a:pt x="1372608" y="1078040"/>
                  </a:lnTo>
                  <a:lnTo>
                    <a:pt x="1431312" y="1083536"/>
                  </a:lnTo>
                  <a:lnTo>
                    <a:pt x="1490702" y="1087848"/>
                  </a:lnTo>
                  <a:lnTo>
                    <a:pt x="1550738" y="1090956"/>
                  </a:lnTo>
                  <a:lnTo>
                    <a:pt x="1611380" y="1092838"/>
                  </a:lnTo>
                  <a:lnTo>
                    <a:pt x="1672589" y="1093470"/>
                  </a:lnTo>
                  <a:lnTo>
                    <a:pt x="1733883" y="1092838"/>
                  </a:lnTo>
                  <a:lnTo>
                    <a:pt x="1794606" y="1090956"/>
                  </a:lnTo>
                  <a:lnTo>
                    <a:pt x="1854719" y="1087848"/>
                  </a:lnTo>
                  <a:lnTo>
                    <a:pt x="1914182" y="1083536"/>
                  </a:lnTo>
                  <a:lnTo>
                    <a:pt x="1972956" y="1078040"/>
                  </a:lnTo>
                  <a:lnTo>
                    <a:pt x="2031002" y="1071385"/>
                  </a:lnTo>
                  <a:lnTo>
                    <a:pt x="2088279" y="1063591"/>
                  </a:lnTo>
                  <a:lnTo>
                    <a:pt x="2144749" y="1054681"/>
                  </a:lnTo>
                  <a:lnTo>
                    <a:pt x="2200372" y="1044677"/>
                  </a:lnTo>
                  <a:lnTo>
                    <a:pt x="2255108" y="1033601"/>
                  </a:lnTo>
                  <a:lnTo>
                    <a:pt x="2308919" y="1021476"/>
                  </a:lnTo>
                  <a:lnTo>
                    <a:pt x="2361764" y="1008324"/>
                  </a:lnTo>
                  <a:lnTo>
                    <a:pt x="2413605" y="994167"/>
                  </a:lnTo>
                  <a:lnTo>
                    <a:pt x="2464401" y="979027"/>
                  </a:lnTo>
                  <a:lnTo>
                    <a:pt x="2514114" y="962926"/>
                  </a:lnTo>
                  <a:lnTo>
                    <a:pt x="2562704" y="945886"/>
                  </a:lnTo>
                  <a:lnTo>
                    <a:pt x="2610131" y="927930"/>
                  </a:lnTo>
                  <a:lnTo>
                    <a:pt x="2656356" y="909080"/>
                  </a:lnTo>
                  <a:lnTo>
                    <a:pt x="2701340" y="889358"/>
                  </a:lnTo>
                  <a:lnTo>
                    <a:pt x="2745043" y="868786"/>
                  </a:lnTo>
                  <a:lnTo>
                    <a:pt x="2787425" y="847387"/>
                  </a:lnTo>
                  <a:lnTo>
                    <a:pt x="2828448" y="825182"/>
                  </a:lnTo>
                  <a:lnTo>
                    <a:pt x="2868072" y="802194"/>
                  </a:lnTo>
                  <a:lnTo>
                    <a:pt x="2906257" y="778445"/>
                  </a:lnTo>
                  <a:lnTo>
                    <a:pt x="2942963" y="753957"/>
                  </a:lnTo>
                  <a:lnTo>
                    <a:pt x="2978152" y="728752"/>
                  </a:lnTo>
                  <a:lnTo>
                    <a:pt x="3011785" y="702852"/>
                  </a:lnTo>
                  <a:lnTo>
                    <a:pt x="3043820" y="676281"/>
                  </a:lnTo>
                  <a:lnTo>
                    <a:pt x="3074220" y="649059"/>
                  </a:lnTo>
                  <a:lnTo>
                    <a:pt x="3102944" y="621209"/>
                  </a:lnTo>
                  <a:lnTo>
                    <a:pt x="3129954" y="592754"/>
                  </a:lnTo>
                  <a:lnTo>
                    <a:pt x="3155209" y="563714"/>
                  </a:lnTo>
                  <a:lnTo>
                    <a:pt x="3200299" y="503974"/>
                  </a:lnTo>
                  <a:lnTo>
                    <a:pt x="3237898" y="442166"/>
                  </a:lnTo>
                  <a:lnTo>
                    <a:pt x="3267692" y="378466"/>
                  </a:lnTo>
                  <a:lnTo>
                    <a:pt x="3289363" y="313054"/>
                  </a:lnTo>
                  <a:lnTo>
                    <a:pt x="3302598" y="246106"/>
                  </a:lnTo>
                  <a:lnTo>
                    <a:pt x="3307080" y="177800"/>
                  </a:lnTo>
                  <a:lnTo>
                    <a:pt x="3305175" y="134739"/>
                  </a:lnTo>
                  <a:lnTo>
                    <a:pt x="3299460" y="91439"/>
                  </a:lnTo>
                  <a:lnTo>
                    <a:pt x="3289935" y="48140"/>
                  </a:lnTo>
                  <a:lnTo>
                    <a:pt x="3276599" y="5079"/>
                  </a:lnTo>
                  <a:lnTo>
                    <a:pt x="3314699" y="0"/>
                  </a:lnTo>
                  <a:lnTo>
                    <a:pt x="3328035" y="44569"/>
                  </a:lnTo>
                  <a:lnTo>
                    <a:pt x="3337560" y="88900"/>
                  </a:lnTo>
                  <a:lnTo>
                    <a:pt x="3343275" y="133230"/>
                  </a:lnTo>
                  <a:lnTo>
                    <a:pt x="3345180" y="177800"/>
                  </a:lnTo>
                  <a:lnTo>
                    <a:pt x="3344078" y="212193"/>
                  </a:lnTo>
                  <a:lnTo>
                    <a:pt x="3335375" y="280016"/>
                  </a:lnTo>
                  <a:lnTo>
                    <a:pt x="3318259" y="346412"/>
                  </a:lnTo>
                  <a:lnTo>
                    <a:pt x="3293029" y="411212"/>
                  </a:lnTo>
                  <a:lnTo>
                    <a:pt x="3259988" y="474248"/>
                  </a:lnTo>
                  <a:lnTo>
                    <a:pt x="3219436" y="535351"/>
                  </a:lnTo>
                  <a:lnTo>
                    <a:pt x="3171674" y="594354"/>
                  </a:lnTo>
                  <a:lnTo>
                    <a:pt x="3145183" y="623014"/>
                  </a:lnTo>
                  <a:lnTo>
                    <a:pt x="3117003" y="651086"/>
                  </a:lnTo>
                  <a:lnTo>
                    <a:pt x="3087171" y="678549"/>
                  </a:lnTo>
                  <a:lnTo>
                    <a:pt x="3055724" y="705380"/>
                  </a:lnTo>
                  <a:lnTo>
                    <a:pt x="3022701" y="731560"/>
                  </a:lnTo>
                  <a:lnTo>
                    <a:pt x="2988139" y="757067"/>
                  </a:lnTo>
                  <a:lnTo>
                    <a:pt x="2952075" y="781880"/>
                  </a:lnTo>
                  <a:lnTo>
                    <a:pt x="2914548" y="805979"/>
                  </a:lnTo>
                  <a:lnTo>
                    <a:pt x="2875594" y="829341"/>
                  </a:lnTo>
                  <a:lnTo>
                    <a:pt x="2835252" y="851946"/>
                  </a:lnTo>
                  <a:lnTo>
                    <a:pt x="2793559" y="873773"/>
                  </a:lnTo>
                  <a:lnTo>
                    <a:pt x="2750553" y="894801"/>
                  </a:lnTo>
                  <a:lnTo>
                    <a:pt x="2706271" y="915008"/>
                  </a:lnTo>
                  <a:lnTo>
                    <a:pt x="2660751" y="934374"/>
                  </a:lnTo>
                  <a:lnTo>
                    <a:pt x="2614031" y="952878"/>
                  </a:lnTo>
                  <a:lnTo>
                    <a:pt x="2566148" y="970498"/>
                  </a:lnTo>
                  <a:lnTo>
                    <a:pt x="2517139" y="987213"/>
                  </a:lnTo>
                  <a:lnTo>
                    <a:pt x="2467044" y="1003002"/>
                  </a:lnTo>
                  <a:lnTo>
                    <a:pt x="2415898" y="1017845"/>
                  </a:lnTo>
                  <a:lnTo>
                    <a:pt x="2363740" y="1031720"/>
                  </a:lnTo>
                  <a:lnTo>
                    <a:pt x="2310608" y="1044607"/>
                  </a:lnTo>
                  <a:lnTo>
                    <a:pt x="2256539" y="1056483"/>
                  </a:lnTo>
                  <a:lnTo>
                    <a:pt x="2201570" y="1067328"/>
                  </a:lnTo>
                  <a:lnTo>
                    <a:pt x="2145739" y="1077121"/>
                  </a:lnTo>
                  <a:lnTo>
                    <a:pt x="2089085" y="1085841"/>
                  </a:lnTo>
                  <a:lnTo>
                    <a:pt x="2031644" y="1093466"/>
                  </a:lnTo>
                  <a:lnTo>
                    <a:pt x="1973454" y="1099976"/>
                  </a:lnTo>
                  <a:lnTo>
                    <a:pt x="1914553" y="1105350"/>
                  </a:lnTo>
                  <a:lnTo>
                    <a:pt x="1854978" y="1109566"/>
                  </a:lnTo>
                  <a:lnTo>
                    <a:pt x="1794768" y="1112604"/>
                  </a:lnTo>
                  <a:lnTo>
                    <a:pt x="1733959" y="1114442"/>
                  </a:lnTo>
                  <a:lnTo>
                    <a:pt x="1672589" y="1115059"/>
                  </a:lnTo>
                  <a:lnTo>
                    <a:pt x="1611301" y="1114442"/>
                  </a:lnTo>
                  <a:lnTo>
                    <a:pt x="1550566" y="1112604"/>
                  </a:lnTo>
                  <a:lnTo>
                    <a:pt x="1490422" y="1109566"/>
                  </a:lnTo>
                  <a:lnTo>
                    <a:pt x="1430907" y="1105350"/>
                  </a:lnTo>
                  <a:lnTo>
                    <a:pt x="1372059" y="1099976"/>
                  </a:lnTo>
                  <a:lnTo>
                    <a:pt x="1313917" y="1093466"/>
                  </a:lnTo>
                  <a:lnTo>
                    <a:pt x="1256517" y="1085841"/>
                  </a:lnTo>
                  <a:lnTo>
                    <a:pt x="1199897" y="1077121"/>
                  </a:lnTo>
                  <a:lnTo>
                    <a:pt x="1144097" y="1067328"/>
                  </a:lnTo>
                  <a:lnTo>
                    <a:pt x="1089153" y="1056483"/>
                  </a:lnTo>
                  <a:lnTo>
                    <a:pt x="1035103" y="1044607"/>
                  </a:lnTo>
                  <a:lnTo>
                    <a:pt x="981985" y="1031720"/>
                  </a:lnTo>
                  <a:lnTo>
                    <a:pt x="929837" y="1017845"/>
                  </a:lnTo>
                  <a:lnTo>
                    <a:pt x="878698" y="1003002"/>
                  </a:lnTo>
                  <a:lnTo>
                    <a:pt x="828604" y="987213"/>
                  </a:lnTo>
                  <a:lnTo>
                    <a:pt x="779594" y="970498"/>
                  </a:lnTo>
                  <a:lnTo>
                    <a:pt x="731705" y="952878"/>
                  </a:lnTo>
                  <a:lnTo>
                    <a:pt x="684977" y="934374"/>
                  </a:lnTo>
                  <a:lnTo>
                    <a:pt x="639445" y="915008"/>
                  </a:lnTo>
                  <a:lnTo>
                    <a:pt x="595149" y="894801"/>
                  </a:lnTo>
                  <a:lnTo>
                    <a:pt x="552126" y="873773"/>
                  </a:lnTo>
                  <a:lnTo>
                    <a:pt x="510413" y="851946"/>
                  </a:lnTo>
                  <a:lnTo>
                    <a:pt x="470050" y="829341"/>
                  </a:lnTo>
                  <a:lnTo>
                    <a:pt x="431074" y="805979"/>
                  </a:lnTo>
                  <a:lnTo>
                    <a:pt x="393522" y="781880"/>
                  </a:lnTo>
                  <a:lnTo>
                    <a:pt x="357433" y="757067"/>
                  </a:lnTo>
                  <a:lnTo>
                    <a:pt x="322844" y="731560"/>
                  </a:lnTo>
                  <a:lnTo>
                    <a:pt x="289793" y="705380"/>
                  </a:lnTo>
                  <a:lnTo>
                    <a:pt x="258319" y="678549"/>
                  </a:lnTo>
                  <a:lnTo>
                    <a:pt x="228458" y="651086"/>
                  </a:lnTo>
                  <a:lnTo>
                    <a:pt x="200250" y="623014"/>
                  </a:lnTo>
                  <a:lnTo>
                    <a:pt x="173731" y="594354"/>
                  </a:lnTo>
                  <a:lnTo>
                    <a:pt x="148941" y="565126"/>
                  </a:lnTo>
                  <a:lnTo>
                    <a:pt x="104693" y="505052"/>
                  </a:lnTo>
                  <a:lnTo>
                    <a:pt x="67812" y="442961"/>
                  </a:lnTo>
                  <a:lnTo>
                    <a:pt x="38598" y="379022"/>
                  </a:lnTo>
                  <a:lnTo>
                    <a:pt x="17357" y="313403"/>
                  </a:lnTo>
                  <a:lnTo>
                    <a:pt x="4389" y="246272"/>
                  </a:lnTo>
                  <a:lnTo>
                    <a:pt x="0" y="177800"/>
                  </a:lnTo>
                  <a:lnTo>
                    <a:pt x="1904" y="133230"/>
                  </a:lnTo>
                  <a:lnTo>
                    <a:pt x="7619" y="88900"/>
                  </a:lnTo>
                  <a:lnTo>
                    <a:pt x="17144" y="44569"/>
                  </a:lnTo>
                  <a:lnTo>
                    <a:pt x="30479" y="0"/>
                  </a:lnTo>
                  <a:lnTo>
                    <a:pt x="68579" y="5079"/>
                  </a:lnTo>
                  <a:close/>
                </a:path>
                <a:path w="3345179" h="1115060">
                  <a:moveTo>
                    <a:pt x="0" y="1115059"/>
                  </a:moveTo>
                  <a:lnTo>
                    <a:pt x="0" y="111505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19567" y="2584857"/>
              <a:ext cx="226514" cy="2265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03977" y="2568347"/>
              <a:ext cx="225244" cy="2277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9289" y="2517139"/>
              <a:ext cx="2952750" cy="2785110"/>
            </a:xfrm>
            <a:custGeom>
              <a:avLst/>
              <a:gdLst/>
              <a:ahLst/>
              <a:cxnLst/>
              <a:rect l="l" t="t" r="r" b="b"/>
              <a:pathLst>
                <a:path w="2952750" h="2785110">
                  <a:moveTo>
                    <a:pt x="2952750" y="0"/>
                  </a:moveTo>
                  <a:lnTo>
                    <a:pt x="0" y="0"/>
                  </a:lnTo>
                  <a:lnTo>
                    <a:pt x="201930" y="2785110"/>
                  </a:lnTo>
                  <a:lnTo>
                    <a:pt x="2750819" y="2785110"/>
                  </a:lnTo>
                  <a:lnTo>
                    <a:pt x="295275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72227" y="2183537"/>
              <a:ext cx="3097984" cy="3476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68059" y="5360669"/>
              <a:ext cx="230378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68059" y="5436870"/>
              <a:ext cx="2303780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13779" y="5513070"/>
              <a:ext cx="2258060" cy="1130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91630" y="3542030"/>
              <a:ext cx="1297940" cy="4953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04559" y="3591559"/>
              <a:ext cx="2061210" cy="76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68669" y="3667759"/>
              <a:ext cx="2273300" cy="1524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68669" y="3743959"/>
              <a:ext cx="2273300" cy="1524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68669" y="3820160"/>
              <a:ext cx="2331720" cy="1524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68669" y="3896360"/>
              <a:ext cx="2331720" cy="1524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68669" y="3972560"/>
              <a:ext cx="2331720" cy="15366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68669" y="4050029"/>
              <a:ext cx="2331720" cy="1524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8669" y="4126229"/>
              <a:ext cx="233172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8669" y="4202429"/>
              <a:ext cx="2331720" cy="1524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68669" y="4278629"/>
              <a:ext cx="2331720" cy="1524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68669" y="4354829"/>
              <a:ext cx="2331720" cy="1524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68669" y="4431029"/>
              <a:ext cx="2331720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68669" y="4507229"/>
              <a:ext cx="2331720" cy="1524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68669" y="4583429"/>
              <a:ext cx="2331720" cy="1524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68669" y="4659629"/>
              <a:ext cx="2331720" cy="1524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68669" y="4735829"/>
              <a:ext cx="2331720" cy="1524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68669" y="4812029"/>
              <a:ext cx="2331720" cy="15366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68669" y="4889500"/>
              <a:ext cx="2331720" cy="1524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68669" y="4965700"/>
              <a:ext cx="2331720" cy="1524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8669" y="5041900"/>
              <a:ext cx="2331720" cy="1524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28359" y="5118100"/>
              <a:ext cx="2272030" cy="762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28359" y="5194300"/>
              <a:ext cx="2272030" cy="762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28359" y="5270500"/>
              <a:ext cx="2272030" cy="762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28359" y="5346700"/>
              <a:ext cx="2213610" cy="762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04559" y="5422900"/>
              <a:ext cx="2061210" cy="1270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54699" y="3540759"/>
              <a:ext cx="2362200" cy="2009139"/>
            </a:xfrm>
            <a:custGeom>
              <a:avLst/>
              <a:gdLst/>
              <a:ahLst/>
              <a:cxnLst/>
              <a:rect l="l" t="t" r="r" b="b"/>
              <a:pathLst>
                <a:path w="2362200" h="2009139">
                  <a:moveTo>
                    <a:pt x="321310" y="76200"/>
                  </a:moveTo>
                  <a:lnTo>
                    <a:pt x="277942" y="82149"/>
                  </a:lnTo>
                  <a:lnTo>
                    <a:pt x="235587" y="95329"/>
                  </a:lnTo>
                  <a:lnTo>
                    <a:pt x="194944" y="114972"/>
                  </a:lnTo>
                  <a:lnTo>
                    <a:pt x="156711" y="140312"/>
                  </a:lnTo>
                  <a:lnTo>
                    <a:pt x="121587" y="170581"/>
                  </a:lnTo>
                  <a:lnTo>
                    <a:pt x="90271" y="205012"/>
                  </a:lnTo>
                  <a:lnTo>
                    <a:pt x="63459" y="242839"/>
                  </a:lnTo>
                  <a:lnTo>
                    <a:pt x="41852" y="283293"/>
                  </a:lnTo>
                  <a:lnTo>
                    <a:pt x="26148" y="325607"/>
                  </a:lnTo>
                  <a:lnTo>
                    <a:pt x="17044" y="369015"/>
                  </a:lnTo>
                  <a:lnTo>
                    <a:pt x="15239" y="412750"/>
                  </a:lnTo>
                  <a:lnTo>
                    <a:pt x="74929" y="1701800"/>
                  </a:lnTo>
                  <a:lnTo>
                    <a:pt x="80880" y="1745483"/>
                  </a:lnTo>
                  <a:lnTo>
                    <a:pt x="94066" y="1788097"/>
                  </a:lnTo>
                  <a:lnTo>
                    <a:pt x="113728" y="1828946"/>
                  </a:lnTo>
                  <a:lnTo>
                    <a:pt x="139103" y="1867340"/>
                  </a:lnTo>
                  <a:lnTo>
                    <a:pt x="169430" y="1902585"/>
                  </a:lnTo>
                  <a:lnTo>
                    <a:pt x="203949" y="1933989"/>
                  </a:lnTo>
                  <a:lnTo>
                    <a:pt x="241896" y="1960859"/>
                  </a:lnTo>
                  <a:lnTo>
                    <a:pt x="282511" y="1982501"/>
                  </a:lnTo>
                  <a:lnTo>
                    <a:pt x="325033" y="1998224"/>
                  </a:lnTo>
                  <a:lnTo>
                    <a:pt x="368699" y="2007334"/>
                  </a:lnTo>
                  <a:lnTo>
                    <a:pt x="412750" y="2009139"/>
                  </a:lnTo>
                  <a:lnTo>
                    <a:pt x="2039620" y="1932939"/>
                  </a:lnTo>
                  <a:lnTo>
                    <a:pt x="2083303" y="1926990"/>
                  </a:lnTo>
                  <a:lnTo>
                    <a:pt x="2125917" y="1913810"/>
                  </a:lnTo>
                  <a:lnTo>
                    <a:pt x="2166766" y="1894167"/>
                  </a:lnTo>
                  <a:lnTo>
                    <a:pt x="2205160" y="1868827"/>
                  </a:lnTo>
                  <a:lnTo>
                    <a:pt x="2240405" y="1838558"/>
                  </a:lnTo>
                  <a:lnTo>
                    <a:pt x="2271809" y="1804127"/>
                  </a:lnTo>
                  <a:lnTo>
                    <a:pt x="2298679" y="1766300"/>
                  </a:lnTo>
                  <a:lnTo>
                    <a:pt x="2320321" y="1725846"/>
                  </a:lnTo>
                  <a:lnTo>
                    <a:pt x="2336044" y="1683532"/>
                  </a:lnTo>
                  <a:lnTo>
                    <a:pt x="2345154" y="1640124"/>
                  </a:lnTo>
                  <a:lnTo>
                    <a:pt x="2346959" y="1596389"/>
                  </a:lnTo>
                  <a:lnTo>
                    <a:pt x="2286000" y="307339"/>
                  </a:lnTo>
                  <a:lnTo>
                    <a:pt x="2280079" y="263656"/>
                  </a:lnTo>
                  <a:lnTo>
                    <a:pt x="2266973" y="221042"/>
                  </a:lnTo>
                  <a:lnTo>
                    <a:pt x="2247433" y="180193"/>
                  </a:lnTo>
                  <a:lnTo>
                    <a:pt x="2222208" y="141799"/>
                  </a:lnTo>
                  <a:lnTo>
                    <a:pt x="2192047" y="106554"/>
                  </a:lnTo>
                  <a:lnTo>
                    <a:pt x="2157702" y="75150"/>
                  </a:lnTo>
                  <a:lnTo>
                    <a:pt x="2119921" y="48280"/>
                  </a:lnTo>
                  <a:lnTo>
                    <a:pt x="2079456" y="26638"/>
                  </a:lnTo>
                  <a:lnTo>
                    <a:pt x="2037056" y="10915"/>
                  </a:lnTo>
                  <a:lnTo>
                    <a:pt x="1993470" y="1805"/>
                  </a:lnTo>
                  <a:lnTo>
                    <a:pt x="1949450" y="0"/>
                  </a:lnTo>
                  <a:lnTo>
                    <a:pt x="321310" y="76200"/>
                  </a:lnTo>
                  <a:close/>
                </a:path>
                <a:path w="2362200" h="2009139">
                  <a:moveTo>
                    <a:pt x="0" y="91439"/>
                  </a:moveTo>
                  <a:lnTo>
                    <a:pt x="0" y="91439"/>
                  </a:lnTo>
                </a:path>
                <a:path w="2362200" h="2009139">
                  <a:moveTo>
                    <a:pt x="2362200" y="1917700"/>
                  </a:moveTo>
                  <a:lnTo>
                    <a:pt x="2362200" y="1917700"/>
                  </a:lnTo>
                </a:path>
              </a:pathLst>
            </a:custGeom>
            <a:ln w="9344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62089" y="3413759"/>
              <a:ext cx="991869" cy="381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09689" y="3451859"/>
              <a:ext cx="1983739" cy="7620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32219" y="3528059"/>
              <a:ext cx="2213609" cy="762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32219" y="3604259"/>
              <a:ext cx="2213609" cy="762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32219" y="3681730"/>
              <a:ext cx="2245359" cy="762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32219" y="3757930"/>
              <a:ext cx="2245359" cy="762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32219" y="3834129"/>
              <a:ext cx="2245359" cy="762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32219" y="3910329"/>
              <a:ext cx="2245359" cy="762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32219" y="3986529"/>
              <a:ext cx="2245359" cy="762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32219" y="4062729"/>
              <a:ext cx="2245359" cy="762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32219" y="4138929"/>
              <a:ext cx="2245359" cy="762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32219" y="4215129"/>
              <a:ext cx="2245359" cy="7620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99200" y="4291329"/>
              <a:ext cx="2278379" cy="15240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99200" y="4367529"/>
              <a:ext cx="2278379" cy="15240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99200" y="4443729"/>
              <a:ext cx="2278379" cy="15366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99200" y="4521200"/>
              <a:ext cx="2278379" cy="1524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99200" y="4597400"/>
              <a:ext cx="2246629" cy="15240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99200" y="4673600"/>
              <a:ext cx="2246629" cy="1524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99200" y="4749800"/>
              <a:ext cx="2246629" cy="1524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99200" y="4826000"/>
              <a:ext cx="2246629" cy="1524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99200" y="4902200"/>
              <a:ext cx="2246629" cy="1524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99200" y="4978400"/>
              <a:ext cx="2246629" cy="1524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99200" y="5054600"/>
              <a:ext cx="2246629" cy="1524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99200" y="5130800"/>
              <a:ext cx="2246629" cy="1524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32219" y="5207000"/>
              <a:ext cx="2213609" cy="7620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32219" y="5284469"/>
              <a:ext cx="2213609" cy="7620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32219" y="5360669"/>
              <a:ext cx="2213609" cy="7620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85889" y="5436870"/>
              <a:ext cx="1983739" cy="11684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83959" y="3413759"/>
              <a:ext cx="2311400" cy="2138680"/>
            </a:xfrm>
            <a:custGeom>
              <a:avLst/>
              <a:gdLst/>
              <a:ahLst/>
              <a:cxnLst/>
              <a:rect l="l" t="t" r="r" b="b"/>
              <a:pathLst>
                <a:path w="2311400" h="2138679">
                  <a:moveTo>
                    <a:pt x="1965960" y="71119"/>
                  </a:moveTo>
                  <a:lnTo>
                    <a:pt x="2008860" y="76518"/>
                  </a:lnTo>
                  <a:lnTo>
                    <a:pt x="2050826" y="88482"/>
                  </a:lnTo>
                  <a:lnTo>
                    <a:pt x="2091293" y="106382"/>
                  </a:lnTo>
                  <a:lnTo>
                    <a:pt x="2129695" y="129587"/>
                  </a:lnTo>
                  <a:lnTo>
                    <a:pt x="2165470" y="157466"/>
                  </a:lnTo>
                  <a:lnTo>
                    <a:pt x="2198052" y="189388"/>
                  </a:lnTo>
                  <a:lnTo>
                    <a:pt x="2226877" y="224724"/>
                  </a:lnTo>
                  <a:lnTo>
                    <a:pt x="2251380" y="262842"/>
                  </a:lnTo>
                  <a:lnTo>
                    <a:pt x="2270998" y="303113"/>
                  </a:lnTo>
                  <a:lnTo>
                    <a:pt x="2285165" y="344904"/>
                  </a:lnTo>
                  <a:lnTo>
                    <a:pt x="2293317" y="387587"/>
                  </a:lnTo>
                  <a:lnTo>
                    <a:pt x="2294890" y="430529"/>
                  </a:lnTo>
                  <a:lnTo>
                    <a:pt x="2230119" y="1809750"/>
                  </a:lnTo>
                  <a:lnTo>
                    <a:pt x="2224721" y="1852650"/>
                  </a:lnTo>
                  <a:lnTo>
                    <a:pt x="2212751" y="1894616"/>
                  </a:lnTo>
                  <a:lnTo>
                    <a:pt x="2194837" y="1935083"/>
                  </a:lnTo>
                  <a:lnTo>
                    <a:pt x="2171605" y="1973485"/>
                  </a:lnTo>
                  <a:lnTo>
                    <a:pt x="2143682" y="2009260"/>
                  </a:lnTo>
                  <a:lnTo>
                    <a:pt x="2111692" y="2041842"/>
                  </a:lnTo>
                  <a:lnTo>
                    <a:pt x="2076263" y="2070667"/>
                  </a:lnTo>
                  <a:lnTo>
                    <a:pt x="2038020" y="2095170"/>
                  </a:lnTo>
                  <a:lnTo>
                    <a:pt x="1997590" y="2114788"/>
                  </a:lnTo>
                  <a:lnTo>
                    <a:pt x="1955600" y="2128955"/>
                  </a:lnTo>
                  <a:lnTo>
                    <a:pt x="1912674" y="2137107"/>
                  </a:lnTo>
                  <a:lnTo>
                    <a:pt x="1869439" y="2138679"/>
                  </a:lnTo>
                  <a:lnTo>
                    <a:pt x="345439" y="2067559"/>
                  </a:lnTo>
                  <a:lnTo>
                    <a:pt x="302539" y="2062136"/>
                  </a:lnTo>
                  <a:lnTo>
                    <a:pt x="260573" y="2050103"/>
                  </a:lnTo>
                  <a:lnTo>
                    <a:pt x="220106" y="2032099"/>
                  </a:lnTo>
                  <a:lnTo>
                    <a:pt x="181704" y="2008763"/>
                  </a:lnTo>
                  <a:lnTo>
                    <a:pt x="145929" y="1980736"/>
                  </a:lnTo>
                  <a:lnTo>
                    <a:pt x="113347" y="1948656"/>
                  </a:lnTo>
                  <a:lnTo>
                    <a:pt x="84522" y="1913163"/>
                  </a:lnTo>
                  <a:lnTo>
                    <a:pt x="60019" y="1874896"/>
                  </a:lnTo>
                  <a:lnTo>
                    <a:pt x="40401" y="1834495"/>
                  </a:lnTo>
                  <a:lnTo>
                    <a:pt x="26234" y="1792599"/>
                  </a:lnTo>
                  <a:lnTo>
                    <a:pt x="18082" y="1749847"/>
                  </a:lnTo>
                  <a:lnTo>
                    <a:pt x="16510" y="1706879"/>
                  </a:lnTo>
                  <a:lnTo>
                    <a:pt x="81279" y="327659"/>
                  </a:lnTo>
                  <a:lnTo>
                    <a:pt x="86678" y="285026"/>
                  </a:lnTo>
                  <a:lnTo>
                    <a:pt x="98648" y="243240"/>
                  </a:lnTo>
                  <a:lnTo>
                    <a:pt x="116562" y="202882"/>
                  </a:lnTo>
                  <a:lnTo>
                    <a:pt x="139794" y="164535"/>
                  </a:lnTo>
                  <a:lnTo>
                    <a:pt x="167717" y="128781"/>
                  </a:lnTo>
                  <a:lnTo>
                    <a:pt x="199707" y="96202"/>
                  </a:lnTo>
                  <a:lnTo>
                    <a:pt x="235136" y="67380"/>
                  </a:lnTo>
                  <a:lnTo>
                    <a:pt x="273379" y="42897"/>
                  </a:lnTo>
                  <a:lnTo>
                    <a:pt x="313809" y="23336"/>
                  </a:lnTo>
                  <a:lnTo>
                    <a:pt x="355799" y="9278"/>
                  </a:lnTo>
                  <a:lnTo>
                    <a:pt x="398725" y="1305"/>
                  </a:lnTo>
                  <a:lnTo>
                    <a:pt x="441960" y="0"/>
                  </a:lnTo>
                  <a:lnTo>
                    <a:pt x="1965960" y="71119"/>
                  </a:lnTo>
                  <a:close/>
                </a:path>
                <a:path w="2311400" h="2138679">
                  <a:moveTo>
                    <a:pt x="2311399" y="86360"/>
                  </a:moveTo>
                  <a:lnTo>
                    <a:pt x="2311399" y="86360"/>
                  </a:lnTo>
                </a:path>
                <a:path w="2311400" h="2138679">
                  <a:moveTo>
                    <a:pt x="0" y="2051050"/>
                  </a:moveTo>
                  <a:lnTo>
                    <a:pt x="0" y="2051050"/>
                  </a:lnTo>
                </a:path>
              </a:pathLst>
            </a:custGeom>
            <a:ln w="9344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52159" y="3619500"/>
              <a:ext cx="2736849" cy="12446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52159" y="3667759"/>
              <a:ext cx="2736849" cy="15240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852159" y="3743959"/>
              <a:ext cx="2736849" cy="1524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52159" y="3820160"/>
              <a:ext cx="2736849" cy="12700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53429" y="3370580"/>
              <a:ext cx="2752090" cy="574040"/>
            </a:xfrm>
            <a:custGeom>
              <a:avLst/>
              <a:gdLst/>
              <a:ahLst/>
              <a:cxnLst/>
              <a:rect l="l" t="t" r="r" b="b"/>
              <a:pathLst>
                <a:path w="2752090" h="574039">
                  <a:moveTo>
                    <a:pt x="1376679" y="0"/>
                  </a:moveTo>
                  <a:lnTo>
                    <a:pt x="1301687" y="385"/>
                  </a:lnTo>
                  <a:lnTo>
                    <a:pt x="1227934" y="1530"/>
                  </a:lnTo>
                  <a:lnTo>
                    <a:pt x="1155504" y="3418"/>
                  </a:lnTo>
                  <a:lnTo>
                    <a:pt x="1084480" y="6030"/>
                  </a:lnTo>
                  <a:lnTo>
                    <a:pt x="1014944" y="9350"/>
                  </a:lnTo>
                  <a:lnTo>
                    <a:pt x="946979" y="13361"/>
                  </a:lnTo>
                  <a:lnTo>
                    <a:pt x="880667" y="18043"/>
                  </a:lnTo>
                  <a:lnTo>
                    <a:pt x="816091" y="23381"/>
                  </a:lnTo>
                  <a:lnTo>
                    <a:pt x="753334" y="29357"/>
                  </a:lnTo>
                  <a:lnTo>
                    <a:pt x="692478" y="35954"/>
                  </a:lnTo>
                  <a:lnTo>
                    <a:pt x="633605" y="43154"/>
                  </a:lnTo>
                  <a:lnTo>
                    <a:pt x="576800" y="50939"/>
                  </a:lnTo>
                  <a:lnTo>
                    <a:pt x="522143" y="59293"/>
                  </a:lnTo>
                  <a:lnTo>
                    <a:pt x="469718" y="68197"/>
                  </a:lnTo>
                  <a:lnTo>
                    <a:pt x="419607" y="77636"/>
                  </a:lnTo>
                  <a:lnTo>
                    <a:pt x="371894" y="87590"/>
                  </a:lnTo>
                  <a:lnTo>
                    <a:pt x="326659" y="98043"/>
                  </a:lnTo>
                  <a:lnTo>
                    <a:pt x="283987" y="108978"/>
                  </a:lnTo>
                  <a:lnTo>
                    <a:pt x="243960" y="120377"/>
                  </a:lnTo>
                  <a:lnTo>
                    <a:pt x="206660" y="132222"/>
                  </a:lnTo>
                  <a:lnTo>
                    <a:pt x="140573" y="157182"/>
                  </a:lnTo>
                  <a:lnTo>
                    <a:pt x="86387" y="183721"/>
                  </a:lnTo>
                  <a:lnTo>
                    <a:pt x="44763" y="211697"/>
                  </a:lnTo>
                  <a:lnTo>
                    <a:pt x="16362" y="240973"/>
                  </a:lnTo>
                  <a:lnTo>
                    <a:pt x="0" y="287020"/>
                  </a:lnTo>
                  <a:lnTo>
                    <a:pt x="1845" y="302629"/>
                  </a:lnTo>
                  <a:lnTo>
                    <a:pt x="28869" y="347857"/>
                  </a:lnTo>
                  <a:lnTo>
                    <a:pt x="63964" y="376501"/>
                  </a:lnTo>
                  <a:lnTo>
                    <a:pt x="111952" y="403776"/>
                  </a:lnTo>
                  <a:lnTo>
                    <a:pt x="172171" y="429543"/>
                  </a:lnTo>
                  <a:lnTo>
                    <a:pt x="243960" y="453662"/>
                  </a:lnTo>
                  <a:lnTo>
                    <a:pt x="283987" y="465061"/>
                  </a:lnTo>
                  <a:lnTo>
                    <a:pt x="326659" y="475996"/>
                  </a:lnTo>
                  <a:lnTo>
                    <a:pt x="371894" y="486449"/>
                  </a:lnTo>
                  <a:lnTo>
                    <a:pt x="419607" y="496403"/>
                  </a:lnTo>
                  <a:lnTo>
                    <a:pt x="469718" y="505842"/>
                  </a:lnTo>
                  <a:lnTo>
                    <a:pt x="522143" y="514746"/>
                  </a:lnTo>
                  <a:lnTo>
                    <a:pt x="576800" y="523100"/>
                  </a:lnTo>
                  <a:lnTo>
                    <a:pt x="633605" y="530885"/>
                  </a:lnTo>
                  <a:lnTo>
                    <a:pt x="692478" y="538085"/>
                  </a:lnTo>
                  <a:lnTo>
                    <a:pt x="753334" y="544682"/>
                  </a:lnTo>
                  <a:lnTo>
                    <a:pt x="816091" y="550658"/>
                  </a:lnTo>
                  <a:lnTo>
                    <a:pt x="880667" y="555996"/>
                  </a:lnTo>
                  <a:lnTo>
                    <a:pt x="946979" y="560678"/>
                  </a:lnTo>
                  <a:lnTo>
                    <a:pt x="1014944" y="564689"/>
                  </a:lnTo>
                  <a:lnTo>
                    <a:pt x="1084480" y="568009"/>
                  </a:lnTo>
                  <a:lnTo>
                    <a:pt x="1155504" y="570621"/>
                  </a:lnTo>
                  <a:lnTo>
                    <a:pt x="1227934" y="572509"/>
                  </a:lnTo>
                  <a:lnTo>
                    <a:pt x="1301687" y="573654"/>
                  </a:lnTo>
                  <a:lnTo>
                    <a:pt x="1376679" y="574040"/>
                  </a:lnTo>
                  <a:lnTo>
                    <a:pt x="1451553" y="573654"/>
                  </a:lnTo>
                  <a:lnTo>
                    <a:pt x="1525195" y="572509"/>
                  </a:lnTo>
                  <a:lnTo>
                    <a:pt x="1597520" y="570621"/>
                  </a:lnTo>
                  <a:lnTo>
                    <a:pt x="1668448" y="568009"/>
                  </a:lnTo>
                  <a:lnTo>
                    <a:pt x="1737894" y="564689"/>
                  </a:lnTo>
                  <a:lnTo>
                    <a:pt x="1805776" y="560678"/>
                  </a:lnTo>
                  <a:lnTo>
                    <a:pt x="1872011" y="555996"/>
                  </a:lnTo>
                  <a:lnTo>
                    <a:pt x="1936517" y="550658"/>
                  </a:lnTo>
                  <a:lnTo>
                    <a:pt x="1999209" y="544682"/>
                  </a:lnTo>
                  <a:lnTo>
                    <a:pt x="2060006" y="538085"/>
                  </a:lnTo>
                  <a:lnTo>
                    <a:pt x="2118825" y="530885"/>
                  </a:lnTo>
                  <a:lnTo>
                    <a:pt x="2175582" y="523100"/>
                  </a:lnTo>
                  <a:lnTo>
                    <a:pt x="2230195" y="514746"/>
                  </a:lnTo>
                  <a:lnTo>
                    <a:pt x="2282580" y="505842"/>
                  </a:lnTo>
                  <a:lnTo>
                    <a:pt x="2332656" y="496403"/>
                  </a:lnTo>
                  <a:lnTo>
                    <a:pt x="2380339" y="486449"/>
                  </a:lnTo>
                  <a:lnTo>
                    <a:pt x="2425546" y="475996"/>
                  </a:lnTo>
                  <a:lnTo>
                    <a:pt x="2468195" y="465061"/>
                  </a:lnTo>
                  <a:lnTo>
                    <a:pt x="2508202" y="453662"/>
                  </a:lnTo>
                  <a:lnTo>
                    <a:pt x="2545485" y="441817"/>
                  </a:lnTo>
                  <a:lnTo>
                    <a:pt x="2611547" y="416857"/>
                  </a:lnTo>
                  <a:lnTo>
                    <a:pt x="2665716" y="390318"/>
                  </a:lnTo>
                  <a:lnTo>
                    <a:pt x="2707331" y="362342"/>
                  </a:lnTo>
                  <a:lnTo>
                    <a:pt x="2735728" y="333066"/>
                  </a:lnTo>
                  <a:lnTo>
                    <a:pt x="2752090" y="287020"/>
                  </a:lnTo>
                  <a:lnTo>
                    <a:pt x="2750244" y="271410"/>
                  </a:lnTo>
                  <a:lnTo>
                    <a:pt x="2723223" y="226182"/>
                  </a:lnTo>
                  <a:lnTo>
                    <a:pt x="2688134" y="197538"/>
                  </a:lnTo>
                  <a:lnTo>
                    <a:pt x="2640159" y="170263"/>
                  </a:lnTo>
                  <a:lnTo>
                    <a:pt x="2579961" y="144496"/>
                  </a:lnTo>
                  <a:lnTo>
                    <a:pt x="2508202" y="120377"/>
                  </a:lnTo>
                  <a:lnTo>
                    <a:pt x="2468195" y="108978"/>
                  </a:lnTo>
                  <a:lnTo>
                    <a:pt x="2425546" y="98043"/>
                  </a:lnTo>
                  <a:lnTo>
                    <a:pt x="2380339" y="87590"/>
                  </a:lnTo>
                  <a:lnTo>
                    <a:pt x="2332656" y="77636"/>
                  </a:lnTo>
                  <a:lnTo>
                    <a:pt x="2282580" y="68197"/>
                  </a:lnTo>
                  <a:lnTo>
                    <a:pt x="2230195" y="59293"/>
                  </a:lnTo>
                  <a:lnTo>
                    <a:pt x="2175582" y="50939"/>
                  </a:lnTo>
                  <a:lnTo>
                    <a:pt x="2118825" y="43154"/>
                  </a:lnTo>
                  <a:lnTo>
                    <a:pt x="2060006" y="35954"/>
                  </a:lnTo>
                  <a:lnTo>
                    <a:pt x="1999209" y="29357"/>
                  </a:lnTo>
                  <a:lnTo>
                    <a:pt x="1936517" y="23381"/>
                  </a:lnTo>
                  <a:lnTo>
                    <a:pt x="1872011" y="18043"/>
                  </a:lnTo>
                  <a:lnTo>
                    <a:pt x="1805776" y="13361"/>
                  </a:lnTo>
                  <a:lnTo>
                    <a:pt x="1737894" y="9350"/>
                  </a:lnTo>
                  <a:lnTo>
                    <a:pt x="1668448" y="6030"/>
                  </a:lnTo>
                  <a:lnTo>
                    <a:pt x="1597520" y="3418"/>
                  </a:lnTo>
                  <a:lnTo>
                    <a:pt x="1525195" y="1530"/>
                  </a:lnTo>
                  <a:lnTo>
                    <a:pt x="1451553" y="385"/>
                  </a:lnTo>
                  <a:lnTo>
                    <a:pt x="1376679" y="0"/>
                  </a:lnTo>
                  <a:close/>
                </a:path>
              </a:pathLst>
            </a:custGeom>
            <a:solidFill>
              <a:srgbClr val="E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195819" y="3963669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0"/>
                  </a:moveTo>
                  <a:lnTo>
                    <a:pt x="0" y="280669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153909" y="4239260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85090" y="0"/>
                  </a:moveTo>
                  <a:lnTo>
                    <a:pt x="0" y="0"/>
                  </a:lnTo>
                  <a:lnTo>
                    <a:pt x="41910" y="85089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40600" y="3963669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0"/>
                  </a:moveTo>
                  <a:lnTo>
                    <a:pt x="0" y="280669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297419" y="4239260"/>
              <a:ext cx="86360" cy="85090"/>
            </a:xfrm>
            <a:custGeom>
              <a:avLst/>
              <a:gdLst/>
              <a:ahLst/>
              <a:cxnLst/>
              <a:rect l="l" t="t" r="r" b="b"/>
              <a:pathLst>
                <a:path w="86359" h="85089">
                  <a:moveTo>
                    <a:pt x="86359" y="0"/>
                  </a:moveTo>
                  <a:lnTo>
                    <a:pt x="0" y="0"/>
                  </a:lnTo>
                  <a:lnTo>
                    <a:pt x="43179" y="85089"/>
                  </a:lnTo>
                  <a:lnTo>
                    <a:pt x="8635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516369" y="4618989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67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91959" y="457707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0" y="0"/>
                  </a:moveTo>
                  <a:lnTo>
                    <a:pt x="0" y="85090"/>
                  </a:lnTo>
                  <a:lnTo>
                    <a:pt x="8509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16369" y="4834889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67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91959" y="479297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0" y="0"/>
                  </a:moveTo>
                  <a:lnTo>
                    <a:pt x="0" y="85090"/>
                  </a:lnTo>
                  <a:lnTo>
                    <a:pt x="8509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16369" y="5050789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67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791959" y="500887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0" y="0"/>
                  </a:moveTo>
                  <a:lnTo>
                    <a:pt x="0" y="85090"/>
                  </a:lnTo>
                  <a:lnTo>
                    <a:pt x="8509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92950" y="5307329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28067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51039" y="522731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41909" y="0"/>
                  </a:moveTo>
                  <a:lnTo>
                    <a:pt x="0" y="85089"/>
                  </a:lnTo>
                  <a:lnTo>
                    <a:pt x="85089" y="85089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381239" y="5307329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28067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339329" y="522731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41910" y="0"/>
                  </a:moveTo>
                  <a:lnTo>
                    <a:pt x="0" y="85089"/>
                  </a:lnTo>
                  <a:lnTo>
                    <a:pt x="85090" y="85089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236460" y="5307329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28067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194550" y="522731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41909" y="0"/>
                  </a:moveTo>
                  <a:lnTo>
                    <a:pt x="0" y="85089"/>
                  </a:lnTo>
                  <a:lnTo>
                    <a:pt x="85090" y="85089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80630" y="4597399"/>
              <a:ext cx="144780" cy="360680"/>
            </a:xfrm>
            <a:custGeom>
              <a:avLst/>
              <a:gdLst/>
              <a:ahLst/>
              <a:cxnLst/>
              <a:rect l="l" t="t" r="r" b="b"/>
              <a:pathLst>
                <a:path w="144779" h="360679">
                  <a:moveTo>
                    <a:pt x="144780" y="0"/>
                  </a:moveTo>
                  <a:lnTo>
                    <a:pt x="142240" y="0"/>
                  </a:lnTo>
                  <a:lnTo>
                    <a:pt x="88900" y="0"/>
                  </a:lnTo>
                  <a:lnTo>
                    <a:pt x="0" y="0"/>
                  </a:lnTo>
                  <a:lnTo>
                    <a:pt x="0" y="71120"/>
                  </a:lnTo>
                  <a:lnTo>
                    <a:pt x="85382" y="71120"/>
                  </a:lnTo>
                  <a:lnTo>
                    <a:pt x="71120" y="360680"/>
                  </a:lnTo>
                  <a:lnTo>
                    <a:pt x="125730" y="360680"/>
                  </a:lnTo>
                  <a:lnTo>
                    <a:pt x="141020" y="71120"/>
                  </a:lnTo>
                  <a:lnTo>
                    <a:pt x="142240" y="71120"/>
                  </a:lnTo>
                  <a:lnTo>
                    <a:pt x="142240" y="48094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033259" y="4442460"/>
              <a:ext cx="458470" cy="4445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033259" y="4486910"/>
              <a:ext cx="590550" cy="7620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976109" y="4563110"/>
              <a:ext cx="647700" cy="15240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976109" y="4639310"/>
              <a:ext cx="647700" cy="15240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76109" y="4715510"/>
              <a:ext cx="647700" cy="1524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76109" y="4791710"/>
              <a:ext cx="647700" cy="15240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76109" y="4867910"/>
              <a:ext cx="647700" cy="15240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76109" y="4944110"/>
              <a:ext cx="647700" cy="153669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76109" y="5021579"/>
              <a:ext cx="591820" cy="15240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33259" y="5097779"/>
              <a:ext cx="534670" cy="120650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962139" y="4442460"/>
              <a:ext cx="676910" cy="775970"/>
            </a:xfrm>
            <a:custGeom>
              <a:avLst/>
              <a:gdLst/>
              <a:ahLst/>
              <a:cxnLst/>
              <a:rect l="l" t="t" r="r" b="b"/>
              <a:pathLst>
                <a:path w="676909" h="775970">
                  <a:moveTo>
                    <a:pt x="581659" y="55879"/>
                  </a:moveTo>
                  <a:lnTo>
                    <a:pt x="615057" y="69552"/>
                  </a:lnTo>
                  <a:lnTo>
                    <a:pt x="642143" y="95726"/>
                  </a:lnTo>
                  <a:lnTo>
                    <a:pt x="658991" y="129282"/>
                  </a:lnTo>
                  <a:lnTo>
                    <a:pt x="661669" y="165100"/>
                  </a:lnTo>
                  <a:lnTo>
                    <a:pt x="582929" y="694689"/>
                  </a:lnTo>
                  <a:lnTo>
                    <a:pt x="569991" y="728106"/>
                  </a:lnTo>
                  <a:lnTo>
                    <a:pt x="544195" y="755332"/>
                  </a:lnTo>
                  <a:lnTo>
                    <a:pt x="510778" y="772556"/>
                  </a:lnTo>
                  <a:lnTo>
                    <a:pt x="474979" y="775969"/>
                  </a:lnTo>
                  <a:lnTo>
                    <a:pt x="95250" y="720089"/>
                  </a:lnTo>
                  <a:lnTo>
                    <a:pt x="61833" y="706397"/>
                  </a:lnTo>
                  <a:lnTo>
                    <a:pt x="34607" y="680084"/>
                  </a:lnTo>
                  <a:lnTo>
                    <a:pt x="17383" y="646152"/>
                  </a:lnTo>
                  <a:lnTo>
                    <a:pt x="13969" y="609600"/>
                  </a:lnTo>
                  <a:lnTo>
                    <a:pt x="92709" y="80009"/>
                  </a:lnTo>
                  <a:lnTo>
                    <a:pt x="106382" y="46612"/>
                  </a:lnTo>
                  <a:lnTo>
                    <a:pt x="132556" y="19526"/>
                  </a:lnTo>
                  <a:lnTo>
                    <a:pt x="166112" y="2678"/>
                  </a:lnTo>
                  <a:lnTo>
                    <a:pt x="201929" y="0"/>
                  </a:lnTo>
                  <a:lnTo>
                    <a:pt x="581659" y="55879"/>
                  </a:lnTo>
                  <a:close/>
                </a:path>
                <a:path w="676909" h="775970">
                  <a:moveTo>
                    <a:pt x="676909" y="71119"/>
                  </a:moveTo>
                  <a:lnTo>
                    <a:pt x="676909" y="71119"/>
                  </a:lnTo>
                </a:path>
                <a:path w="676909" h="775970">
                  <a:moveTo>
                    <a:pt x="0" y="704850"/>
                  </a:moveTo>
                  <a:lnTo>
                    <a:pt x="0" y="704850"/>
                  </a:lnTo>
                </a:path>
              </a:pathLst>
            </a:custGeom>
            <a:ln w="9344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016750" y="4441189"/>
              <a:ext cx="457200" cy="43180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83400" y="4484369"/>
              <a:ext cx="590550" cy="15366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883400" y="4561839"/>
              <a:ext cx="590550" cy="152400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883400" y="4638039"/>
              <a:ext cx="647700" cy="15240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883400" y="4714239"/>
              <a:ext cx="647700" cy="152400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883400" y="4790439"/>
              <a:ext cx="647700" cy="15240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883400" y="4866639"/>
              <a:ext cx="647700" cy="152400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940550" y="4942839"/>
              <a:ext cx="590550" cy="7620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940550" y="5019039"/>
              <a:ext cx="590550" cy="76200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40550" y="5095239"/>
              <a:ext cx="590550" cy="121920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85000" y="5135879"/>
              <a:ext cx="534670" cy="109219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056119" y="4423410"/>
              <a:ext cx="381000" cy="12700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837680" y="4436110"/>
              <a:ext cx="816610" cy="7620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837680" y="4512310"/>
              <a:ext cx="816610" cy="76200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837680" y="4588510"/>
              <a:ext cx="816610" cy="90169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38950" y="4422139"/>
              <a:ext cx="816610" cy="256540"/>
            </a:xfrm>
            <a:custGeom>
              <a:avLst/>
              <a:gdLst/>
              <a:ahLst/>
              <a:cxnLst/>
              <a:rect l="l" t="t" r="r" b="b"/>
              <a:pathLst>
                <a:path w="816609" h="256539">
                  <a:moveTo>
                    <a:pt x="407670" y="0"/>
                  </a:moveTo>
                  <a:lnTo>
                    <a:pt x="475251" y="1637"/>
                  </a:lnTo>
                  <a:lnTo>
                    <a:pt x="538825" y="6390"/>
                  </a:lnTo>
                  <a:lnTo>
                    <a:pt x="597659" y="14024"/>
                  </a:lnTo>
                  <a:lnTo>
                    <a:pt x="651022" y="24302"/>
                  </a:lnTo>
                  <a:lnTo>
                    <a:pt x="698182" y="36988"/>
                  </a:lnTo>
                  <a:lnTo>
                    <a:pt x="738408" y="51846"/>
                  </a:lnTo>
                  <a:lnTo>
                    <a:pt x="795131" y="87132"/>
                  </a:lnTo>
                  <a:lnTo>
                    <a:pt x="815340" y="128270"/>
                  </a:lnTo>
                  <a:lnTo>
                    <a:pt x="810166" y="149416"/>
                  </a:lnTo>
                  <a:lnTo>
                    <a:pt x="770968" y="187625"/>
                  </a:lnTo>
                  <a:lnTo>
                    <a:pt x="698182" y="218916"/>
                  </a:lnTo>
                  <a:lnTo>
                    <a:pt x="651022" y="231414"/>
                  </a:lnTo>
                  <a:lnTo>
                    <a:pt x="597659" y="241519"/>
                  </a:lnTo>
                  <a:lnTo>
                    <a:pt x="538825" y="249011"/>
                  </a:lnTo>
                  <a:lnTo>
                    <a:pt x="475251" y="253668"/>
                  </a:lnTo>
                  <a:lnTo>
                    <a:pt x="407670" y="255270"/>
                  </a:lnTo>
                  <a:lnTo>
                    <a:pt x="340088" y="253668"/>
                  </a:lnTo>
                  <a:lnTo>
                    <a:pt x="276514" y="249011"/>
                  </a:lnTo>
                  <a:lnTo>
                    <a:pt x="217680" y="241519"/>
                  </a:lnTo>
                  <a:lnTo>
                    <a:pt x="164317" y="231414"/>
                  </a:lnTo>
                  <a:lnTo>
                    <a:pt x="117157" y="218916"/>
                  </a:lnTo>
                  <a:lnTo>
                    <a:pt x="76931" y="204246"/>
                  </a:lnTo>
                  <a:lnTo>
                    <a:pt x="20208" y="169275"/>
                  </a:lnTo>
                  <a:lnTo>
                    <a:pt x="0" y="128270"/>
                  </a:lnTo>
                  <a:lnTo>
                    <a:pt x="5173" y="107087"/>
                  </a:lnTo>
                  <a:lnTo>
                    <a:pt x="44371" y="68639"/>
                  </a:lnTo>
                  <a:lnTo>
                    <a:pt x="117157" y="36988"/>
                  </a:lnTo>
                  <a:lnTo>
                    <a:pt x="164317" y="24302"/>
                  </a:lnTo>
                  <a:lnTo>
                    <a:pt x="217680" y="14024"/>
                  </a:lnTo>
                  <a:lnTo>
                    <a:pt x="276514" y="6390"/>
                  </a:lnTo>
                  <a:lnTo>
                    <a:pt x="340088" y="1637"/>
                  </a:lnTo>
                  <a:lnTo>
                    <a:pt x="407670" y="0"/>
                  </a:lnTo>
                  <a:close/>
                </a:path>
                <a:path w="816609" h="256539">
                  <a:moveTo>
                    <a:pt x="0" y="0"/>
                  </a:moveTo>
                  <a:lnTo>
                    <a:pt x="0" y="0"/>
                  </a:lnTo>
                </a:path>
                <a:path w="816609" h="256539">
                  <a:moveTo>
                    <a:pt x="816609" y="256540"/>
                  </a:moveTo>
                  <a:lnTo>
                    <a:pt x="816609" y="256540"/>
                  </a:lnTo>
                </a:path>
              </a:pathLst>
            </a:custGeom>
            <a:ln w="934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855459" y="4434839"/>
              <a:ext cx="779780" cy="148590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855459" y="4507229"/>
              <a:ext cx="779780" cy="148589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02450" y="4583429"/>
              <a:ext cx="732790" cy="72389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56730" y="4434839"/>
              <a:ext cx="779780" cy="220979"/>
            </a:xfrm>
            <a:custGeom>
              <a:avLst/>
              <a:gdLst/>
              <a:ahLst/>
              <a:cxnLst/>
              <a:rect l="l" t="t" r="r" b="b"/>
              <a:pathLst>
                <a:path w="779779" h="220979">
                  <a:moveTo>
                    <a:pt x="388620" y="0"/>
                  </a:moveTo>
                  <a:lnTo>
                    <a:pt x="460191" y="1698"/>
                  </a:lnTo>
                  <a:lnTo>
                    <a:pt x="526943" y="6626"/>
                  </a:lnTo>
                  <a:lnTo>
                    <a:pt x="587915" y="14534"/>
                  </a:lnTo>
                  <a:lnTo>
                    <a:pt x="642146" y="25170"/>
                  </a:lnTo>
                  <a:lnTo>
                    <a:pt x="688672" y="38282"/>
                  </a:lnTo>
                  <a:lnTo>
                    <a:pt x="726534" y="53622"/>
                  </a:lnTo>
                  <a:lnTo>
                    <a:pt x="772414" y="89976"/>
                  </a:lnTo>
                  <a:lnTo>
                    <a:pt x="778510" y="110490"/>
                  </a:lnTo>
                  <a:lnTo>
                    <a:pt x="772414" y="130668"/>
                  </a:lnTo>
                  <a:lnTo>
                    <a:pt x="726534" y="166793"/>
                  </a:lnTo>
                  <a:lnTo>
                    <a:pt x="688672" y="182174"/>
                  </a:lnTo>
                  <a:lnTo>
                    <a:pt x="642146" y="195391"/>
                  </a:lnTo>
                  <a:lnTo>
                    <a:pt x="587915" y="206163"/>
                  </a:lnTo>
                  <a:lnTo>
                    <a:pt x="526943" y="214206"/>
                  </a:lnTo>
                  <a:lnTo>
                    <a:pt x="460191" y="219239"/>
                  </a:lnTo>
                  <a:lnTo>
                    <a:pt x="388620" y="220980"/>
                  </a:lnTo>
                  <a:lnTo>
                    <a:pt x="317092" y="219239"/>
                  </a:lnTo>
                  <a:lnTo>
                    <a:pt x="250456" y="214206"/>
                  </a:lnTo>
                  <a:lnTo>
                    <a:pt x="189653" y="206163"/>
                  </a:lnTo>
                  <a:lnTo>
                    <a:pt x="135623" y="195391"/>
                  </a:lnTo>
                  <a:lnTo>
                    <a:pt x="89307" y="182174"/>
                  </a:lnTo>
                  <a:lnTo>
                    <a:pt x="51646" y="166793"/>
                  </a:lnTo>
                  <a:lnTo>
                    <a:pt x="6052" y="130668"/>
                  </a:lnTo>
                  <a:lnTo>
                    <a:pt x="0" y="110490"/>
                  </a:lnTo>
                  <a:lnTo>
                    <a:pt x="6052" y="89976"/>
                  </a:lnTo>
                  <a:lnTo>
                    <a:pt x="51646" y="53622"/>
                  </a:lnTo>
                  <a:lnTo>
                    <a:pt x="89307" y="38282"/>
                  </a:lnTo>
                  <a:lnTo>
                    <a:pt x="135623" y="25170"/>
                  </a:lnTo>
                  <a:lnTo>
                    <a:pt x="189653" y="14534"/>
                  </a:lnTo>
                  <a:lnTo>
                    <a:pt x="250456" y="6626"/>
                  </a:lnTo>
                  <a:lnTo>
                    <a:pt x="317092" y="1698"/>
                  </a:lnTo>
                  <a:lnTo>
                    <a:pt x="388620" y="0"/>
                  </a:lnTo>
                  <a:close/>
                </a:path>
                <a:path w="779779" h="220979">
                  <a:moveTo>
                    <a:pt x="0" y="0"/>
                  </a:moveTo>
                  <a:lnTo>
                    <a:pt x="0" y="0"/>
                  </a:lnTo>
                </a:path>
                <a:path w="779779" h="220979">
                  <a:moveTo>
                    <a:pt x="779779" y="220980"/>
                  </a:moveTo>
                  <a:lnTo>
                    <a:pt x="779779" y="220980"/>
                  </a:lnTo>
                </a:path>
              </a:pathLst>
            </a:custGeom>
            <a:ln w="934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786880" y="4508500"/>
              <a:ext cx="486410" cy="80010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40219" y="4512310"/>
              <a:ext cx="433070" cy="81279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798309" y="4499610"/>
              <a:ext cx="104139" cy="92710"/>
            </a:xfrm>
            <a:custGeom>
              <a:avLst/>
              <a:gdLst/>
              <a:ahLst/>
              <a:cxnLst/>
              <a:rect l="l" t="t" r="r" b="b"/>
              <a:pathLst>
                <a:path w="104140" h="92710">
                  <a:moveTo>
                    <a:pt x="7620" y="58419"/>
                  </a:moveTo>
                  <a:lnTo>
                    <a:pt x="104140" y="92709"/>
                  </a:lnTo>
                </a:path>
                <a:path w="104140" h="92710">
                  <a:moveTo>
                    <a:pt x="0" y="54609"/>
                  </a:moveTo>
                  <a:lnTo>
                    <a:pt x="90170" y="0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798309" y="4549139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550" y="0"/>
                  </a:lnTo>
                </a:path>
              </a:pathLst>
            </a:custGeom>
            <a:ln w="12579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819389" y="4613910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40">
                  <a:moveTo>
                    <a:pt x="281939" y="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740650" y="457072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85090" y="0"/>
                  </a:moveTo>
                  <a:lnTo>
                    <a:pt x="0" y="43180"/>
                  </a:lnTo>
                  <a:lnTo>
                    <a:pt x="85090" y="85090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819389" y="4828539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40">
                  <a:moveTo>
                    <a:pt x="281939" y="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40650" y="478662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85090" y="0"/>
                  </a:moveTo>
                  <a:lnTo>
                    <a:pt x="0" y="41910"/>
                  </a:lnTo>
                  <a:lnTo>
                    <a:pt x="85090" y="85090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819389" y="5044439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40">
                  <a:moveTo>
                    <a:pt x="281939" y="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740650" y="500252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85090" y="0"/>
                  </a:moveTo>
                  <a:lnTo>
                    <a:pt x="0" y="41910"/>
                  </a:lnTo>
                  <a:lnTo>
                    <a:pt x="85090" y="85090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95819" y="4525010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0"/>
                  </a:moveTo>
                  <a:lnTo>
                    <a:pt x="0" y="280669"/>
                  </a:lnTo>
                </a:path>
              </a:pathLst>
            </a:custGeom>
            <a:ln w="279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153909" y="479932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85090" y="0"/>
                  </a:moveTo>
                  <a:lnTo>
                    <a:pt x="0" y="0"/>
                  </a:lnTo>
                  <a:lnTo>
                    <a:pt x="41910" y="85090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340600" y="4603750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280669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98689" y="452373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41909" y="0"/>
                  </a:moveTo>
                  <a:lnTo>
                    <a:pt x="0" y="85090"/>
                  </a:lnTo>
                  <a:lnTo>
                    <a:pt x="85089" y="85090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7241540" y="4894579"/>
            <a:ext cx="162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Buoyant</a:t>
            </a:r>
            <a:r>
              <a:rPr sz="1800" b="1" spc="-8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306820" y="4888229"/>
            <a:ext cx="791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005"/>
            <a:ext cx="9138285" cy="6754495"/>
            <a:chOff x="0" y="40005"/>
            <a:chExt cx="9138285" cy="6754495"/>
          </a:xfrm>
        </p:grpSpPr>
        <p:sp>
          <p:nvSpPr>
            <p:cNvPr id="3" name="object 3"/>
            <p:cNvSpPr/>
            <p:nvPr/>
          </p:nvSpPr>
          <p:spPr>
            <a:xfrm>
              <a:off x="34290" y="52070"/>
              <a:ext cx="4212590" cy="6742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013200"/>
              <a:ext cx="3850640" cy="2209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2760" y="2385467"/>
              <a:ext cx="1748382" cy="41918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5770" y="227075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48260"/>
                  </a:moveTo>
                  <a:lnTo>
                    <a:pt x="0" y="48260"/>
                  </a:lnTo>
                </a:path>
                <a:path h="482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4979" y="68580"/>
              <a:ext cx="4824730" cy="6203950"/>
            </a:xfrm>
            <a:custGeom>
              <a:avLst/>
              <a:gdLst/>
              <a:ahLst/>
              <a:cxnLst/>
              <a:rect l="l" t="t" r="r" b="b"/>
              <a:pathLst>
                <a:path w="4824730" h="6203950">
                  <a:moveTo>
                    <a:pt x="0" y="0"/>
                  </a:moveTo>
                  <a:lnTo>
                    <a:pt x="4824730" y="0"/>
                  </a:lnTo>
                  <a:lnTo>
                    <a:pt x="4824730" y="6203950"/>
                  </a:lnTo>
                  <a:lnTo>
                    <a:pt x="0" y="6203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4979" y="40006"/>
              <a:ext cx="4824730" cy="6261100"/>
            </a:xfrm>
            <a:custGeom>
              <a:avLst/>
              <a:gdLst/>
              <a:ahLst/>
              <a:cxnLst/>
              <a:rect l="l" t="t" r="r" b="b"/>
              <a:pathLst>
                <a:path w="4824730" h="6261100">
                  <a:moveTo>
                    <a:pt x="0" y="28573"/>
                  </a:moveTo>
                  <a:lnTo>
                    <a:pt x="4824730" y="28573"/>
                  </a:lnTo>
                  <a:lnTo>
                    <a:pt x="4824730" y="6232523"/>
                  </a:lnTo>
                  <a:lnTo>
                    <a:pt x="0" y="6232523"/>
                  </a:lnTo>
                  <a:lnTo>
                    <a:pt x="0" y="28573"/>
                  </a:lnTo>
                  <a:close/>
                </a:path>
                <a:path w="4824730" h="6261100">
                  <a:moveTo>
                    <a:pt x="0" y="0"/>
                  </a:moveTo>
                  <a:lnTo>
                    <a:pt x="0" y="57146"/>
                  </a:lnTo>
                </a:path>
                <a:path w="4824730" h="6261100">
                  <a:moveTo>
                    <a:pt x="4824730" y="6203950"/>
                  </a:moveTo>
                  <a:lnTo>
                    <a:pt x="4824730" y="6261096"/>
                  </a:lnTo>
                </a:path>
              </a:pathLst>
            </a:custGeom>
            <a:ln w="57146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61179" y="101600"/>
            <a:ext cx="3582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i="0" spc="-5" dirty="0">
                <a:solidFill>
                  <a:srgbClr val="0000FF"/>
                </a:solidFill>
                <a:latin typeface="Arial"/>
                <a:cs typeface="Arial"/>
              </a:rPr>
              <a:t>1.	</a:t>
            </a:r>
            <a:r>
              <a:rPr sz="1800" i="0" spc="-10" dirty="0">
                <a:solidFill>
                  <a:srgbClr val="0000FF"/>
                </a:solidFill>
                <a:latin typeface="Arial"/>
                <a:cs typeface="Arial"/>
              </a:rPr>
              <a:t>Gravitational </a:t>
            </a:r>
            <a:r>
              <a:rPr sz="1800" i="0" spc="-5" dirty="0">
                <a:solidFill>
                  <a:srgbClr val="0000FF"/>
                </a:solidFill>
                <a:latin typeface="Arial"/>
                <a:cs typeface="Arial"/>
              </a:rPr>
              <a:t>Force </a:t>
            </a:r>
            <a:r>
              <a:rPr sz="1800" i="0" dirty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sz="1800" i="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0" spc="-15" dirty="0">
                <a:solidFill>
                  <a:srgbClr val="0000FF"/>
                </a:solidFill>
                <a:latin typeface="Arial"/>
                <a:cs typeface="Arial"/>
              </a:rPr>
              <a:t>Gravity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61179" y="377189"/>
            <a:ext cx="4535805" cy="622935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Newton’s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Universal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Law of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Gravitation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Properties of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Gravitational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Universal Gravitational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Constant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Kepler’s 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Laws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Planetary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Motion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Newton’s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II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&amp; III 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Laws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Gravitation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Free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Fall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Acceleration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due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gravity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Equations of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Vertical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Motion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AutoNum type="arabicPeriod" startAt="2"/>
              <a:tabLst>
                <a:tab pos="35560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Mass and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 Weight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2"/>
              <a:tabLst>
                <a:tab pos="35560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Thrust and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Pressure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2"/>
              <a:tabLst>
                <a:tab pos="355600" algn="l"/>
              </a:tabLst>
            </a:pP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Pressure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in Fluids and</a:t>
            </a:r>
            <a:r>
              <a:rPr sz="18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Buoyancy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2"/>
              <a:tabLst>
                <a:tab pos="355600" algn="l"/>
              </a:tabLst>
            </a:pP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Archimedes’</a:t>
            </a:r>
            <a:r>
              <a:rPr sz="18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Principle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AutoNum type="arabicPeriod" startAt="2"/>
              <a:tabLst>
                <a:tab pos="35560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Principle of</a:t>
            </a:r>
            <a:r>
              <a:rPr sz="18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Floatation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2"/>
              <a:tabLst>
                <a:tab pos="35560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Density and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Relative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Density</a:t>
            </a:r>
            <a:endParaRPr sz="18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  <a:spcBef>
                <a:spcPts val="980"/>
              </a:spcBef>
            </a:pPr>
            <a:r>
              <a:rPr sz="1600" b="1" spc="-5" dirty="0">
                <a:solidFill>
                  <a:srgbClr val="33CCCC"/>
                </a:solidFill>
                <a:latin typeface="Arial"/>
                <a:cs typeface="Arial"/>
              </a:rPr>
              <a:t>Created </a:t>
            </a:r>
            <a:r>
              <a:rPr sz="1600" b="1" spc="-5">
                <a:solidFill>
                  <a:srgbClr val="33CCCC"/>
                </a:solidFill>
                <a:latin typeface="Arial"/>
                <a:cs typeface="Arial"/>
              </a:rPr>
              <a:t>by </a:t>
            </a:r>
            <a:r>
              <a:rPr lang="en-US" sz="1600" b="1" spc="-5" dirty="0" smtClean="0">
                <a:solidFill>
                  <a:srgbClr val="33CCCC"/>
                </a:solidFill>
                <a:latin typeface="Arial"/>
                <a:cs typeface="Arial"/>
              </a:rPr>
              <a:t>Dr A K CHOUBEY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9342" y="768757"/>
            <a:ext cx="3199130" cy="5816600"/>
            <a:chOff x="299342" y="768757"/>
            <a:chExt cx="3199130" cy="5816600"/>
          </a:xfrm>
        </p:grpSpPr>
        <p:sp>
          <p:nvSpPr>
            <p:cNvPr id="12" name="object 12"/>
            <p:cNvSpPr/>
            <p:nvPr/>
          </p:nvSpPr>
          <p:spPr>
            <a:xfrm>
              <a:off x="2362667" y="2385467"/>
              <a:ext cx="109615" cy="1465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6607" y="2407920"/>
              <a:ext cx="184150" cy="264160"/>
            </a:xfrm>
            <a:custGeom>
              <a:avLst/>
              <a:gdLst/>
              <a:ahLst/>
              <a:cxnLst/>
              <a:rect l="l" t="t" r="r" b="b"/>
              <a:pathLst>
                <a:path w="184150" h="264160">
                  <a:moveTo>
                    <a:pt x="116542" y="0"/>
                  </a:moveTo>
                  <a:lnTo>
                    <a:pt x="66357" y="11965"/>
                  </a:lnTo>
                  <a:lnTo>
                    <a:pt x="23197" y="50164"/>
                  </a:lnTo>
                  <a:lnTo>
                    <a:pt x="3512" y="93979"/>
                  </a:lnTo>
                  <a:lnTo>
                    <a:pt x="0" y="128230"/>
                  </a:lnTo>
                  <a:lnTo>
                    <a:pt x="178" y="169862"/>
                  </a:lnTo>
                  <a:lnTo>
                    <a:pt x="2976" y="210065"/>
                  </a:lnTo>
                  <a:lnTo>
                    <a:pt x="14485" y="255567"/>
                  </a:lnTo>
                  <a:lnTo>
                    <a:pt x="33575" y="263782"/>
                  </a:lnTo>
                  <a:lnTo>
                    <a:pt x="42882" y="262889"/>
                  </a:lnTo>
                  <a:lnTo>
                    <a:pt x="49649" y="262592"/>
                  </a:lnTo>
                  <a:lnTo>
                    <a:pt x="75902" y="232409"/>
                  </a:lnTo>
                  <a:lnTo>
                    <a:pt x="99853" y="195361"/>
                  </a:lnTo>
                  <a:lnTo>
                    <a:pt x="131306" y="144621"/>
                  </a:lnTo>
                  <a:lnTo>
                    <a:pt x="161091" y="93642"/>
                  </a:lnTo>
                  <a:lnTo>
                    <a:pt x="180042" y="55879"/>
                  </a:lnTo>
                  <a:lnTo>
                    <a:pt x="183971" y="35222"/>
                  </a:lnTo>
                  <a:lnTo>
                    <a:pt x="178137" y="24923"/>
                  </a:lnTo>
                  <a:lnTo>
                    <a:pt x="167540" y="19625"/>
                  </a:lnTo>
                  <a:lnTo>
                    <a:pt x="157182" y="13969"/>
                  </a:lnTo>
                  <a:lnTo>
                    <a:pt x="148867" y="7858"/>
                  </a:lnTo>
                  <a:lnTo>
                    <a:pt x="139243" y="3175"/>
                  </a:lnTo>
                  <a:lnTo>
                    <a:pt x="128428" y="396"/>
                  </a:lnTo>
                  <a:lnTo>
                    <a:pt x="116542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72664" y="2456259"/>
              <a:ext cx="224750" cy="2413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0479" y="773430"/>
              <a:ext cx="16510" cy="159385"/>
            </a:xfrm>
            <a:custGeom>
              <a:avLst/>
              <a:gdLst/>
              <a:ahLst/>
              <a:cxnLst/>
              <a:rect l="l" t="t" r="r" b="b"/>
              <a:pathLst>
                <a:path w="16510" h="159384">
                  <a:moveTo>
                    <a:pt x="15220" y="0"/>
                  </a:moveTo>
                  <a:lnTo>
                    <a:pt x="13950" y="5080"/>
                  </a:lnTo>
                  <a:lnTo>
                    <a:pt x="11668" y="12184"/>
                  </a:lnTo>
                  <a:lnTo>
                    <a:pt x="9028" y="23812"/>
                  </a:lnTo>
                  <a:lnTo>
                    <a:pt x="3790" y="62230"/>
                  </a:lnTo>
                  <a:lnTo>
                    <a:pt x="733" y="123428"/>
                  </a:lnTo>
                  <a:lnTo>
                    <a:pt x="0" y="158908"/>
                  </a:lnTo>
                  <a:lnTo>
                    <a:pt x="138" y="153987"/>
                  </a:lnTo>
                  <a:lnTo>
                    <a:pt x="515" y="144780"/>
                  </a:lnTo>
                  <a:lnTo>
                    <a:pt x="1250" y="134620"/>
                  </a:lnTo>
                  <a:lnTo>
                    <a:pt x="3552" y="123428"/>
                  </a:lnTo>
                  <a:lnTo>
                    <a:pt x="6330" y="108902"/>
                  </a:lnTo>
                  <a:lnTo>
                    <a:pt x="9108" y="93900"/>
                  </a:lnTo>
                  <a:lnTo>
                    <a:pt x="11410" y="81280"/>
                  </a:lnTo>
                  <a:lnTo>
                    <a:pt x="12164" y="71834"/>
                  </a:lnTo>
                  <a:lnTo>
                    <a:pt x="13214" y="56078"/>
                  </a:lnTo>
                  <a:lnTo>
                    <a:pt x="13950" y="48260"/>
                  </a:lnTo>
                  <a:lnTo>
                    <a:pt x="14882" y="40084"/>
                  </a:lnTo>
                  <a:lnTo>
                    <a:pt x="15696" y="31432"/>
                  </a:lnTo>
                  <a:lnTo>
                    <a:pt x="16271" y="23256"/>
                  </a:lnTo>
                  <a:lnTo>
                    <a:pt x="16490" y="16510"/>
                  </a:lnTo>
                  <a:lnTo>
                    <a:pt x="16490" y="10160"/>
                  </a:lnTo>
                  <a:lnTo>
                    <a:pt x="1522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460" y="773430"/>
              <a:ext cx="16510" cy="166370"/>
            </a:xfrm>
            <a:custGeom>
              <a:avLst/>
              <a:gdLst/>
              <a:ahLst/>
              <a:cxnLst/>
              <a:rect l="l" t="t" r="r" b="b"/>
              <a:pathLst>
                <a:path w="16510" h="166369">
                  <a:moveTo>
                    <a:pt x="0" y="156210"/>
                  </a:moveTo>
                  <a:lnTo>
                    <a:pt x="1607" y="98702"/>
                  </a:lnTo>
                  <a:lnTo>
                    <a:pt x="4325" y="56078"/>
                  </a:lnTo>
                  <a:lnTo>
                    <a:pt x="11687" y="12184"/>
                  </a:lnTo>
                  <a:lnTo>
                    <a:pt x="13969" y="5080"/>
                  </a:lnTo>
                  <a:lnTo>
                    <a:pt x="15239" y="0"/>
                  </a:lnTo>
                  <a:lnTo>
                    <a:pt x="16509" y="10160"/>
                  </a:lnTo>
                  <a:lnTo>
                    <a:pt x="16509" y="16510"/>
                  </a:lnTo>
                  <a:lnTo>
                    <a:pt x="16291" y="23256"/>
                  </a:lnTo>
                  <a:lnTo>
                    <a:pt x="15716" y="31432"/>
                  </a:lnTo>
                  <a:lnTo>
                    <a:pt x="14902" y="40084"/>
                  </a:lnTo>
                  <a:lnTo>
                    <a:pt x="13969" y="48260"/>
                  </a:lnTo>
                  <a:lnTo>
                    <a:pt x="13215" y="56276"/>
                  </a:lnTo>
                  <a:lnTo>
                    <a:pt x="12700" y="63817"/>
                  </a:lnTo>
                  <a:lnTo>
                    <a:pt x="12184" y="71834"/>
                  </a:lnTo>
                  <a:lnTo>
                    <a:pt x="11429" y="81280"/>
                  </a:lnTo>
                  <a:lnTo>
                    <a:pt x="9128" y="93900"/>
                  </a:lnTo>
                  <a:lnTo>
                    <a:pt x="6349" y="108902"/>
                  </a:lnTo>
                  <a:lnTo>
                    <a:pt x="3571" y="123428"/>
                  </a:lnTo>
                  <a:lnTo>
                    <a:pt x="1269" y="134620"/>
                  </a:lnTo>
                  <a:lnTo>
                    <a:pt x="535" y="144780"/>
                  </a:lnTo>
                  <a:lnTo>
                    <a:pt x="158" y="153987"/>
                  </a:lnTo>
                  <a:lnTo>
                    <a:pt x="19" y="158908"/>
                  </a:lnTo>
                  <a:lnTo>
                    <a:pt x="0" y="156210"/>
                  </a:lnTo>
                  <a:close/>
                </a:path>
                <a:path w="16510" h="166369">
                  <a:moveTo>
                    <a:pt x="8889" y="0"/>
                  </a:moveTo>
                  <a:lnTo>
                    <a:pt x="8889" y="0"/>
                  </a:lnTo>
                </a:path>
                <a:path w="16510" h="166369">
                  <a:moveTo>
                    <a:pt x="5079" y="166370"/>
                  </a:moveTo>
                  <a:lnTo>
                    <a:pt x="5079" y="16637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79167" y="840269"/>
              <a:ext cx="274955" cy="283845"/>
            </a:xfrm>
            <a:custGeom>
              <a:avLst/>
              <a:gdLst/>
              <a:ahLst/>
              <a:cxnLst/>
              <a:rect l="l" t="t" r="r" b="b"/>
              <a:pathLst>
                <a:path w="274955" h="283844">
                  <a:moveTo>
                    <a:pt x="274802" y="106680"/>
                  </a:moveTo>
                  <a:lnTo>
                    <a:pt x="267182" y="67779"/>
                  </a:lnTo>
                  <a:lnTo>
                    <a:pt x="236816" y="23139"/>
                  </a:lnTo>
                  <a:lnTo>
                    <a:pt x="201612" y="3009"/>
                  </a:lnTo>
                  <a:lnTo>
                    <a:pt x="193840" y="2108"/>
                  </a:lnTo>
                  <a:lnTo>
                    <a:pt x="183362" y="3009"/>
                  </a:lnTo>
                  <a:lnTo>
                    <a:pt x="160337" y="0"/>
                  </a:lnTo>
                  <a:lnTo>
                    <a:pt x="149250" y="5334"/>
                  </a:lnTo>
                  <a:lnTo>
                    <a:pt x="140182" y="24599"/>
                  </a:lnTo>
                  <a:lnTo>
                    <a:pt x="137223" y="50609"/>
                  </a:lnTo>
                  <a:lnTo>
                    <a:pt x="133832" y="24599"/>
                  </a:lnTo>
                  <a:lnTo>
                    <a:pt x="125488" y="5334"/>
                  </a:lnTo>
                  <a:lnTo>
                    <a:pt x="120827" y="3009"/>
                  </a:lnTo>
                  <a:lnTo>
                    <a:pt x="114782" y="0"/>
                  </a:lnTo>
                  <a:lnTo>
                    <a:pt x="91922" y="3009"/>
                  </a:lnTo>
                  <a:lnTo>
                    <a:pt x="81445" y="2108"/>
                  </a:lnTo>
                  <a:lnTo>
                    <a:pt x="38455" y="23139"/>
                  </a:lnTo>
                  <a:lnTo>
                    <a:pt x="8102" y="67779"/>
                  </a:lnTo>
                  <a:lnTo>
                    <a:pt x="0" y="106680"/>
                  </a:lnTo>
                  <a:lnTo>
                    <a:pt x="1130" y="129400"/>
                  </a:lnTo>
                  <a:lnTo>
                    <a:pt x="24053" y="184404"/>
                  </a:lnTo>
                  <a:lnTo>
                    <a:pt x="47142" y="219075"/>
                  </a:lnTo>
                  <a:lnTo>
                    <a:pt x="71678" y="251117"/>
                  </a:lnTo>
                  <a:lnTo>
                    <a:pt x="106324" y="282994"/>
                  </a:lnTo>
                  <a:lnTo>
                    <a:pt x="117640" y="283527"/>
                  </a:lnTo>
                  <a:lnTo>
                    <a:pt x="126568" y="279057"/>
                  </a:lnTo>
                  <a:lnTo>
                    <a:pt x="133832" y="273519"/>
                  </a:lnTo>
                  <a:lnTo>
                    <a:pt x="137223" y="271030"/>
                  </a:lnTo>
                  <a:lnTo>
                    <a:pt x="140182" y="273519"/>
                  </a:lnTo>
                  <a:lnTo>
                    <a:pt x="148170" y="279057"/>
                  </a:lnTo>
                  <a:lnTo>
                    <a:pt x="157480" y="283527"/>
                  </a:lnTo>
                  <a:lnTo>
                    <a:pt x="168935" y="282994"/>
                  </a:lnTo>
                  <a:lnTo>
                    <a:pt x="203060" y="251117"/>
                  </a:lnTo>
                  <a:lnTo>
                    <a:pt x="227647" y="219075"/>
                  </a:lnTo>
                  <a:lnTo>
                    <a:pt x="251040" y="184404"/>
                  </a:lnTo>
                  <a:lnTo>
                    <a:pt x="273964" y="129400"/>
                  </a:lnTo>
                  <a:lnTo>
                    <a:pt x="274802" y="10668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9342" y="6299041"/>
              <a:ext cx="331439" cy="2130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2004" y="6395819"/>
              <a:ext cx="271145" cy="173990"/>
            </a:xfrm>
            <a:custGeom>
              <a:avLst/>
              <a:gdLst/>
              <a:ahLst/>
              <a:cxnLst/>
              <a:rect l="l" t="t" r="r" b="b"/>
              <a:pathLst>
                <a:path w="271145" h="173990">
                  <a:moveTo>
                    <a:pt x="241974" y="0"/>
                  </a:moveTo>
                  <a:lnTo>
                    <a:pt x="181490" y="16291"/>
                  </a:lnTo>
                  <a:lnTo>
                    <a:pt x="127734" y="41175"/>
                  </a:lnTo>
                  <a:lnTo>
                    <a:pt x="74215" y="67964"/>
                  </a:lnTo>
                  <a:lnTo>
                    <a:pt x="34865" y="88800"/>
                  </a:lnTo>
                  <a:lnTo>
                    <a:pt x="2361" y="111839"/>
                  </a:lnTo>
                  <a:lnTo>
                    <a:pt x="1845" y="118010"/>
                  </a:lnTo>
                  <a:lnTo>
                    <a:pt x="0" y="127337"/>
                  </a:lnTo>
                  <a:lnTo>
                    <a:pt x="50125" y="162639"/>
                  </a:lnTo>
                  <a:lnTo>
                    <a:pt x="89951" y="169604"/>
                  </a:lnTo>
                  <a:lnTo>
                    <a:pt x="131444" y="173950"/>
                  </a:lnTo>
                  <a:lnTo>
                    <a:pt x="165675" y="173890"/>
                  </a:lnTo>
                  <a:lnTo>
                    <a:pt x="211395" y="158809"/>
                  </a:lnTo>
                  <a:lnTo>
                    <a:pt x="241875" y="133250"/>
                  </a:lnTo>
                  <a:lnTo>
                    <a:pt x="266878" y="85387"/>
                  </a:lnTo>
                  <a:lnTo>
                    <a:pt x="271085" y="58400"/>
                  </a:lnTo>
                  <a:lnTo>
                    <a:pt x="269497" y="47208"/>
                  </a:lnTo>
                  <a:lnTo>
                    <a:pt x="265529" y="37445"/>
                  </a:lnTo>
                  <a:lnTo>
                    <a:pt x="259655" y="29110"/>
                  </a:lnTo>
                  <a:lnTo>
                    <a:pt x="255666" y="18137"/>
                  </a:lnTo>
                  <a:lnTo>
                    <a:pt x="251559" y="7044"/>
                  </a:lnTo>
                  <a:lnTo>
                    <a:pt x="241974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80589" y="3335020"/>
              <a:ext cx="191770" cy="177800"/>
            </a:xfrm>
            <a:custGeom>
              <a:avLst/>
              <a:gdLst/>
              <a:ahLst/>
              <a:cxnLst/>
              <a:rect l="l" t="t" r="r" b="b"/>
              <a:pathLst>
                <a:path w="191769" h="177800">
                  <a:moveTo>
                    <a:pt x="191770" y="0"/>
                  </a:moveTo>
                  <a:lnTo>
                    <a:pt x="0" y="100329"/>
                  </a:lnTo>
                  <a:lnTo>
                    <a:pt x="163830" y="177800"/>
                  </a:lnTo>
                  <a:lnTo>
                    <a:pt x="19177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80589" y="3335020"/>
              <a:ext cx="257810" cy="177800"/>
            </a:xfrm>
            <a:custGeom>
              <a:avLst/>
              <a:gdLst/>
              <a:ahLst/>
              <a:cxnLst/>
              <a:rect l="l" t="t" r="r" b="b"/>
              <a:pathLst>
                <a:path w="257810" h="177800">
                  <a:moveTo>
                    <a:pt x="163830" y="177800"/>
                  </a:moveTo>
                  <a:lnTo>
                    <a:pt x="0" y="100329"/>
                  </a:lnTo>
                  <a:lnTo>
                    <a:pt x="191770" y="0"/>
                  </a:lnTo>
                  <a:lnTo>
                    <a:pt x="163830" y="177800"/>
                  </a:lnTo>
                  <a:close/>
                </a:path>
                <a:path w="257810" h="177800">
                  <a:moveTo>
                    <a:pt x="257810" y="127000"/>
                  </a:moveTo>
                  <a:lnTo>
                    <a:pt x="257810" y="127000"/>
                  </a:lnTo>
                </a:path>
                <a:path w="257810" h="177800">
                  <a:moveTo>
                    <a:pt x="0" y="100329"/>
                  </a:moveTo>
                  <a:lnTo>
                    <a:pt x="0" y="100329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99919" y="3905249"/>
              <a:ext cx="741680" cy="1045210"/>
            </a:xfrm>
            <a:custGeom>
              <a:avLst/>
              <a:gdLst/>
              <a:ahLst/>
              <a:cxnLst/>
              <a:rect l="l" t="t" r="r" b="b"/>
              <a:pathLst>
                <a:path w="741680" h="1045210">
                  <a:moveTo>
                    <a:pt x="224790" y="0"/>
                  </a:moveTo>
                  <a:lnTo>
                    <a:pt x="0" y="140969"/>
                  </a:lnTo>
                  <a:lnTo>
                    <a:pt x="683260" y="1045210"/>
                  </a:lnTo>
                  <a:lnTo>
                    <a:pt x="741680" y="100838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9919" y="3905249"/>
              <a:ext cx="741680" cy="1097280"/>
            </a:xfrm>
            <a:custGeom>
              <a:avLst/>
              <a:gdLst/>
              <a:ahLst/>
              <a:cxnLst/>
              <a:rect l="l" t="t" r="r" b="b"/>
              <a:pathLst>
                <a:path w="741680" h="1097279">
                  <a:moveTo>
                    <a:pt x="224790" y="0"/>
                  </a:moveTo>
                  <a:lnTo>
                    <a:pt x="741680" y="1008380"/>
                  </a:lnTo>
                  <a:lnTo>
                    <a:pt x="683260" y="1045210"/>
                  </a:lnTo>
                  <a:lnTo>
                    <a:pt x="0" y="140969"/>
                  </a:lnTo>
                  <a:lnTo>
                    <a:pt x="224790" y="0"/>
                  </a:lnTo>
                  <a:close/>
                </a:path>
                <a:path w="741680" h="1097279">
                  <a:moveTo>
                    <a:pt x="224790" y="0"/>
                  </a:moveTo>
                  <a:lnTo>
                    <a:pt x="224790" y="0"/>
                  </a:lnTo>
                </a:path>
                <a:path w="741680" h="1097279">
                  <a:moveTo>
                    <a:pt x="599440" y="1097280"/>
                  </a:moveTo>
                  <a:lnTo>
                    <a:pt x="599440" y="1097280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94839" y="3415030"/>
              <a:ext cx="593090" cy="722630"/>
            </a:xfrm>
            <a:custGeom>
              <a:avLst/>
              <a:gdLst/>
              <a:ahLst/>
              <a:cxnLst/>
              <a:rect l="l" t="t" r="r" b="b"/>
              <a:pathLst>
                <a:path w="593089" h="722629">
                  <a:moveTo>
                    <a:pt x="309880" y="0"/>
                  </a:moveTo>
                  <a:lnTo>
                    <a:pt x="0" y="629920"/>
                  </a:lnTo>
                  <a:lnTo>
                    <a:pt x="142240" y="722630"/>
                  </a:lnTo>
                  <a:lnTo>
                    <a:pt x="593090" y="184150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94839" y="3415030"/>
              <a:ext cx="593090" cy="768350"/>
            </a:xfrm>
            <a:custGeom>
              <a:avLst/>
              <a:gdLst/>
              <a:ahLst/>
              <a:cxnLst/>
              <a:rect l="l" t="t" r="r" b="b"/>
              <a:pathLst>
                <a:path w="593089" h="768350">
                  <a:moveTo>
                    <a:pt x="309880" y="0"/>
                  </a:moveTo>
                  <a:lnTo>
                    <a:pt x="0" y="629920"/>
                  </a:lnTo>
                  <a:lnTo>
                    <a:pt x="142240" y="722630"/>
                  </a:lnTo>
                  <a:lnTo>
                    <a:pt x="593090" y="184150"/>
                  </a:lnTo>
                  <a:lnTo>
                    <a:pt x="309880" y="0"/>
                  </a:lnTo>
                  <a:close/>
                </a:path>
                <a:path w="593089" h="768350">
                  <a:moveTo>
                    <a:pt x="309880" y="0"/>
                  </a:moveTo>
                  <a:lnTo>
                    <a:pt x="309880" y="0"/>
                  </a:lnTo>
                </a:path>
                <a:path w="593089" h="768350">
                  <a:moveTo>
                    <a:pt x="212090" y="768350"/>
                  </a:moveTo>
                  <a:lnTo>
                    <a:pt x="212090" y="768350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55520" y="4791710"/>
              <a:ext cx="449580" cy="885190"/>
            </a:xfrm>
            <a:custGeom>
              <a:avLst/>
              <a:gdLst/>
              <a:ahLst/>
              <a:cxnLst/>
              <a:rect l="l" t="t" r="r" b="b"/>
              <a:pathLst>
                <a:path w="449580" h="885189">
                  <a:moveTo>
                    <a:pt x="449580" y="0"/>
                  </a:moveTo>
                  <a:lnTo>
                    <a:pt x="0" y="0"/>
                  </a:lnTo>
                  <a:lnTo>
                    <a:pt x="113030" y="885189"/>
                  </a:lnTo>
                  <a:lnTo>
                    <a:pt x="337819" y="885189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55520" y="4791710"/>
              <a:ext cx="449580" cy="885190"/>
            </a:xfrm>
            <a:custGeom>
              <a:avLst/>
              <a:gdLst/>
              <a:ahLst/>
              <a:cxnLst/>
              <a:rect l="l" t="t" r="r" b="b"/>
              <a:pathLst>
                <a:path w="449580" h="885189">
                  <a:moveTo>
                    <a:pt x="0" y="0"/>
                  </a:moveTo>
                  <a:lnTo>
                    <a:pt x="113030" y="885189"/>
                  </a:lnTo>
                  <a:lnTo>
                    <a:pt x="337819" y="885189"/>
                  </a:lnTo>
                  <a:lnTo>
                    <a:pt x="449580" y="0"/>
                  </a:lnTo>
                  <a:lnTo>
                    <a:pt x="0" y="0"/>
                  </a:lnTo>
                  <a:close/>
                </a:path>
                <a:path w="449580" h="885189">
                  <a:moveTo>
                    <a:pt x="0" y="0"/>
                  </a:moveTo>
                  <a:lnTo>
                    <a:pt x="0" y="0"/>
                  </a:lnTo>
                </a:path>
                <a:path w="449580" h="885189">
                  <a:moveTo>
                    <a:pt x="449580" y="885189"/>
                  </a:moveTo>
                  <a:lnTo>
                    <a:pt x="449580" y="885189"/>
                  </a:lnTo>
                </a:path>
              </a:pathLst>
            </a:custGeom>
            <a:ln w="9344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16250" y="3350259"/>
              <a:ext cx="191770" cy="177800"/>
            </a:xfrm>
            <a:custGeom>
              <a:avLst/>
              <a:gdLst/>
              <a:ahLst/>
              <a:cxnLst/>
              <a:rect l="l" t="t" r="r" b="b"/>
              <a:pathLst>
                <a:path w="191769" h="177800">
                  <a:moveTo>
                    <a:pt x="0" y="0"/>
                  </a:moveTo>
                  <a:lnTo>
                    <a:pt x="27939" y="177800"/>
                  </a:lnTo>
                  <a:lnTo>
                    <a:pt x="191769" y="100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48939" y="3350259"/>
              <a:ext cx="259079" cy="177800"/>
            </a:xfrm>
            <a:custGeom>
              <a:avLst/>
              <a:gdLst/>
              <a:ahLst/>
              <a:cxnLst/>
              <a:rect l="l" t="t" r="r" b="b"/>
              <a:pathLst>
                <a:path w="259080" h="177800">
                  <a:moveTo>
                    <a:pt x="95250" y="177800"/>
                  </a:moveTo>
                  <a:lnTo>
                    <a:pt x="259080" y="100329"/>
                  </a:lnTo>
                  <a:lnTo>
                    <a:pt x="67310" y="0"/>
                  </a:lnTo>
                  <a:lnTo>
                    <a:pt x="95250" y="177800"/>
                  </a:lnTo>
                  <a:close/>
                </a:path>
                <a:path w="259080" h="177800">
                  <a:moveTo>
                    <a:pt x="0" y="128269"/>
                  </a:moveTo>
                  <a:lnTo>
                    <a:pt x="0" y="128269"/>
                  </a:lnTo>
                </a:path>
                <a:path w="259080" h="177800">
                  <a:moveTo>
                    <a:pt x="259080" y="100329"/>
                  </a:moveTo>
                  <a:lnTo>
                    <a:pt x="259080" y="100329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45739" y="3920489"/>
              <a:ext cx="741680" cy="1045210"/>
            </a:xfrm>
            <a:custGeom>
              <a:avLst/>
              <a:gdLst/>
              <a:ahLst/>
              <a:cxnLst/>
              <a:rect l="l" t="t" r="r" b="b"/>
              <a:pathLst>
                <a:path w="741679" h="1045210">
                  <a:moveTo>
                    <a:pt x="515620" y="0"/>
                  </a:moveTo>
                  <a:lnTo>
                    <a:pt x="0" y="1008380"/>
                  </a:lnTo>
                  <a:lnTo>
                    <a:pt x="58420" y="1045210"/>
                  </a:lnTo>
                  <a:lnTo>
                    <a:pt x="741680" y="142240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45739" y="3920489"/>
              <a:ext cx="741680" cy="1098550"/>
            </a:xfrm>
            <a:custGeom>
              <a:avLst/>
              <a:gdLst/>
              <a:ahLst/>
              <a:cxnLst/>
              <a:rect l="l" t="t" r="r" b="b"/>
              <a:pathLst>
                <a:path w="741679" h="1098550">
                  <a:moveTo>
                    <a:pt x="515620" y="0"/>
                  </a:moveTo>
                  <a:lnTo>
                    <a:pt x="0" y="1008380"/>
                  </a:lnTo>
                  <a:lnTo>
                    <a:pt x="58420" y="1045210"/>
                  </a:lnTo>
                  <a:lnTo>
                    <a:pt x="741680" y="142240"/>
                  </a:lnTo>
                  <a:lnTo>
                    <a:pt x="515620" y="0"/>
                  </a:lnTo>
                  <a:close/>
                </a:path>
                <a:path w="741679" h="1098550">
                  <a:moveTo>
                    <a:pt x="515620" y="0"/>
                  </a:moveTo>
                  <a:lnTo>
                    <a:pt x="515620" y="0"/>
                  </a:lnTo>
                </a:path>
                <a:path w="741679" h="1098550">
                  <a:moveTo>
                    <a:pt x="142240" y="1098550"/>
                  </a:moveTo>
                  <a:lnTo>
                    <a:pt x="142240" y="1098550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00679" y="3431539"/>
              <a:ext cx="593090" cy="722630"/>
            </a:xfrm>
            <a:custGeom>
              <a:avLst/>
              <a:gdLst/>
              <a:ahLst/>
              <a:cxnLst/>
              <a:rect l="l" t="t" r="r" b="b"/>
              <a:pathLst>
                <a:path w="593089" h="722629">
                  <a:moveTo>
                    <a:pt x="283209" y="0"/>
                  </a:moveTo>
                  <a:lnTo>
                    <a:pt x="0" y="184150"/>
                  </a:lnTo>
                  <a:lnTo>
                    <a:pt x="450849" y="722630"/>
                  </a:lnTo>
                  <a:lnTo>
                    <a:pt x="593090" y="631190"/>
                  </a:lnTo>
                  <a:lnTo>
                    <a:pt x="28320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00679" y="3431539"/>
              <a:ext cx="593090" cy="769620"/>
            </a:xfrm>
            <a:custGeom>
              <a:avLst/>
              <a:gdLst/>
              <a:ahLst/>
              <a:cxnLst/>
              <a:rect l="l" t="t" r="r" b="b"/>
              <a:pathLst>
                <a:path w="593089" h="769620">
                  <a:moveTo>
                    <a:pt x="283209" y="0"/>
                  </a:moveTo>
                  <a:lnTo>
                    <a:pt x="593090" y="631190"/>
                  </a:lnTo>
                  <a:lnTo>
                    <a:pt x="450849" y="722630"/>
                  </a:lnTo>
                  <a:lnTo>
                    <a:pt x="0" y="184150"/>
                  </a:lnTo>
                  <a:lnTo>
                    <a:pt x="283209" y="0"/>
                  </a:lnTo>
                  <a:close/>
                </a:path>
                <a:path w="593089" h="769620">
                  <a:moveTo>
                    <a:pt x="283209" y="0"/>
                  </a:moveTo>
                  <a:lnTo>
                    <a:pt x="283209" y="0"/>
                  </a:lnTo>
                </a:path>
                <a:path w="593089" h="769620">
                  <a:moveTo>
                    <a:pt x="379730" y="769620"/>
                  </a:moveTo>
                  <a:lnTo>
                    <a:pt x="379730" y="769620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05100" y="4819649"/>
              <a:ext cx="448309" cy="883919"/>
            </a:xfrm>
            <a:custGeom>
              <a:avLst/>
              <a:gdLst/>
              <a:ahLst/>
              <a:cxnLst/>
              <a:rect l="l" t="t" r="r" b="b"/>
              <a:pathLst>
                <a:path w="448310" h="883920">
                  <a:moveTo>
                    <a:pt x="448310" y="0"/>
                  </a:moveTo>
                  <a:lnTo>
                    <a:pt x="0" y="0"/>
                  </a:lnTo>
                  <a:lnTo>
                    <a:pt x="111760" y="883919"/>
                  </a:lnTo>
                  <a:lnTo>
                    <a:pt x="335280" y="883919"/>
                  </a:lnTo>
                  <a:lnTo>
                    <a:pt x="44831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05100" y="4819649"/>
              <a:ext cx="448309" cy="883919"/>
            </a:xfrm>
            <a:custGeom>
              <a:avLst/>
              <a:gdLst/>
              <a:ahLst/>
              <a:cxnLst/>
              <a:rect l="l" t="t" r="r" b="b"/>
              <a:pathLst>
                <a:path w="448310" h="883920">
                  <a:moveTo>
                    <a:pt x="0" y="0"/>
                  </a:moveTo>
                  <a:lnTo>
                    <a:pt x="111760" y="883919"/>
                  </a:lnTo>
                  <a:lnTo>
                    <a:pt x="335280" y="883919"/>
                  </a:lnTo>
                  <a:lnTo>
                    <a:pt x="448310" y="0"/>
                  </a:lnTo>
                  <a:lnTo>
                    <a:pt x="0" y="0"/>
                  </a:lnTo>
                  <a:close/>
                </a:path>
                <a:path w="448310" h="883920">
                  <a:moveTo>
                    <a:pt x="0" y="0"/>
                  </a:moveTo>
                  <a:lnTo>
                    <a:pt x="0" y="0"/>
                  </a:lnTo>
                </a:path>
                <a:path w="448310" h="883920">
                  <a:moveTo>
                    <a:pt x="448310" y="883919"/>
                  </a:moveTo>
                  <a:lnTo>
                    <a:pt x="448310" y="883919"/>
                  </a:lnTo>
                </a:path>
              </a:pathLst>
            </a:custGeom>
            <a:ln w="9344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39950" y="3342639"/>
              <a:ext cx="1121410" cy="1546860"/>
            </a:xfrm>
            <a:custGeom>
              <a:avLst/>
              <a:gdLst/>
              <a:ahLst/>
              <a:cxnLst/>
              <a:rect l="l" t="t" r="r" b="b"/>
              <a:pathLst>
                <a:path w="1121410" h="1546860">
                  <a:moveTo>
                    <a:pt x="889000" y="0"/>
                  </a:moveTo>
                  <a:lnTo>
                    <a:pt x="231139" y="0"/>
                  </a:lnTo>
                  <a:lnTo>
                    <a:pt x="0" y="1546860"/>
                  </a:lnTo>
                  <a:lnTo>
                    <a:pt x="1121410" y="1546860"/>
                  </a:lnTo>
                  <a:lnTo>
                    <a:pt x="8890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39950" y="3342639"/>
              <a:ext cx="1121410" cy="1546860"/>
            </a:xfrm>
            <a:custGeom>
              <a:avLst/>
              <a:gdLst/>
              <a:ahLst/>
              <a:cxnLst/>
              <a:rect l="l" t="t" r="r" b="b"/>
              <a:pathLst>
                <a:path w="1121410" h="1546860">
                  <a:moveTo>
                    <a:pt x="0" y="1546860"/>
                  </a:moveTo>
                  <a:lnTo>
                    <a:pt x="231139" y="0"/>
                  </a:lnTo>
                  <a:lnTo>
                    <a:pt x="889000" y="0"/>
                  </a:lnTo>
                  <a:lnTo>
                    <a:pt x="1121410" y="1546860"/>
                  </a:lnTo>
                  <a:lnTo>
                    <a:pt x="0" y="1546860"/>
                  </a:lnTo>
                  <a:close/>
                </a:path>
                <a:path w="1121410" h="1546860">
                  <a:moveTo>
                    <a:pt x="0" y="1546860"/>
                  </a:moveTo>
                  <a:lnTo>
                    <a:pt x="0" y="1546860"/>
                  </a:lnTo>
                </a:path>
                <a:path w="1121410" h="1546860">
                  <a:moveTo>
                    <a:pt x="1121410" y="0"/>
                  </a:moveTo>
                  <a:lnTo>
                    <a:pt x="1121410" y="0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09850" y="3242309"/>
              <a:ext cx="223520" cy="102870"/>
            </a:xfrm>
            <a:custGeom>
              <a:avLst/>
              <a:gdLst/>
              <a:ahLst/>
              <a:cxnLst/>
              <a:rect l="l" t="t" r="r" b="b"/>
              <a:pathLst>
                <a:path w="223519" h="102870">
                  <a:moveTo>
                    <a:pt x="223519" y="0"/>
                  </a:moveTo>
                  <a:lnTo>
                    <a:pt x="0" y="0"/>
                  </a:lnTo>
                  <a:lnTo>
                    <a:pt x="0" y="102869"/>
                  </a:lnTo>
                  <a:lnTo>
                    <a:pt x="223519" y="102869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09850" y="3242309"/>
              <a:ext cx="223520" cy="102870"/>
            </a:xfrm>
            <a:custGeom>
              <a:avLst/>
              <a:gdLst/>
              <a:ahLst/>
              <a:cxnLst/>
              <a:rect l="l" t="t" r="r" b="b"/>
              <a:pathLst>
                <a:path w="223519" h="102870">
                  <a:moveTo>
                    <a:pt x="111760" y="102869"/>
                  </a:moveTo>
                  <a:lnTo>
                    <a:pt x="0" y="102869"/>
                  </a:lnTo>
                  <a:lnTo>
                    <a:pt x="0" y="0"/>
                  </a:lnTo>
                  <a:lnTo>
                    <a:pt x="223519" y="0"/>
                  </a:lnTo>
                  <a:lnTo>
                    <a:pt x="223519" y="102869"/>
                  </a:lnTo>
                  <a:lnTo>
                    <a:pt x="111760" y="102869"/>
                  </a:lnTo>
                  <a:close/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67279" y="2795389"/>
              <a:ext cx="128905" cy="271145"/>
            </a:xfrm>
            <a:custGeom>
              <a:avLst/>
              <a:gdLst/>
              <a:ahLst/>
              <a:cxnLst/>
              <a:rect l="l" t="t" r="r" b="b"/>
              <a:pathLst>
                <a:path w="128905" h="271144">
                  <a:moveTo>
                    <a:pt x="126984" y="231020"/>
                  </a:moveTo>
                  <a:lnTo>
                    <a:pt x="73659" y="231020"/>
                  </a:lnTo>
                  <a:lnTo>
                    <a:pt x="77469" y="234830"/>
                  </a:lnTo>
                  <a:lnTo>
                    <a:pt x="76200" y="246260"/>
                  </a:lnTo>
                  <a:lnTo>
                    <a:pt x="83819" y="251340"/>
                  </a:lnTo>
                  <a:lnTo>
                    <a:pt x="92293" y="258306"/>
                  </a:lnTo>
                  <a:lnTo>
                    <a:pt x="103981" y="267057"/>
                  </a:lnTo>
                  <a:lnTo>
                    <a:pt x="115431" y="270807"/>
                  </a:lnTo>
                  <a:lnTo>
                    <a:pt x="123189" y="262770"/>
                  </a:lnTo>
                  <a:lnTo>
                    <a:pt x="126821" y="235227"/>
                  </a:lnTo>
                  <a:lnTo>
                    <a:pt x="126984" y="231020"/>
                  </a:lnTo>
                  <a:close/>
                </a:path>
                <a:path w="128905" h="271144">
                  <a:moveTo>
                    <a:pt x="47863" y="0"/>
                  </a:moveTo>
                  <a:lnTo>
                    <a:pt x="17244" y="25975"/>
                  </a:lnTo>
                  <a:lnTo>
                    <a:pt x="892" y="69572"/>
                  </a:lnTo>
                  <a:lnTo>
                    <a:pt x="0" y="82430"/>
                  </a:lnTo>
                  <a:lnTo>
                    <a:pt x="1250" y="98246"/>
                  </a:lnTo>
                  <a:lnTo>
                    <a:pt x="11430" y="145930"/>
                  </a:lnTo>
                  <a:lnTo>
                    <a:pt x="17462" y="165139"/>
                  </a:lnTo>
                  <a:lnTo>
                    <a:pt x="20002" y="172541"/>
                  </a:lnTo>
                  <a:lnTo>
                    <a:pt x="21589" y="181490"/>
                  </a:lnTo>
                  <a:lnTo>
                    <a:pt x="22899" y="193555"/>
                  </a:lnTo>
                  <a:lnTo>
                    <a:pt x="24090" y="221495"/>
                  </a:lnTo>
                  <a:lnTo>
                    <a:pt x="25400" y="233560"/>
                  </a:lnTo>
                  <a:lnTo>
                    <a:pt x="49530" y="269120"/>
                  </a:lnTo>
                  <a:lnTo>
                    <a:pt x="54609" y="267850"/>
                  </a:lnTo>
                  <a:lnTo>
                    <a:pt x="59689" y="267850"/>
                  </a:lnTo>
                  <a:lnTo>
                    <a:pt x="62230" y="261500"/>
                  </a:lnTo>
                  <a:lnTo>
                    <a:pt x="64769" y="256420"/>
                  </a:lnTo>
                  <a:lnTo>
                    <a:pt x="68580" y="252610"/>
                  </a:lnTo>
                  <a:lnTo>
                    <a:pt x="71119" y="242450"/>
                  </a:lnTo>
                  <a:lnTo>
                    <a:pt x="72389" y="239910"/>
                  </a:lnTo>
                  <a:lnTo>
                    <a:pt x="73560" y="235227"/>
                  </a:lnTo>
                  <a:lnTo>
                    <a:pt x="73659" y="231020"/>
                  </a:lnTo>
                  <a:lnTo>
                    <a:pt x="126984" y="231020"/>
                  </a:lnTo>
                  <a:lnTo>
                    <a:pt x="128428" y="193873"/>
                  </a:lnTo>
                  <a:lnTo>
                    <a:pt x="128369" y="152042"/>
                  </a:lnTo>
                  <a:lnTo>
                    <a:pt x="127000" y="123070"/>
                  </a:lnTo>
                  <a:lnTo>
                    <a:pt x="124836" y="117990"/>
                  </a:lnTo>
                  <a:lnTo>
                    <a:pt x="105409" y="117990"/>
                  </a:lnTo>
                  <a:lnTo>
                    <a:pt x="100330" y="112910"/>
                  </a:lnTo>
                  <a:lnTo>
                    <a:pt x="99059" y="101480"/>
                  </a:lnTo>
                  <a:lnTo>
                    <a:pt x="96519" y="86240"/>
                  </a:lnTo>
                  <a:lnTo>
                    <a:pt x="100330" y="78620"/>
                  </a:lnTo>
                  <a:lnTo>
                    <a:pt x="97789" y="71000"/>
                  </a:lnTo>
                  <a:lnTo>
                    <a:pt x="94892" y="65285"/>
                  </a:lnTo>
                  <a:lnTo>
                    <a:pt x="86717" y="53855"/>
                  </a:lnTo>
                  <a:lnTo>
                    <a:pt x="83819" y="48140"/>
                  </a:lnTo>
                  <a:lnTo>
                    <a:pt x="81974" y="42227"/>
                  </a:lnTo>
                  <a:lnTo>
                    <a:pt x="81438" y="36075"/>
                  </a:lnTo>
                  <a:lnTo>
                    <a:pt x="81141" y="29924"/>
                  </a:lnTo>
                  <a:lnTo>
                    <a:pt x="80009" y="24010"/>
                  </a:lnTo>
                  <a:lnTo>
                    <a:pt x="74930" y="11310"/>
                  </a:lnTo>
                  <a:lnTo>
                    <a:pt x="68580" y="7500"/>
                  </a:lnTo>
                  <a:lnTo>
                    <a:pt x="62785" y="4365"/>
                  </a:lnTo>
                  <a:lnTo>
                    <a:pt x="55562" y="1468"/>
                  </a:lnTo>
                  <a:lnTo>
                    <a:pt x="47863" y="0"/>
                  </a:lnTo>
                  <a:close/>
                </a:path>
                <a:path w="128905" h="271144">
                  <a:moveTo>
                    <a:pt x="122555" y="112633"/>
                  </a:moveTo>
                  <a:lnTo>
                    <a:pt x="116204" y="112910"/>
                  </a:lnTo>
                  <a:lnTo>
                    <a:pt x="109855" y="116998"/>
                  </a:lnTo>
                  <a:lnTo>
                    <a:pt x="105409" y="117990"/>
                  </a:lnTo>
                  <a:lnTo>
                    <a:pt x="124836" y="117990"/>
                  </a:lnTo>
                  <a:lnTo>
                    <a:pt x="122555" y="112633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67279" y="2792730"/>
              <a:ext cx="129539" cy="273685"/>
            </a:xfrm>
            <a:custGeom>
              <a:avLst/>
              <a:gdLst/>
              <a:ahLst/>
              <a:cxnLst/>
              <a:rect l="l" t="t" r="r" b="b"/>
              <a:pathLst>
                <a:path w="129539" h="273685">
                  <a:moveTo>
                    <a:pt x="127000" y="125730"/>
                  </a:moveTo>
                  <a:lnTo>
                    <a:pt x="122555" y="115292"/>
                  </a:lnTo>
                  <a:lnTo>
                    <a:pt x="116205" y="115569"/>
                  </a:lnTo>
                  <a:lnTo>
                    <a:pt x="109855" y="119657"/>
                  </a:lnTo>
                  <a:lnTo>
                    <a:pt x="105409" y="120650"/>
                  </a:lnTo>
                  <a:lnTo>
                    <a:pt x="100330" y="115570"/>
                  </a:lnTo>
                  <a:lnTo>
                    <a:pt x="99059" y="104140"/>
                  </a:lnTo>
                  <a:lnTo>
                    <a:pt x="97789" y="96520"/>
                  </a:lnTo>
                  <a:lnTo>
                    <a:pt x="96519" y="88900"/>
                  </a:lnTo>
                  <a:lnTo>
                    <a:pt x="100330" y="81280"/>
                  </a:lnTo>
                  <a:lnTo>
                    <a:pt x="97789" y="73660"/>
                  </a:lnTo>
                  <a:lnTo>
                    <a:pt x="94892" y="67945"/>
                  </a:lnTo>
                  <a:lnTo>
                    <a:pt x="90804" y="62230"/>
                  </a:lnTo>
                  <a:lnTo>
                    <a:pt x="86717" y="56515"/>
                  </a:lnTo>
                  <a:lnTo>
                    <a:pt x="83819" y="50800"/>
                  </a:lnTo>
                  <a:lnTo>
                    <a:pt x="81974" y="44886"/>
                  </a:lnTo>
                  <a:lnTo>
                    <a:pt x="81438" y="38735"/>
                  </a:lnTo>
                  <a:lnTo>
                    <a:pt x="81141" y="32583"/>
                  </a:lnTo>
                  <a:lnTo>
                    <a:pt x="80009" y="26670"/>
                  </a:lnTo>
                  <a:lnTo>
                    <a:pt x="77469" y="20320"/>
                  </a:lnTo>
                  <a:lnTo>
                    <a:pt x="74930" y="13970"/>
                  </a:lnTo>
                  <a:lnTo>
                    <a:pt x="68580" y="10160"/>
                  </a:lnTo>
                  <a:lnTo>
                    <a:pt x="62785" y="7024"/>
                  </a:lnTo>
                  <a:lnTo>
                    <a:pt x="55562" y="4127"/>
                  </a:lnTo>
                  <a:lnTo>
                    <a:pt x="47863" y="2659"/>
                  </a:lnTo>
                  <a:lnTo>
                    <a:pt x="40639" y="3810"/>
                  </a:lnTo>
                  <a:lnTo>
                    <a:pt x="11430" y="39370"/>
                  </a:lnTo>
                  <a:lnTo>
                    <a:pt x="0" y="85090"/>
                  </a:lnTo>
                  <a:lnTo>
                    <a:pt x="1250" y="100905"/>
                  </a:lnTo>
                  <a:lnTo>
                    <a:pt x="11430" y="148590"/>
                  </a:lnTo>
                  <a:lnTo>
                    <a:pt x="17462" y="167798"/>
                  </a:lnTo>
                  <a:lnTo>
                    <a:pt x="20002" y="175200"/>
                  </a:lnTo>
                  <a:lnTo>
                    <a:pt x="21589" y="184150"/>
                  </a:lnTo>
                  <a:lnTo>
                    <a:pt x="22899" y="196214"/>
                  </a:lnTo>
                  <a:lnTo>
                    <a:pt x="23494" y="210185"/>
                  </a:lnTo>
                  <a:lnTo>
                    <a:pt x="24090" y="224155"/>
                  </a:lnTo>
                  <a:lnTo>
                    <a:pt x="36830" y="265430"/>
                  </a:lnTo>
                  <a:lnTo>
                    <a:pt x="49530" y="271780"/>
                  </a:lnTo>
                  <a:lnTo>
                    <a:pt x="54609" y="270510"/>
                  </a:lnTo>
                  <a:lnTo>
                    <a:pt x="59689" y="270510"/>
                  </a:lnTo>
                  <a:lnTo>
                    <a:pt x="62230" y="264160"/>
                  </a:lnTo>
                  <a:lnTo>
                    <a:pt x="64769" y="259080"/>
                  </a:lnTo>
                  <a:lnTo>
                    <a:pt x="68580" y="255270"/>
                  </a:lnTo>
                  <a:lnTo>
                    <a:pt x="71119" y="245110"/>
                  </a:lnTo>
                  <a:lnTo>
                    <a:pt x="72389" y="242570"/>
                  </a:lnTo>
                  <a:lnTo>
                    <a:pt x="73659" y="237490"/>
                  </a:lnTo>
                  <a:lnTo>
                    <a:pt x="73659" y="233680"/>
                  </a:lnTo>
                  <a:lnTo>
                    <a:pt x="76200" y="236220"/>
                  </a:lnTo>
                  <a:lnTo>
                    <a:pt x="77469" y="237490"/>
                  </a:lnTo>
                  <a:lnTo>
                    <a:pt x="76200" y="248920"/>
                  </a:lnTo>
                  <a:lnTo>
                    <a:pt x="83819" y="254000"/>
                  </a:lnTo>
                  <a:lnTo>
                    <a:pt x="92293" y="260965"/>
                  </a:lnTo>
                  <a:lnTo>
                    <a:pt x="103981" y="269716"/>
                  </a:lnTo>
                  <a:lnTo>
                    <a:pt x="115431" y="273466"/>
                  </a:lnTo>
                  <a:lnTo>
                    <a:pt x="123189" y="265430"/>
                  </a:lnTo>
                  <a:lnTo>
                    <a:pt x="126821" y="237886"/>
                  </a:lnTo>
                  <a:lnTo>
                    <a:pt x="128428" y="196532"/>
                  </a:lnTo>
                  <a:lnTo>
                    <a:pt x="128369" y="154701"/>
                  </a:lnTo>
                  <a:lnTo>
                    <a:pt x="127000" y="125730"/>
                  </a:lnTo>
                  <a:close/>
                </a:path>
                <a:path w="129539" h="273685">
                  <a:moveTo>
                    <a:pt x="129539" y="0"/>
                  </a:moveTo>
                  <a:lnTo>
                    <a:pt x="129539" y="0"/>
                  </a:lnTo>
                </a:path>
              </a:pathLst>
            </a:custGeom>
            <a:ln w="9344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67279" y="2815997"/>
              <a:ext cx="91032" cy="2684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29731" y="2795389"/>
              <a:ext cx="127635" cy="271145"/>
            </a:xfrm>
            <a:custGeom>
              <a:avLst/>
              <a:gdLst/>
              <a:ahLst/>
              <a:cxnLst/>
              <a:rect l="l" t="t" r="r" b="b"/>
              <a:pathLst>
                <a:path w="127635" h="271144">
                  <a:moveTo>
                    <a:pt x="5873" y="112633"/>
                  </a:moveTo>
                  <a:lnTo>
                    <a:pt x="1428" y="123070"/>
                  </a:lnTo>
                  <a:lnTo>
                    <a:pt x="59" y="152042"/>
                  </a:lnTo>
                  <a:lnTo>
                    <a:pt x="0" y="193873"/>
                  </a:lnTo>
                  <a:lnTo>
                    <a:pt x="1607" y="235227"/>
                  </a:lnTo>
                  <a:lnTo>
                    <a:pt x="5238" y="262770"/>
                  </a:lnTo>
                  <a:lnTo>
                    <a:pt x="12997" y="270807"/>
                  </a:lnTo>
                  <a:lnTo>
                    <a:pt x="24447" y="267057"/>
                  </a:lnTo>
                  <a:lnTo>
                    <a:pt x="36135" y="258306"/>
                  </a:lnTo>
                  <a:lnTo>
                    <a:pt x="44608" y="251340"/>
                  </a:lnTo>
                  <a:lnTo>
                    <a:pt x="52228" y="246260"/>
                  </a:lnTo>
                  <a:lnTo>
                    <a:pt x="50958" y="234830"/>
                  </a:lnTo>
                  <a:lnTo>
                    <a:pt x="52228" y="233560"/>
                  </a:lnTo>
                  <a:lnTo>
                    <a:pt x="53498" y="231020"/>
                  </a:lnTo>
                  <a:lnTo>
                    <a:pt x="103149" y="231020"/>
                  </a:lnTo>
                  <a:lnTo>
                    <a:pt x="103604" y="221495"/>
                  </a:lnTo>
                  <a:lnTo>
                    <a:pt x="103822" y="207525"/>
                  </a:lnTo>
                  <a:lnTo>
                    <a:pt x="104278" y="193555"/>
                  </a:lnTo>
                  <a:lnTo>
                    <a:pt x="105568" y="181490"/>
                  </a:lnTo>
                  <a:lnTo>
                    <a:pt x="107890" y="172541"/>
                  </a:lnTo>
                  <a:lnTo>
                    <a:pt x="110807" y="165139"/>
                  </a:lnTo>
                  <a:lnTo>
                    <a:pt x="113962" y="157023"/>
                  </a:lnTo>
                  <a:lnTo>
                    <a:pt x="116998" y="145930"/>
                  </a:lnTo>
                  <a:lnTo>
                    <a:pt x="120193" y="132258"/>
                  </a:lnTo>
                  <a:lnTo>
                    <a:pt x="123033" y="117990"/>
                  </a:lnTo>
                  <a:lnTo>
                    <a:pt x="23018" y="117990"/>
                  </a:lnTo>
                  <a:lnTo>
                    <a:pt x="18573" y="116998"/>
                  </a:lnTo>
                  <a:lnTo>
                    <a:pt x="12223" y="112910"/>
                  </a:lnTo>
                  <a:lnTo>
                    <a:pt x="5873" y="112633"/>
                  </a:lnTo>
                  <a:close/>
                </a:path>
                <a:path w="127635" h="271144">
                  <a:moveTo>
                    <a:pt x="103149" y="231020"/>
                  </a:moveTo>
                  <a:lnTo>
                    <a:pt x="53498" y="231020"/>
                  </a:lnTo>
                  <a:lnTo>
                    <a:pt x="53498" y="234830"/>
                  </a:lnTo>
                  <a:lnTo>
                    <a:pt x="57308" y="242450"/>
                  </a:lnTo>
                  <a:lnTo>
                    <a:pt x="59848" y="252610"/>
                  </a:lnTo>
                  <a:lnTo>
                    <a:pt x="62388" y="256420"/>
                  </a:lnTo>
                  <a:lnTo>
                    <a:pt x="66198" y="261500"/>
                  </a:lnTo>
                  <a:lnTo>
                    <a:pt x="68738" y="267850"/>
                  </a:lnTo>
                  <a:lnTo>
                    <a:pt x="73818" y="267850"/>
                  </a:lnTo>
                  <a:lnTo>
                    <a:pt x="78898" y="269120"/>
                  </a:lnTo>
                  <a:lnTo>
                    <a:pt x="86518" y="267850"/>
                  </a:lnTo>
                  <a:lnTo>
                    <a:pt x="103028" y="233560"/>
                  </a:lnTo>
                  <a:lnTo>
                    <a:pt x="103149" y="231020"/>
                  </a:lnTo>
                  <a:close/>
                </a:path>
                <a:path w="127635" h="271144">
                  <a:moveTo>
                    <a:pt x="80565" y="0"/>
                  </a:moveTo>
                  <a:lnTo>
                    <a:pt x="48418" y="24010"/>
                  </a:lnTo>
                  <a:lnTo>
                    <a:pt x="46990" y="36075"/>
                  </a:lnTo>
                  <a:lnTo>
                    <a:pt x="46454" y="42227"/>
                  </a:lnTo>
                  <a:lnTo>
                    <a:pt x="44608" y="48140"/>
                  </a:lnTo>
                  <a:lnTo>
                    <a:pt x="41711" y="53855"/>
                  </a:lnTo>
                  <a:lnTo>
                    <a:pt x="33535" y="65285"/>
                  </a:lnTo>
                  <a:lnTo>
                    <a:pt x="30638" y="71000"/>
                  </a:lnTo>
                  <a:lnTo>
                    <a:pt x="28098" y="78620"/>
                  </a:lnTo>
                  <a:lnTo>
                    <a:pt x="31908" y="86240"/>
                  </a:lnTo>
                  <a:lnTo>
                    <a:pt x="29368" y="101480"/>
                  </a:lnTo>
                  <a:lnTo>
                    <a:pt x="28098" y="112910"/>
                  </a:lnTo>
                  <a:lnTo>
                    <a:pt x="23018" y="117990"/>
                  </a:lnTo>
                  <a:lnTo>
                    <a:pt x="123033" y="117990"/>
                  </a:lnTo>
                  <a:lnTo>
                    <a:pt x="123507" y="115609"/>
                  </a:lnTo>
                  <a:lnTo>
                    <a:pt x="126107" y="98246"/>
                  </a:lnTo>
                  <a:lnTo>
                    <a:pt x="127158" y="82430"/>
                  </a:lnTo>
                  <a:lnTo>
                    <a:pt x="126464" y="69572"/>
                  </a:lnTo>
                  <a:lnTo>
                    <a:pt x="111184" y="25975"/>
                  </a:lnTo>
                  <a:lnTo>
                    <a:pt x="87788" y="1150"/>
                  </a:lnTo>
                  <a:lnTo>
                    <a:pt x="80565" y="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28620" y="2792730"/>
              <a:ext cx="128270" cy="273685"/>
            </a:xfrm>
            <a:custGeom>
              <a:avLst/>
              <a:gdLst/>
              <a:ahLst/>
              <a:cxnLst/>
              <a:rect l="l" t="t" r="r" b="b"/>
              <a:pathLst>
                <a:path w="128269" h="273685">
                  <a:moveTo>
                    <a:pt x="2540" y="125730"/>
                  </a:moveTo>
                  <a:lnTo>
                    <a:pt x="6985" y="115292"/>
                  </a:lnTo>
                  <a:lnTo>
                    <a:pt x="13335" y="115569"/>
                  </a:lnTo>
                  <a:lnTo>
                    <a:pt x="19685" y="119657"/>
                  </a:lnTo>
                  <a:lnTo>
                    <a:pt x="24130" y="120650"/>
                  </a:lnTo>
                  <a:lnTo>
                    <a:pt x="29210" y="115570"/>
                  </a:lnTo>
                  <a:lnTo>
                    <a:pt x="30480" y="104140"/>
                  </a:lnTo>
                  <a:lnTo>
                    <a:pt x="31750" y="96520"/>
                  </a:lnTo>
                  <a:lnTo>
                    <a:pt x="33019" y="88900"/>
                  </a:lnTo>
                  <a:lnTo>
                    <a:pt x="29210" y="81280"/>
                  </a:lnTo>
                  <a:lnTo>
                    <a:pt x="31750" y="73660"/>
                  </a:lnTo>
                  <a:lnTo>
                    <a:pt x="34647" y="67945"/>
                  </a:lnTo>
                  <a:lnTo>
                    <a:pt x="38735" y="62230"/>
                  </a:lnTo>
                  <a:lnTo>
                    <a:pt x="42822" y="56515"/>
                  </a:lnTo>
                  <a:lnTo>
                    <a:pt x="45719" y="50800"/>
                  </a:lnTo>
                  <a:lnTo>
                    <a:pt x="47565" y="44886"/>
                  </a:lnTo>
                  <a:lnTo>
                    <a:pt x="48101" y="38735"/>
                  </a:lnTo>
                  <a:lnTo>
                    <a:pt x="48398" y="32583"/>
                  </a:lnTo>
                  <a:lnTo>
                    <a:pt x="49530" y="26670"/>
                  </a:lnTo>
                  <a:lnTo>
                    <a:pt x="81676" y="2659"/>
                  </a:lnTo>
                  <a:lnTo>
                    <a:pt x="88900" y="3810"/>
                  </a:lnTo>
                  <a:lnTo>
                    <a:pt x="118110" y="39370"/>
                  </a:lnTo>
                  <a:lnTo>
                    <a:pt x="128269" y="85090"/>
                  </a:lnTo>
                  <a:lnTo>
                    <a:pt x="127218" y="100905"/>
                  </a:lnTo>
                  <a:lnTo>
                    <a:pt x="118110" y="148590"/>
                  </a:lnTo>
                  <a:lnTo>
                    <a:pt x="109001" y="175200"/>
                  </a:lnTo>
                  <a:lnTo>
                    <a:pt x="106680" y="184150"/>
                  </a:lnTo>
                  <a:lnTo>
                    <a:pt x="105390" y="196214"/>
                  </a:lnTo>
                  <a:lnTo>
                    <a:pt x="104933" y="210185"/>
                  </a:lnTo>
                  <a:lnTo>
                    <a:pt x="104715" y="224155"/>
                  </a:lnTo>
                  <a:lnTo>
                    <a:pt x="104140" y="236220"/>
                  </a:lnTo>
                  <a:lnTo>
                    <a:pt x="80010" y="271780"/>
                  </a:lnTo>
                  <a:lnTo>
                    <a:pt x="74930" y="270510"/>
                  </a:lnTo>
                  <a:lnTo>
                    <a:pt x="69850" y="270510"/>
                  </a:lnTo>
                  <a:lnTo>
                    <a:pt x="67310" y="264160"/>
                  </a:lnTo>
                  <a:lnTo>
                    <a:pt x="63500" y="259080"/>
                  </a:lnTo>
                  <a:lnTo>
                    <a:pt x="60960" y="255270"/>
                  </a:lnTo>
                  <a:lnTo>
                    <a:pt x="58419" y="245110"/>
                  </a:lnTo>
                  <a:lnTo>
                    <a:pt x="57150" y="242570"/>
                  </a:lnTo>
                  <a:lnTo>
                    <a:pt x="54610" y="237490"/>
                  </a:lnTo>
                  <a:lnTo>
                    <a:pt x="54610" y="233680"/>
                  </a:lnTo>
                  <a:lnTo>
                    <a:pt x="53340" y="236220"/>
                  </a:lnTo>
                  <a:lnTo>
                    <a:pt x="52069" y="237490"/>
                  </a:lnTo>
                  <a:lnTo>
                    <a:pt x="53340" y="248920"/>
                  </a:lnTo>
                  <a:lnTo>
                    <a:pt x="45719" y="254000"/>
                  </a:lnTo>
                  <a:lnTo>
                    <a:pt x="37246" y="260965"/>
                  </a:lnTo>
                  <a:lnTo>
                    <a:pt x="25558" y="269716"/>
                  </a:lnTo>
                  <a:lnTo>
                    <a:pt x="14108" y="273466"/>
                  </a:lnTo>
                  <a:lnTo>
                    <a:pt x="6350" y="265430"/>
                  </a:lnTo>
                  <a:lnTo>
                    <a:pt x="2718" y="237886"/>
                  </a:lnTo>
                  <a:lnTo>
                    <a:pt x="1111" y="196532"/>
                  </a:lnTo>
                  <a:lnTo>
                    <a:pt x="1170" y="154701"/>
                  </a:lnTo>
                  <a:lnTo>
                    <a:pt x="2540" y="125730"/>
                  </a:lnTo>
                  <a:close/>
                </a:path>
                <a:path w="128269" h="273685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67127" y="2815997"/>
              <a:ext cx="89762" cy="2684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24429" y="2631439"/>
              <a:ext cx="575310" cy="647700"/>
            </a:xfrm>
            <a:custGeom>
              <a:avLst/>
              <a:gdLst/>
              <a:ahLst/>
              <a:cxnLst/>
              <a:rect l="l" t="t" r="r" b="b"/>
              <a:pathLst>
                <a:path w="575310" h="647700">
                  <a:moveTo>
                    <a:pt x="287019" y="0"/>
                  </a:moveTo>
                  <a:lnTo>
                    <a:pt x="243694" y="3420"/>
                  </a:lnTo>
                  <a:lnTo>
                    <a:pt x="202648" y="13385"/>
                  </a:lnTo>
                  <a:lnTo>
                    <a:pt x="164269" y="29446"/>
                  </a:lnTo>
                  <a:lnTo>
                    <a:pt x="128948" y="51158"/>
                  </a:lnTo>
                  <a:lnTo>
                    <a:pt x="97073" y="78074"/>
                  </a:lnTo>
                  <a:lnTo>
                    <a:pt x="69034" y="109748"/>
                  </a:lnTo>
                  <a:lnTo>
                    <a:pt x="45220" y="145733"/>
                  </a:lnTo>
                  <a:lnTo>
                    <a:pt x="26020" y="185582"/>
                  </a:lnTo>
                  <a:lnTo>
                    <a:pt x="11824" y="228849"/>
                  </a:lnTo>
                  <a:lnTo>
                    <a:pt x="3020" y="275087"/>
                  </a:lnTo>
                  <a:lnTo>
                    <a:pt x="0" y="323850"/>
                  </a:lnTo>
                  <a:lnTo>
                    <a:pt x="3020" y="372899"/>
                  </a:lnTo>
                  <a:lnTo>
                    <a:pt x="11824" y="419314"/>
                  </a:lnTo>
                  <a:lnTo>
                    <a:pt x="26020" y="462667"/>
                  </a:lnTo>
                  <a:lnTo>
                    <a:pt x="45220" y="502527"/>
                  </a:lnTo>
                  <a:lnTo>
                    <a:pt x="69034" y="538466"/>
                  </a:lnTo>
                  <a:lnTo>
                    <a:pt x="97073" y="570054"/>
                  </a:lnTo>
                  <a:lnTo>
                    <a:pt x="128948" y="596861"/>
                  </a:lnTo>
                  <a:lnTo>
                    <a:pt x="164269" y="618459"/>
                  </a:lnTo>
                  <a:lnTo>
                    <a:pt x="202648" y="634417"/>
                  </a:lnTo>
                  <a:lnTo>
                    <a:pt x="243694" y="644307"/>
                  </a:lnTo>
                  <a:lnTo>
                    <a:pt x="287019" y="647700"/>
                  </a:lnTo>
                  <a:lnTo>
                    <a:pt x="330660" y="644307"/>
                  </a:lnTo>
                  <a:lnTo>
                    <a:pt x="371965" y="634417"/>
                  </a:lnTo>
                  <a:lnTo>
                    <a:pt x="410551" y="618459"/>
                  </a:lnTo>
                  <a:lnTo>
                    <a:pt x="446034" y="596861"/>
                  </a:lnTo>
                  <a:lnTo>
                    <a:pt x="478030" y="570054"/>
                  </a:lnTo>
                  <a:lnTo>
                    <a:pt x="506156" y="538466"/>
                  </a:lnTo>
                  <a:lnTo>
                    <a:pt x="530028" y="502527"/>
                  </a:lnTo>
                  <a:lnTo>
                    <a:pt x="549264" y="462667"/>
                  </a:lnTo>
                  <a:lnTo>
                    <a:pt x="563478" y="419314"/>
                  </a:lnTo>
                  <a:lnTo>
                    <a:pt x="572288" y="372899"/>
                  </a:lnTo>
                  <a:lnTo>
                    <a:pt x="575309" y="323850"/>
                  </a:lnTo>
                  <a:lnTo>
                    <a:pt x="572288" y="275087"/>
                  </a:lnTo>
                  <a:lnTo>
                    <a:pt x="563478" y="228849"/>
                  </a:lnTo>
                  <a:lnTo>
                    <a:pt x="549264" y="185582"/>
                  </a:lnTo>
                  <a:lnTo>
                    <a:pt x="530028" y="145733"/>
                  </a:lnTo>
                  <a:lnTo>
                    <a:pt x="506156" y="109748"/>
                  </a:lnTo>
                  <a:lnTo>
                    <a:pt x="478030" y="78074"/>
                  </a:lnTo>
                  <a:lnTo>
                    <a:pt x="446034" y="51158"/>
                  </a:lnTo>
                  <a:lnTo>
                    <a:pt x="410551" y="29446"/>
                  </a:lnTo>
                  <a:lnTo>
                    <a:pt x="371965" y="13385"/>
                  </a:lnTo>
                  <a:lnTo>
                    <a:pt x="330660" y="3420"/>
                  </a:lnTo>
                  <a:lnTo>
                    <a:pt x="287019" y="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24429" y="2631439"/>
              <a:ext cx="576580" cy="648970"/>
            </a:xfrm>
            <a:custGeom>
              <a:avLst/>
              <a:gdLst/>
              <a:ahLst/>
              <a:cxnLst/>
              <a:rect l="l" t="t" r="r" b="b"/>
              <a:pathLst>
                <a:path w="576580" h="648970">
                  <a:moveTo>
                    <a:pt x="287019" y="0"/>
                  </a:moveTo>
                  <a:lnTo>
                    <a:pt x="330660" y="3420"/>
                  </a:lnTo>
                  <a:lnTo>
                    <a:pt x="371965" y="13385"/>
                  </a:lnTo>
                  <a:lnTo>
                    <a:pt x="410551" y="29446"/>
                  </a:lnTo>
                  <a:lnTo>
                    <a:pt x="446034" y="51158"/>
                  </a:lnTo>
                  <a:lnTo>
                    <a:pt x="478030" y="78074"/>
                  </a:lnTo>
                  <a:lnTo>
                    <a:pt x="506156" y="109748"/>
                  </a:lnTo>
                  <a:lnTo>
                    <a:pt x="530028" y="145733"/>
                  </a:lnTo>
                  <a:lnTo>
                    <a:pt x="549264" y="185582"/>
                  </a:lnTo>
                  <a:lnTo>
                    <a:pt x="563478" y="228849"/>
                  </a:lnTo>
                  <a:lnTo>
                    <a:pt x="572288" y="275087"/>
                  </a:lnTo>
                  <a:lnTo>
                    <a:pt x="575309" y="323850"/>
                  </a:lnTo>
                  <a:lnTo>
                    <a:pt x="572288" y="372899"/>
                  </a:lnTo>
                  <a:lnTo>
                    <a:pt x="563478" y="419314"/>
                  </a:lnTo>
                  <a:lnTo>
                    <a:pt x="549264" y="462667"/>
                  </a:lnTo>
                  <a:lnTo>
                    <a:pt x="530028" y="502527"/>
                  </a:lnTo>
                  <a:lnTo>
                    <a:pt x="506156" y="538466"/>
                  </a:lnTo>
                  <a:lnTo>
                    <a:pt x="478030" y="570054"/>
                  </a:lnTo>
                  <a:lnTo>
                    <a:pt x="446034" y="596861"/>
                  </a:lnTo>
                  <a:lnTo>
                    <a:pt x="410551" y="618459"/>
                  </a:lnTo>
                  <a:lnTo>
                    <a:pt x="371965" y="634417"/>
                  </a:lnTo>
                  <a:lnTo>
                    <a:pt x="330660" y="644307"/>
                  </a:lnTo>
                  <a:lnTo>
                    <a:pt x="287019" y="647700"/>
                  </a:lnTo>
                  <a:lnTo>
                    <a:pt x="243694" y="644307"/>
                  </a:lnTo>
                  <a:lnTo>
                    <a:pt x="202648" y="634417"/>
                  </a:lnTo>
                  <a:lnTo>
                    <a:pt x="164269" y="618459"/>
                  </a:lnTo>
                  <a:lnTo>
                    <a:pt x="128948" y="596861"/>
                  </a:lnTo>
                  <a:lnTo>
                    <a:pt x="97073" y="570054"/>
                  </a:lnTo>
                  <a:lnTo>
                    <a:pt x="69034" y="538466"/>
                  </a:lnTo>
                  <a:lnTo>
                    <a:pt x="45220" y="502527"/>
                  </a:lnTo>
                  <a:lnTo>
                    <a:pt x="26020" y="462667"/>
                  </a:lnTo>
                  <a:lnTo>
                    <a:pt x="11824" y="419314"/>
                  </a:lnTo>
                  <a:lnTo>
                    <a:pt x="3020" y="372899"/>
                  </a:lnTo>
                  <a:lnTo>
                    <a:pt x="0" y="323850"/>
                  </a:lnTo>
                  <a:lnTo>
                    <a:pt x="3020" y="275087"/>
                  </a:lnTo>
                  <a:lnTo>
                    <a:pt x="11824" y="228849"/>
                  </a:lnTo>
                  <a:lnTo>
                    <a:pt x="26020" y="185582"/>
                  </a:lnTo>
                  <a:lnTo>
                    <a:pt x="45220" y="145733"/>
                  </a:lnTo>
                  <a:lnTo>
                    <a:pt x="69034" y="109748"/>
                  </a:lnTo>
                  <a:lnTo>
                    <a:pt x="97073" y="78074"/>
                  </a:lnTo>
                  <a:lnTo>
                    <a:pt x="128948" y="51158"/>
                  </a:lnTo>
                  <a:lnTo>
                    <a:pt x="164269" y="29446"/>
                  </a:lnTo>
                  <a:lnTo>
                    <a:pt x="202648" y="13385"/>
                  </a:lnTo>
                  <a:lnTo>
                    <a:pt x="243694" y="3420"/>
                  </a:lnTo>
                  <a:lnTo>
                    <a:pt x="287019" y="0"/>
                  </a:lnTo>
                  <a:close/>
                </a:path>
                <a:path w="576580" h="648970">
                  <a:moveTo>
                    <a:pt x="0" y="0"/>
                  </a:moveTo>
                  <a:lnTo>
                    <a:pt x="0" y="0"/>
                  </a:lnTo>
                </a:path>
                <a:path w="576580" h="648970">
                  <a:moveTo>
                    <a:pt x="576580" y="648970"/>
                  </a:moveTo>
                  <a:lnTo>
                    <a:pt x="576580" y="648970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91460" y="2868930"/>
              <a:ext cx="72390" cy="71120"/>
            </a:xfrm>
            <a:custGeom>
              <a:avLst/>
              <a:gdLst/>
              <a:ahLst/>
              <a:cxnLst/>
              <a:rect l="l" t="t" r="r" b="b"/>
              <a:pathLst>
                <a:path w="72389" h="71119">
                  <a:moveTo>
                    <a:pt x="35559" y="0"/>
                  </a:moveTo>
                  <a:lnTo>
                    <a:pt x="21431" y="2698"/>
                  </a:lnTo>
                  <a:lnTo>
                    <a:pt x="10160" y="10160"/>
                  </a:lnTo>
                  <a:lnTo>
                    <a:pt x="2698" y="21431"/>
                  </a:lnTo>
                  <a:lnTo>
                    <a:pt x="0" y="35560"/>
                  </a:lnTo>
                  <a:lnTo>
                    <a:pt x="2698" y="49688"/>
                  </a:lnTo>
                  <a:lnTo>
                    <a:pt x="10160" y="60960"/>
                  </a:lnTo>
                  <a:lnTo>
                    <a:pt x="21431" y="68421"/>
                  </a:lnTo>
                  <a:lnTo>
                    <a:pt x="35559" y="71120"/>
                  </a:lnTo>
                  <a:lnTo>
                    <a:pt x="49887" y="68421"/>
                  </a:lnTo>
                  <a:lnTo>
                    <a:pt x="61594" y="60960"/>
                  </a:lnTo>
                  <a:lnTo>
                    <a:pt x="69492" y="49688"/>
                  </a:lnTo>
                  <a:lnTo>
                    <a:pt x="72389" y="35560"/>
                  </a:lnTo>
                  <a:lnTo>
                    <a:pt x="69492" y="21431"/>
                  </a:lnTo>
                  <a:lnTo>
                    <a:pt x="61594" y="10160"/>
                  </a:lnTo>
                  <a:lnTo>
                    <a:pt x="49887" y="2698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91460" y="2868930"/>
              <a:ext cx="72390" cy="71120"/>
            </a:xfrm>
            <a:custGeom>
              <a:avLst/>
              <a:gdLst/>
              <a:ahLst/>
              <a:cxnLst/>
              <a:rect l="l" t="t" r="r" b="b"/>
              <a:pathLst>
                <a:path w="72389" h="71119">
                  <a:moveTo>
                    <a:pt x="35559" y="0"/>
                  </a:moveTo>
                  <a:lnTo>
                    <a:pt x="49887" y="2698"/>
                  </a:lnTo>
                  <a:lnTo>
                    <a:pt x="61594" y="10160"/>
                  </a:lnTo>
                  <a:lnTo>
                    <a:pt x="69492" y="21431"/>
                  </a:lnTo>
                  <a:lnTo>
                    <a:pt x="72389" y="35560"/>
                  </a:lnTo>
                  <a:lnTo>
                    <a:pt x="69492" y="49688"/>
                  </a:lnTo>
                  <a:lnTo>
                    <a:pt x="61594" y="60960"/>
                  </a:lnTo>
                  <a:lnTo>
                    <a:pt x="49887" y="68421"/>
                  </a:lnTo>
                  <a:lnTo>
                    <a:pt x="35559" y="71120"/>
                  </a:lnTo>
                  <a:lnTo>
                    <a:pt x="21431" y="68421"/>
                  </a:lnTo>
                  <a:lnTo>
                    <a:pt x="10160" y="60960"/>
                  </a:lnTo>
                  <a:lnTo>
                    <a:pt x="2698" y="49688"/>
                  </a:lnTo>
                  <a:lnTo>
                    <a:pt x="0" y="35560"/>
                  </a:lnTo>
                  <a:lnTo>
                    <a:pt x="2698" y="21431"/>
                  </a:lnTo>
                  <a:lnTo>
                    <a:pt x="10160" y="10160"/>
                  </a:lnTo>
                  <a:lnTo>
                    <a:pt x="21431" y="2698"/>
                  </a:lnTo>
                  <a:lnTo>
                    <a:pt x="35559" y="0"/>
                  </a:lnTo>
                  <a:close/>
                </a:path>
                <a:path w="72389" h="71119">
                  <a:moveTo>
                    <a:pt x="0" y="0"/>
                  </a:moveTo>
                  <a:lnTo>
                    <a:pt x="0" y="0"/>
                  </a:lnTo>
                </a:path>
                <a:path w="72389" h="71119">
                  <a:moveTo>
                    <a:pt x="72389" y="71120"/>
                  </a:moveTo>
                  <a:lnTo>
                    <a:pt x="72389" y="71120"/>
                  </a:lnTo>
                </a:path>
              </a:pathLst>
            </a:custGeom>
            <a:ln w="283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66060" y="2876549"/>
              <a:ext cx="144780" cy="38100"/>
            </a:xfrm>
            <a:custGeom>
              <a:avLst/>
              <a:gdLst/>
              <a:ahLst/>
              <a:cxnLst/>
              <a:rect l="l" t="t" r="r" b="b"/>
              <a:pathLst>
                <a:path w="144780" h="38100">
                  <a:moveTo>
                    <a:pt x="0" y="38100"/>
                  </a:moveTo>
                  <a:lnTo>
                    <a:pt x="18097" y="24110"/>
                  </a:lnTo>
                  <a:lnTo>
                    <a:pt x="36194" y="11906"/>
                  </a:lnTo>
                  <a:lnTo>
                    <a:pt x="54292" y="3274"/>
                  </a:lnTo>
                  <a:lnTo>
                    <a:pt x="72389" y="0"/>
                  </a:lnTo>
                  <a:lnTo>
                    <a:pt x="90487" y="3274"/>
                  </a:lnTo>
                  <a:lnTo>
                    <a:pt x="108585" y="11906"/>
                  </a:lnTo>
                  <a:lnTo>
                    <a:pt x="126682" y="24110"/>
                  </a:lnTo>
                  <a:lnTo>
                    <a:pt x="144779" y="38100"/>
                  </a:lnTo>
                </a:path>
                <a:path w="144780" h="38100">
                  <a:moveTo>
                    <a:pt x="0" y="0"/>
                  </a:moveTo>
                  <a:lnTo>
                    <a:pt x="0" y="0"/>
                  </a:lnTo>
                </a:path>
                <a:path w="144780" h="38100">
                  <a:moveTo>
                    <a:pt x="144779" y="38100"/>
                  </a:moveTo>
                  <a:lnTo>
                    <a:pt x="144779" y="3810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52089" y="2899409"/>
              <a:ext cx="144780" cy="39370"/>
            </a:xfrm>
            <a:custGeom>
              <a:avLst/>
              <a:gdLst/>
              <a:ahLst/>
              <a:cxnLst/>
              <a:rect l="l" t="t" r="r" b="b"/>
              <a:pathLst>
                <a:path w="144780" h="39369">
                  <a:moveTo>
                    <a:pt x="0" y="0"/>
                  </a:moveTo>
                  <a:lnTo>
                    <a:pt x="18097" y="14724"/>
                  </a:lnTo>
                  <a:lnTo>
                    <a:pt x="36195" y="27304"/>
                  </a:lnTo>
                  <a:lnTo>
                    <a:pt x="54292" y="36075"/>
                  </a:lnTo>
                  <a:lnTo>
                    <a:pt x="72390" y="39369"/>
                  </a:lnTo>
                  <a:lnTo>
                    <a:pt x="90487" y="36075"/>
                  </a:lnTo>
                  <a:lnTo>
                    <a:pt x="108585" y="27304"/>
                  </a:lnTo>
                  <a:lnTo>
                    <a:pt x="126682" y="14724"/>
                  </a:lnTo>
                  <a:lnTo>
                    <a:pt x="144780" y="0"/>
                  </a:lnTo>
                </a:path>
                <a:path w="144780" h="39369">
                  <a:moveTo>
                    <a:pt x="0" y="39369"/>
                  </a:moveTo>
                  <a:lnTo>
                    <a:pt x="0" y="39369"/>
                  </a:lnTo>
                </a:path>
                <a:path w="144780" h="39369">
                  <a:moveTo>
                    <a:pt x="144780" y="0"/>
                  </a:moveTo>
                  <a:lnTo>
                    <a:pt x="144780" y="0"/>
                  </a:lnTo>
                </a:path>
              </a:pathLst>
            </a:custGeom>
            <a:ln w="28393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19350" y="2843530"/>
              <a:ext cx="258036" cy="1056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50820" y="2857499"/>
              <a:ext cx="214629" cy="29209"/>
            </a:xfrm>
            <a:custGeom>
              <a:avLst/>
              <a:gdLst/>
              <a:ahLst/>
              <a:cxnLst/>
              <a:rect l="l" t="t" r="r" b="b"/>
              <a:pathLst>
                <a:path w="214630" h="29210">
                  <a:moveTo>
                    <a:pt x="214630" y="29210"/>
                  </a:moveTo>
                  <a:lnTo>
                    <a:pt x="187761" y="18216"/>
                  </a:lnTo>
                  <a:lnTo>
                    <a:pt x="160655" y="8889"/>
                  </a:lnTo>
                  <a:lnTo>
                    <a:pt x="133548" y="2420"/>
                  </a:lnTo>
                  <a:lnTo>
                    <a:pt x="106680" y="0"/>
                  </a:lnTo>
                  <a:lnTo>
                    <a:pt x="80010" y="1666"/>
                  </a:lnTo>
                  <a:lnTo>
                    <a:pt x="53340" y="7619"/>
                  </a:lnTo>
                  <a:lnTo>
                    <a:pt x="26670" y="16430"/>
                  </a:lnTo>
                  <a:lnTo>
                    <a:pt x="0" y="26670"/>
                  </a:lnTo>
                </a:path>
                <a:path w="214630" h="29210">
                  <a:moveTo>
                    <a:pt x="214630" y="0"/>
                  </a:moveTo>
                  <a:lnTo>
                    <a:pt x="214630" y="0"/>
                  </a:lnTo>
                </a:path>
                <a:path w="214630" h="29210">
                  <a:moveTo>
                    <a:pt x="0" y="26670"/>
                  </a:moveTo>
                  <a:lnTo>
                    <a:pt x="0" y="266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18460" y="2843530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7619" y="0"/>
                  </a:moveTo>
                  <a:lnTo>
                    <a:pt x="0" y="72390"/>
                  </a:lnTo>
                  <a:lnTo>
                    <a:pt x="35559" y="76200"/>
                  </a:lnTo>
                  <a:lnTo>
                    <a:pt x="72389" y="81280"/>
                  </a:lnTo>
                  <a:lnTo>
                    <a:pt x="81279" y="889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24429" y="2631439"/>
              <a:ext cx="576580" cy="648970"/>
            </a:xfrm>
            <a:custGeom>
              <a:avLst/>
              <a:gdLst/>
              <a:ahLst/>
              <a:cxnLst/>
              <a:rect l="l" t="t" r="r" b="b"/>
              <a:pathLst>
                <a:path w="576580" h="648970">
                  <a:moveTo>
                    <a:pt x="287019" y="0"/>
                  </a:moveTo>
                  <a:lnTo>
                    <a:pt x="330660" y="3420"/>
                  </a:lnTo>
                  <a:lnTo>
                    <a:pt x="371965" y="13385"/>
                  </a:lnTo>
                  <a:lnTo>
                    <a:pt x="410551" y="29446"/>
                  </a:lnTo>
                  <a:lnTo>
                    <a:pt x="446034" y="51158"/>
                  </a:lnTo>
                  <a:lnTo>
                    <a:pt x="478030" y="78074"/>
                  </a:lnTo>
                  <a:lnTo>
                    <a:pt x="506156" y="109748"/>
                  </a:lnTo>
                  <a:lnTo>
                    <a:pt x="530028" y="145733"/>
                  </a:lnTo>
                  <a:lnTo>
                    <a:pt x="549264" y="185582"/>
                  </a:lnTo>
                  <a:lnTo>
                    <a:pt x="563478" y="228849"/>
                  </a:lnTo>
                  <a:lnTo>
                    <a:pt x="572288" y="275087"/>
                  </a:lnTo>
                  <a:lnTo>
                    <a:pt x="575309" y="323850"/>
                  </a:lnTo>
                  <a:lnTo>
                    <a:pt x="572288" y="372899"/>
                  </a:lnTo>
                  <a:lnTo>
                    <a:pt x="563478" y="419314"/>
                  </a:lnTo>
                  <a:lnTo>
                    <a:pt x="549264" y="462667"/>
                  </a:lnTo>
                  <a:lnTo>
                    <a:pt x="530028" y="502527"/>
                  </a:lnTo>
                  <a:lnTo>
                    <a:pt x="506156" y="538466"/>
                  </a:lnTo>
                  <a:lnTo>
                    <a:pt x="478030" y="570054"/>
                  </a:lnTo>
                  <a:lnTo>
                    <a:pt x="446034" y="596861"/>
                  </a:lnTo>
                  <a:lnTo>
                    <a:pt x="410551" y="618459"/>
                  </a:lnTo>
                  <a:lnTo>
                    <a:pt x="371965" y="634417"/>
                  </a:lnTo>
                  <a:lnTo>
                    <a:pt x="330660" y="644307"/>
                  </a:lnTo>
                  <a:lnTo>
                    <a:pt x="287019" y="647700"/>
                  </a:lnTo>
                  <a:lnTo>
                    <a:pt x="243694" y="644307"/>
                  </a:lnTo>
                  <a:lnTo>
                    <a:pt x="202648" y="634417"/>
                  </a:lnTo>
                  <a:lnTo>
                    <a:pt x="164269" y="618459"/>
                  </a:lnTo>
                  <a:lnTo>
                    <a:pt x="128948" y="596861"/>
                  </a:lnTo>
                  <a:lnTo>
                    <a:pt x="97073" y="570054"/>
                  </a:lnTo>
                  <a:lnTo>
                    <a:pt x="69034" y="538466"/>
                  </a:lnTo>
                  <a:lnTo>
                    <a:pt x="45220" y="502527"/>
                  </a:lnTo>
                  <a:lnTo>
                    <a:pt x="26020" y="462667"/>
                  </a:lnTo>
                  <a:lnTo>
                    <a:pt x="11824" y="419314"/>
                  </a:lnTo>
                  <a:lnTo>
                    <a:pt x="3020" y="372899"/>
                  </a:lnTo>
                  <a:lnTo>
                    <a:pt x="0" y="323850"/>
                  </a:lnTo>
                  <a:lnTo>
                    <a:pt x="3020" y="275087"/>
                  </a:lnTo>
                  <a:lnTo>
                    <a:pt x="11824" y="228849"/>
                  </a:lnTo>
                  <a:lnTo>
                    <a:pt x="26020" y="185582"/>
                  </a:lnTo>
                  <a:lnTo>
                    <a:pt x="45220" y="145733"/>
                  </a:lnTo>
                  <a:lnTo>
                    <a:pt x="69034" y="109748"/>
                  </a:lnTo>
                  <a:lnTo>
                    <a:pt x="97073" y="78074"/>
                  </a:lnTo>
                  <a:lnTo>
                    <a:pt x="128948" y="51158"/>
                  </a:lnTo>
                  <a:lnTo>
                    <a:pt x="164269" y="29446"/>
                  </a:lnTo>
                  <a:lnTo>
                    <a:pt x="202648" y="13385"/>
                  </a:lnTo>
                  <a:lnTo>
                    <a:pt x="243694" y="3420"/>
                  </a:lnTo>
                  <a:lnTo>
                    <a:pt x="287019" y="0"/>
                  </a:lnTo>
                  <a:close/>
                </a:path>
                <a:path w="576580" h="648970">
                  <a:moveTo>
                    <a:pt x="0" y="0"/>
                  </a:moveTo>
                  <a:lnTo>
                    <a:pt x="0" y="0"/>
                  </a:lnTo>
                </a:path>
                <a:path w="576580" h="648970">
                  <a:moveTo>
                    <a:pt x="576580" y="648970"/>
                  </a:moveTo>
                  <a:lnTo>
                    <a:pt x="576580" y="648970"/>
                  </a:lnTo>
                </a:path>
              </a:pathLst>
            </a:custGeom>
            <a:ln w="9344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07310" y="2890927"/>
              <a:ext cx="215900" cy="3005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77922" y="2397601"/>
              <a:ext cx="400685" cy="569595"/>
            </a:xfrm>
            <a:custGeom>
              <a:avLst/>
              <a:gdLst/>
              <a:ahLst/>
              <a:cxnLst/>
              <a:rect l="l" t="t" r="r" b="b"/>
              <a:pathLst>
                <a:path w="400685" h="569594">
                  <a:moveTo>
                    <a:pt x="118776" y="0"/>
                  </a:moveTo>
                  <a:lnTo>
                    <a:pt x="93833" y="3512"/>
                  </a:lnTo>
                  <a:lnTo>
                    <a:pt x="71627" y="9048"/>
                  </a:lnTo>
                  <a:lnTo>
                    <a:pt x="53292" y="13057"/>
                  </a:lnTo>
                  <a:lnTo>
                    <a:pt x="18287" y="59848"/>
                  </a:lnTo>
                  <a:lnTo>
                    <a:pt x="10972" y="101027"/>
                  </a:lnTo>
                  <a:lnTo>
                    <a:pt x="3657" y="157018"/>
                  </a:lnTo>
                  <a:lnTo>
                    <a:pt x="0" y="217948"/>
                  </a:lnTo>
                  <a:lnTo>
                    <a:pt x="3657" y="273940"/>
                  </a:lnTo>
                  <a:lnTo>
                    <a:pt x="18287" y="315118"/>
                  </a:lnTo>
                  <a:lnTo>
                    <a:pt x="49387" y="336119"/>
                  </a:lnTo>
                  <a:lnTo>
                    <a:pt x="95483" y="344440"/>
                  </a:lnTo>
                  <a:lnTo>
                    <a:pt x="147492" y="347214"/>
                  </a:lnTo>
                  <a:lnTo>
                    <a:pt x="196331" y="351572"/>
                  </a:lnTo>
                  <a:lnTo>
                    <a:pt x="232917" y="364648"/>
                  </a:lnTo>
                  <a:lnTo>
                    <a:pt x="257504" y="398283"/>
                  </a:lnTo>
                  <a:lnTo>
                    <a:pt x="269589" y="441325"/>
                  </a:lnTo>
                  <a:lnTo>
                    <a:pt x="276673" y="484127"/>
                  </a:lnTo>
                  <a:lnTo>
                    <a:pt x="286257" y="517048"/>
                  </a:lnTo>
                  <a:lnTo>
                    <a:pt x="300823" y="540900"/>
                  </a:lnTo>
                  <a:lnTo>
                    <a:pt x="316102" y="559276"/>
                  </a:lnTo>
                  <a:lnTo>
                    <a:pt x="329477" y="569555"/>
                  </a:lnTo>
                  <a:lnTo>
                    <a:pt x="338327" y="569118"/>
                  </a:lnTo>
                  <a:lnTo>
                    <a:pt x="340828" y="553600"/>
                  </a:lnTo>
                  <a:lnTo>
                    <a:pt x="338327" y="524986"/>
                  </a:lnTo>
                  <a:lnTo>
                    <a:pt x="335827" y="493037"/>
                  </a:lnTo>
                  <a:lnTo>
                    <a:pt x="338327" y="467518"/>
                  </a:lnTo>
                  <a:lnTo>
                    <a:pt x="349896" y="454402"/>
                  </a:lnTo>
                  <a:lnTo>
                    <a:pt x="366109" y="448309"/>
                  </a:lnTo>
                  <a:lnTo>
                    <a:pt x="382083" y="439122"/>
                  </a:lnTo>
                  <a:lnTo>
                    <a:pt x="392938" y="416718"/>
                  </a:lnTo>
                  <a:lnTo>
                    <a:pt x="398652" y="373697"/>
                  </a:lnTo>
                  <a:lnTo>
                    <a:pt x="400557" y="317341"/>
                  </a:lnTo>
                  <a:lnTo>
                    <a:pt x="398652" y="259556"/>
                  </a:lnTo>
                  <a:lnTo>
                    <a:pt x="392938" y="212248"/>
                  </a:lnTo>
                  <a:lnTo>
                    <a:pt x="375634" y="154781"/>
                  </a:lnTo>
                  <a:lnTo>
                    <a:pt x="338327" y="110648"/>
                  </a:lnTo>
                  <a:lnTo>
                    <a:pt x="305109" y="82807"/>
                  </a:lnTo>
                  <a:lnTo>
                    <a:pt x="262127" y="53657"/>
                  </a:lnTo>
                  <a:lnTo>
                    <a:pt x="217241" y="27602"/>
                  </a:lnTo>
                  <a:lnTo>
                    <a:pt x="178307" y="9048"/>
                  </a:lnTo>
                  <a:lnTo>
                    <a:pt x="146815" y="1012"/>
                  </a:lnTo>
                  <a:lnTo>
                    <a:pt x="118776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60650" y="2390140"/>
              <a:ext cx="420370" cy="585470"/>
            </a:xfrm>
            <a:custGeom>
              <a:avLst/>
              <a:gdLst/>
              <a:ahLst/>
              <a:cxnLst/>
              <a:rect l="l" t="t" r="r" b="b"/>
              <a:pathLst>
                <a:path w="420369" h="585469">
                  <a:moveTo>
                    <a:pt x="35560" y="322580"/>
                  </a:moveTo>
                  <a:lnTo>
                    <a:pt x="66659" y="343580"/>
                  </a:lnTo>
                  <a:lnTo>
                    <a:pt x="112755" y="351901"/>
                  </a:lnTo>
                  <a:lnTo>
                    <a:pt x="164764" y="354675"/>
                  </a:lnTo>
                  <a:lnTo>
                    <a:pt x="213603" y="359034"/>
                  </a:lnTo>
                  <a:lnTo>
                    <a:pt x="250189" y="372110"/>
                  </a:lnTo>
                  <a:lnTo>
                    <a:pt x="274776" y="405745"/>
                  </a:lnTo>
                  <a:lnTo>
                    <a:pt x="286861" y="448786"/>
                  </a:lnTo>
                  <a:lnTo>
                    <a:pt x="293945" y="491589"/>
                  </a:lnTo>
                  <a:lnTo>
                    <a:pt x="303530" y="524510"/>
                  </a:lnTo>
                  <a:lnTo>
                    <a:pt x="318095" y="548362"/>
                  </a:lnTo>
                  <a:lnTo>
                    <a:pt x="333375" y="566737"/>
                  </a:lnTo>
                  <a:lnTo>
                    <a:pt x="346749" y="577016"/>
                  </a:lnTo>
                  <a:lnTo>
                    <a:pt x="355600" y="576580"/>
                  </a:lnTo>
                  <a:lnTo>
                    <a:pt x="358100" y="561062"/>
                  </a:lnTo>
                  <a:lnTo>
                    <a:pt x="355600" y="532447"/>
                  </a:lnTo>
                  <a:lnTo>
                    <a:pt x="353099" y="500499"/>
                  </a:lnTo>
                  <a:lnTo>
                    <a:pt x="355600" y="474980"/>
                  </a:lnTo>
                  <a:lnTo>
                    <a:pt x="367168" y="461863"/>
                  </a:lnTo>
                  <a:lnTo>
                    <a:pt x="383381" y="455771"/>
                  </a:lnTo>
                  <a:lnTo>
                    <a:pt x="399355" y="446583"/>
                  </a:lnTo>
                  <a:lnTo>
                    <a:pt x="410210" y="424180"/>
                  </a:lnTo>
                  <a:lnTo>
                    <a:pt x="415925" y="381158"/>
                  </a:lnTo>
                  <a:lnTo>
                    <a:pt x="417830" y="324802"/>
                  </a:lnTo>
                  <a:lnTo>
                    <a:pt x="415925" y="267017"/>
                  </a:lnTo>
                  <a:lnTo>
                    <a:pt x="410210" y="219710"/>
                  </a:lnTo>
                  <a:lnTo>
                    <a:pt x="392906" y="162242"/>
                  </a:lnTo>
                  <a:lnTo>
                    <a:pt x="355600" y="118110"/>
                  </a:lnTo>
                  <a:lnTo>
                    <a:pt x="322381" y="90269"/>
                  </a:lnTo>
                  <a:lnTo>
                    <a:pt x="279400" y="61118"/>
                  </a:lnTo>
                  <a:lnTo>
                    <a:pt x="234513" y="35063"/>
                  </a:lnTo>
                  <a:lnTo>
                    <a:pt x="195580" y="16510"/>
                  </a:lnTo>
                  <a:lnTo>
                    <a:pt x="136048" y="7461"/>
                  </a:lnTo>
                  <a:lnTo>
                    <a:pt x="111105" y="10973"/>
                  </a:lnTo>
                  <a:lnTo>
                    <a:pt x="88900" y="16510"/>
                  </a:lnTo>
                  <a:lnTo>
                    <a:pt x="70564" y="20518"/>
                  </a:lnTo>
                  <a:lnTo>
                    <a:pt x="35560" y="67310"/>
                  </a:lnTo>
                  <a:lnTo>
                    <a:pt x="28244" y="108488"/>
                  </a:lnTo>
                  <a:lnTo>
                    <a:pt x="20929" y="164480"/>
                  </a:lnTo>
                  <a:lnTo>
                    <a:pt x="17272" y="225409"/>
                  </a:lnTo>
                  <a:lnTo>
                    <a:pt x="20929" y="281401"/>
                  </a:lnTo>
                  <a:lnTo>
                    <a:pt x="35560" y="322580"/>
                  </a:lnTo>
                  <a:close/>
                </a:path>
                <a:path w="420369" h="585469">
                  <a:moveTo>
                    <a:pt x="0" y="0"/>
                  </a:moveTo>
                  <a:lnTo>
                    <a:pt x="0" y="0"/>
                  </a:lnTo>
                </a:path>
                <a:path w="420369" h="585469">
                  <a:moveTo>
                    <a:pt x="420369" y="585470"/>
                  </a:moveTo>
                  <a:lnTo>
                    <a:pt x="420369" y="5854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31720" y="2401411"/>
              <a:ext cx="401320" cy="569595"/>
            </a:xfrm>
            <a:custGeom>
              <a:avLst/>
              <a:gdLst/>
              <a:ahLst/>
              <a:cxnLst/>
              <a:rect l="l" t="t" r="r" b="b"/>
              <a:pathLst>
                <a:path w="401319" h="569594">
                  <a:moveTo>
                    <a:pt x="282733" y="0"/>
                  </a:moveTo>
                  <a:lnTo>
                    <a:pt x="222250" y="9048"/>
                  </a:lnTo>
                  <a:lnTo>
                    <a:pt x="183495" y="27047"/>
                  </a:lnTo>
                  <a:lnTo>
                    <a:pt x="138906" y="53022"/>
                  </a:lnTo>
                  <a:lnTo>
                    <a:pt x="95984" y="82093"/>
                  </a:lnTo>
                  <a:lnTo>
                    <a:pt x="62230" y="109378"/>
                  </a:lnTo>
                  <a:lnTo>
                    <a:pt x="24923" y="154622"/>
                  </a:lnTo>
                  <a:lnTo>
                    <a:pt x="7619" y="212248"/>
                  </a:lnTo>
                  <a:lnTo>
                    <a:pt x="1905" y="259556"/>
                  </a:lnTo>
                  <a:lnTo>
                    <a:pt x="0" y="317341"/>
                  </a:lnTo>
                  <a:lnTo>
                    <a:pt x="1905" y="373697"/>
                  </a:lnTo>
                  <a:lnTo>
                    <a:pt x="7619" y="416718"/>
                  </a:lnTo>
                  <a:lnTo>
                    <a:pt x="18474" y="438566"/>
                  </a:lnTo>
                  <a:lnTo>
                    <a:pt x="34448" y="447675"/>
                  </a:lnTo>
                  <a:lnTo>
                    <a:pt x="50661" y="453687"/>
                  </a:lnTo>
                  <a:lnTo>
                    <a:pt x="62230" y="466248"/>
                  </a:lnTo>
                  <a:lnTo>
                    <a:pt x="64730" y="492502"/>
                  </a:lnTo>
                  <a:lnTo>
                    <a:pt x="62230" y="524827"/>
                  </a:lnTo>
                  <a:lnTo>
                    <a:pt x="59729" y="553581"/>
                  </a:lnTo>
                  <a:lnTo>
                    <a:pt x="62230" y="569118"/>
                  </a:lnTo>
                  <a:lnTo>
                    <a:pt x="100270" y="540722"/>
                  </a:lnTo>
                  <a:lnTo>
                    <a:pt x="124420" y="484127"/>
                  </a:lnTo>
                  <a:lnTo>
                    <a:pt x="131445" y="441325"/>
                  </a:lnTo>
                  <a:lnTo>
                    <a:pt x="143232" y="398283"/>
                  </a:lnTo>
                  <a:lnTo>
                    <a:pt x="167640" y="364648"/>
                  </a:lnTo>
                  <a:lnTo>
                    <a:pt x="204236" y="351074"/>
                  </a:lnTo>
                  <a:lnTo>
                    <a:pt x="253146" y="346584"/>
                  </a:lnTo>
                  <a:lnTo>
                    <a:pt x="305348" y="343800"/>
                  </a:lnTo>
                  <a:lnTo>
                    <a:pt x="351820" y="335347"/>
                  </a:lnTo>
                  <a:lnTo>
                    <a:pt x="383540" y="313848"/>
                  </a:lnTo>
                  <a:lnTo>
                    <a:pt x="397560" y="272680"/>
                  </a:lnTo>
                  <a:lnTo>
                    <a:pt x="400913" y="216759"/>
                  </a:lnTo>
                  <a:lnTo>
                    <a:pt x="397256" y="156023"/>
                  </a:lnTo>
                  <a:lnTo>
                    <a:pt x="390245" y="100407"/>
                  </a:lnTo>
                  <a:lnTo>
                    <a:pt x="383540" y="59848"/>
                  </a:lnTo>
                  <a:lnTo>
                    <a:pt x="362426" y="18256"/>
                  </a:lnTo>
                  <a:lnTo>
                    <a:pt x="328930" y="9048"/>
                  </a:lnTo>
                  <a:lnTo>
                    <a:pt x="307439" y="3512"/>
                  </a:lnTo>
                  <a:lnTo>
                    <a:pt x="282733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29179" y="2393950"/>
              <a:ext cx="420370" cy="584200"/>
            </a:xfrm>
            <a:custGeom>
              <a:avLst/>
              <a:gdLst/>
              <a:ahLst/>
              <a:cxnLst/>
              <a:rect l="l" t="t" r="r" b="b"/>
              <a:pathLst>
                <a:path w="420369" h="584200">
                  <a:moveTo>
                    <a:pt x="386080" y="321310"/>
                  </a:moveTo>
                  <a:lnTo>
                    <a:pt x="354360" y="342808"/>
                  </a:lnTo>
                  <a:lnTo>
                    <a:pt x="307888" y="351261"/>
                  </a:lnTo>
                  <a:lnTo>
                    <a:pt x="255686" y="354045"/>
                  </a:lnTo>
                  <a:lnTo>
                    <a:pt x="206776" y="358536"/>
                  </a:lnTo>
                  <a:lnTo>
                    <a:pt x="170180" y="372110"/>
                  </a:lnTo>
                  <a:lnTo>
                    <a:pt x="145772" y="405745"/>
                  </a:lnTo>
                  <a:lnTo>
                    <a:pt x="133985" y="448786"/>
                  </a:lnTo>
                  <a:lnTo>
                    <a:pt x="126960" y="491589"/>
                  </a:lnTo>
                  <a:lnTo>
                    <a:pt x="116839" y="524510"/>
                  </a:lnTo>
                  <a:lnTo>
                    <a:pt x="102810" y="548183"/>
                  </a:lnTo>
                  <a:lnTo>
                    <a:pt x="87471" y="566261"/>
                  </a:lnTo>
                  <a:lnTo>
                    <a:pt x="73798" y="576480"/>
                  </a:lnTo>
                  <a:lnTo>
                    <a:pt x="64769" y="576579"/>
                  </a:lnTo>
                  <a:lnTo>
                    <a:pt x="62269" y="561042"/>
                  </a:lnTo>
                  <a:lnTo>
                    <a:pt x="64769" y="532288"/>
                  </a:lnTo>
                  <a:lnTo>
                    <a:pt x="67270" y="499963"/>
                  </a:lnTo>
                  <a:lnTo>
                    <a:pt x="64769" y="473710"/>
                  </a:lnTo>
                  <a:lnTo>
                    <a:pt x="53201" y="461148"/>
                  </a:lnTo>
                  <a:lnTo>
                    <a:pt x="36988" y="455136"/>
                  </a:lnTo>
                  <a:lnTo>
                    <a:pt x="21014" y="446027"/>
                  </a:lnTo>
                  <a:lnTo>
                    <a:pt x="10159" y="424179"/>
                  </a:lnTo>
                  <a:lnTo>
                    <a:pt x="4444" y="381158"/>
                  </a:lnTo>
                  <a:lnTo>
                    <a:pt x="2539" y="324802"/>
                  </a:lnTo>
                  <a:lnTo>
                    <a:pt x="4444" y="267017"/>
                  </a:lnTo>
                  <a:lnTo>
                    <a:pt x="10159" y="219710"/>
                  </a:lnTo>
                  <a:lnTo>
                    <a:pt x="27463" y="162083"/>
                  </a:lnTo>
                  <a:lnTo>
                    <a:pt x="64769" y="116839"/>
                  </a:lnTo>
                  <a:lnTo>
                    <a:pt x="98524" y="89554"/>
                  </a:lnTo>
                  <a:lnTo>
                    <a:pt x="141446" y="60483"/>
                  </a:lnTo>
                  <a:lnTo>
                    <a:pt x="186035" y="34508"/>
                  </a:lnTo>
                  <a:lnTo>
                    <a:pt x="224789" y="16510"/>
                  </a:lnTo>
                  <a:lnTo>
                    <a:pt x="285273" y="7461"/>
                  </a:lnTo>
                  <a:lnTo>
                    <a:pt x="309979" y="10973"/>
                  </a:lnTo>
                  <a:lnTo>
                    <a:pt x="331469" y="16510"/>
                  </a:lnTo>
                  <a:lnTo>
                    <a:pt x="349825" y="20518"/>
                  </a:lnTo>
                  <a:lnTo>
                    <a:pt x="386080" y="67310"/>
                  </a:lnTo>
                  <a:lnTo>
                    <a:pt x="392785" y="107868"/>
                  </a:lnTo>
                  <a:lnTo>
                    <a:pt x="399795" y="163484"/>
                  </a:lnTo>
                  <a:lnTo>
                    <a:pt x="403453" y="224221"/>
                  </a:lnTo>
                  <a:lnTo>
                    <a:pt x="400100" y="280141"/>
                  </a:lnTo>
                  <a:lnTo>
                    <a:pt x="386080" y="321310"/>
                  </a:lnTo>
                  <a:close/>
                </a:path>
                <a:path w="420369" h="584200">
                  <a:moveTo>
                    <a:pt x="420369" y="0"/>
                  </a:moveTo>
                  <a:lnTo>
                    <a:pt x="420369" y="0"/>
                  </a:lnTo>
                </a:path>
                <a:path w="420369" h="584200">
                  <a:moveTo>
                    <a:pt x="0" y="584200"/>
                  </a:moveTo>
                  <a:lnTo>
                    <a:pt x="0" y="584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75280" y="6289840"/>
              <a:ext cx="252729" cy="295275"/>
            </a:xfrm>
            <a:custGeom>
              <a:avLst/>
              <a:gdLst/>
              <a:ahLst/>
              <a:cxnLst/>
              <a:rect l="l" t="t" r="r" b="b"/>
              <a:pathLst>
                <a:path w="252730" h="295275">
                  <a:moveTo>
                    <a:pt x="252730" y="277329"/>
                  </a:moveTo>
                  <a:lnTo>
                    <a:pt x="251460" y="272249"/>
                  </a:lnTo>
                  <a:lnTo>
                    <a:pt x="247904" y="266915"/>
                  </a:lnTo>
                  <a:lnTo>
                    <a:pt x="248920" y="265899"/>
                  </a:lnTo>
                  <a:lnTo>
                    <a:pt x="245110" y="263359"/>
                  </a:lnTo>
                  <a:lnTo>
                    <a:pt x="240030" y="260819"/>
                  </a:lnTo>
                  <a:lnTo>
                    <a:pt x="234950" y="258279"/>
                  </a:lnTo>
                  <a:lnTo>
                    <a:pt x="231140" y="257009"/>
                  </a:lnTo>
                  <a:lnTo>
                    <a:pt x="229870" y="257009"/>
                  </a:lnTo>
                  <a:lnTo>
                    <a:pt x="223520" y="254469"/>
                  </a:lnTo>
                  <a:lnTo>
                    <a:pt x="218490" y="254177"/>
                  </a:lnTo>
                  <a:lnTo>
                    <a:pt x="212877" y="254000"/>
                  </a:lnTo>
                  <a:lnTo>
                    <a:pt x="206552" y="252158"/>
                  </a:lnTo>
                  <a:lnTo>
                    <a:pt x="171704" y="212928"/>
                  </a:lnTo>
                  <a:lnTo>
                    <a:pt x="161290" y="198589"/>
                  </a:lnTo>
                  <a:lnTo>
                    <a:pt x="148539" y="182448"/>
                  </a:lnTo>
                  <a:lnTo>
                    <a:pt x="121640" y="146799"/>
                  </a:lnTo>
                  <a:lnTo>
                    <a:pt x="105994" y="97294"/>
                  </a:lnTo>
                  <a:lnTo>
                    <a:pt x="100685" y="34391"/>
                  </a:lnTo>
                  <a:lnTo>
                    <a:pt x="97790" y="13169"/>
                  </a:lnTo>
                  <a:lnTo>
                    <a:pt x="96329" y="2832"/>
                  </a:lnTo>
                  <a:lnTo>
                    <a:pt x="95719" y="0"/>
                  </a:lnTo>
                  <a:lnTo>
                    <a:pt x="92964" y="1206"/>
                  </a:lnTo>
                  <a:lnTo>
                    <a:pt x="85090" y="3009"/>
                  </a:lnTo>
                  <a:lnTo>
                    <a:pt x="46672" y="8890"/>
                  </a:lnTo>
                  <a:lnTo>
                    <a:pt x="5575" y="22834"/>
                  </a:lnTo>
                  <a:lnTo>
                    <a:pt x="6819" y="25082"/>
                  </a:lnTo>
                  <a:lnTo>
                    <a:pt x="10693" y="28994"/>
                  </a:lnTo>
                  <a:lnTo>
                    <a:pt x="13970" y="37299"/>
                  </a:lnTo>
                  <a:lnTo>
                    <a:pt x="17005" y="52044"/>
                  </a:lnTo>
                  <a:lnTo>
                    <a:pt x="21107" y="71437"/>
                  </a:lnTo>
                  <a:lnTo>
                    <a:pt x="24498" y="92494"/>
                  </a:lnTo>
                  <a:lnTo>
                    <a:pt x="25400" y="112229"/>
                  </a:lnTo>
                  <a:lnTo>
                    <a:pt x="20535" y="130835"/>
                  </a:lnTo>
                  <a:lnTo>
                    <a:pt x="12217" y="149542"/>
                  </a:lnTo>
                  <a:lnTo>
                    <a:pt x="4140" y="167068"/>
                  </a:lnTo>
                  <a:lnTo>
                    <a:pt x="0" y="182079"/>
                  </a:lnTo>
                  <a:lnTo>
                    <a:pt x="19050" y="215099"/>
                  </a:lnTo>
                  <a:lnTo>
                    <a:pt x="43865" y="224751"/>
                  </a:lnTo>
                  <a:lnTo>
                    <a:pt x="54610" y="227799"/>
                  </a:lnTo>
                  <a:lnTo>
                    <a:pt x="95859" y="240842"/>
                  </a:lnTo>
                  <a:lnTo>
                    <a:pt x="134607" y="265582"/>
                  </a:lnTo>
                  <a:lnTo>
                    <a:pt x="145999" y="275069"/>
                  </a:lnTo>
                  <a:lnTo>
                    <a:pt x="156210" y="282409"/>
                  </a:lnTo>
                  <a:lnTo>
                    <a:pt x="165608" y="287616"/>
                  </a:lnTo>
                  <a:lnTo>
                    <a:pt x="173355" y="291617"/>
                  </a:lnTo>
                  <a:lnTo>
                    <a:pt x="180136" y="294208"/>
                  </a:lnTo>
                  <a:lnTo>
                    <a:pt x="186690" y="295109"/>
                  </a:lnTo>
                  <a:lnTo>
                    <a:pt x="193713" y="293306"/>
                  </a:lnTo>
                  <a:lnTo>
                    <a:pt x="200012" y="289242"/>
                  </a:lnTo>
                  <a:lnTo>
                    <a:pt x="206324" y="284937"/>
                  </a:lnTo>
                  <a:lnTo>
                    <a:pt x="213360" y="282409"/>
                  </a:lnTo>
                  <a:lnTo>
                    <a:pt x="220599" y="283603"/>
                  </a:lnTo>
                  <a:lnTo>
                    <a:pt x="228434" y="286219"/>
                  </a:lnTo>
                  <a:lnTo>
                    <a:pt x="236029" y="288848"/>
                  </a:lnTo>
                  <a:lnTo>
                    <a:pt x="242570" y="290029"/>
                  </a:lnTo>
                  <a:lnTo>
                    <a:pt x="248920" y="288759"/>
                  </a:lnTo>
                  <a:lnTo>
                    <a:pt x="251028" y="282409"/>
                  </a:lnTo>
                  <a:lnTo>
                    <a:pt x="252730" y="277329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03879" y="6545579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19" h="15240">
                  <a:moveTo>
                    <a:pt x="11430" y="5080"/>
                  </a:moveTo>
                  <a:lnTo>
                    <a:pt x="16509" y="7620"/>
                  </a:lnTo>
                  <a:lnTo>
                    <a:pt x="20319" y="10160"/>
                  </a:lnTo>
                  <a:lnTo>
                    <a:pt x="19050" y="11430"/>
                  </a:lnTo>
                  <a:lnTo>
                    <a:pt x="17780" y="12700"/>
                  </a:lnTo>
                  <a:lnTo>
                    <a:pt x="13969" y="12700"/>
                  </a:lnTo>
                  <a:lnTo>
                    <a:pt x="8889" y="10160"/>
                  </a:lnTo>
                  <a:lnTo>
                    <a:pt x="3809" y="7620"/>
                  </a:lnTo>
                  <a:lnTo>
                    <a:pt x="0" y="3810"/>
                  </a:lnTo>
                  <a:lnTo>
                    <a:pt x="1269" y="2540"/>
                  </a:lnTo>
                  <a:lnTo>
                    <a:pt x="2539" y="1270"/>
                  </a:lnTo>
                  <a:lnTo>
                    <a:pt x="6350" y="2540"/>
                  </a:lnTo>
                  <a:lnTo>
                    <a:pt x="11430" y="5080"/>
                  </a:lnTo>
                  <a:close/>
                </a:path>
                <a:path w="20319" h="15240">
                  <a:moveTo>
                    <a:pt x="2539" y="0"/>
                  </a:moveTo>
                  <a:lnTo>
                    <a:pt x="2539" y="0"/>
                  </a:lnTo>
                </a:path>
                <a:path w="20319" h="15240">
                  <a:moveTo>
                    <a:pt x="17780" y="15240"/>
                  </a:moveTo>
                  <a:lnTo>
                    <a:pt x="17780" y="1524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74010" y="630427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0159" y="0"/>
                  </a:moveTo>
                  <a:lnTo>
                    <a:pt x="0" y="1270"/>
                  </a:lnTo>
                  <a:lnTo>
                    <a:pt x="5079" y="22860"/>
                  </a:lnTo>
                  <a:lnTo>
                    <a:pt x="10159" y="22860"/>
                  </a:lnTo>
                  <a:lnTo>
                    <a:pt x="13969" y="2159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14320" y="5707379"/>
              <a:ext cx="240029" cy="718820"/>
            </a:xfrm>
            <a:custGeom>
              <a:avLst/>
              <a:gdLst/>
              <a:ahLst/>
              <a:cxnLst/>
              <a:rect l="l" t="t" r="r" b="b"/>
              <a:pathLst>
                <a:path w="240030" h="718820">
                  <a:moveTo>
                    <a:pt x="240030" y="0"/>
                  </a:moveTo>
                  <a:lnTo>
                    <a:pt x="0" y="0"/>
                  </a:lnTo>
                  <a:lnTo>
                    <a:pt x="59690" y="718820"/>
                  </a:lnTo>
                  <a:lnTo>
                    <a:pt x="179069" y="718820"/>
                  </a:lnTo>
                  <a:lnTo>
                    <a:pt x="24003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14320" y="5707379"/>
              <a:ext cx="240029" cy="718820"/>
            </a:xfrm>
            <a:custGeom>
              <a:avLst/>
              <a:gdLst/>
              <a:ahLst/>
              <a:cxnLst/>
              <a:rect l="l" t="t" r="r" b="b"/>
              <a:pathLst>
                <a:path w="240030" h="718820">
                  <a:moveTo>
                    <a:pt x="0" y="0"/>
                  </a:moveTo>
                  <a:lnTo>
                    <a:pt x="59690" y="718820"/>
                  </a:lnTo>
                  <a:lnTo>
                    <a:pt x="179069" y="718820"/>
                  </a:lnTo>
                  <a:lnTo>
                    <a:pt x="240030" y="0"/>
                  </a:lnTo>
                  <a:lnTo>
                    <a:pt x="0" y="0"/>
                  </a:lnTo>
                  <a:close/>
                </a:path>
                <a:path w="240030" h="718820">
                  <a:moveTo>
                    <a:pt x="0" y="0"/>
                  </a:moveTo>
                  <a:lnTo>
                    <a:pt x="0" y="0"/>
                  </a:lnTo>
                </a:path>
                <a:path w="240030" h="718820">
                  <a:moveTo>
                    <a:pt x="240030" y="718820"/>
                  </a:moveTo>
                  <a:lnTo>
                    <a:pt x="240030" y="718820"/>
                  </a:lnTo>
                </a:path>
              </a:pathLst>
            </a:custGeom>
            <a:ln w="9344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98700" y="6244119"/>
              <a:ext cx="255270" cy="292735"/>
            </a:xfrm>
            <a:custGeom>
              <a:avLst/>
              <a:gdLst/>
              <a:ahLst/>
              <a:cxnLst/>
              <a:rect l="l" t="t" r="r" b="b"/>
              <a:pathLst>
                <a:path w="255269" h="292734">
                  <a:moveTo>
                    <a:pt x="255270" y="184619"/>
                  </a:moveTo>
                  <a:lnTo>
                    <a:pt x="251333" y="169608"/>
                  </a:lnTo>
                  <a:lnTo>
                    <a:pt x="243840" y="152082"/>
                  </a:lnTo>
                  <a:lnTo>
                    <a:pt x="236334" y="133375"/>
                  </a:lnTo>
                  <a:lnTo>
                    <a:pt x="232410" y="114769"/>
                  </a:lnTo>
                  <a:lnTo>
                    <a:pt x="233489" y="95034"/>
                  </a:lnTo>
                  <a:lnTo>
                    <a:pt x="237324" y="73977"/>
                  </a:lnTo>
                  <a:lnTo>
                    <a:pt x="241871" y="54584"/>
                  </a:lnTo>
                  <a:lnTo>
                    <a:pt x="245110" y="39839"/>
                  </a:lnTo>
                  <a:lnTo>
                    <a:pt x="249110" y="31534"/>
                  </a:lnTo>
                  <a:lnTo>
                    <a:pt x="253365" y="27622"/>
                  </a:lnTo>
                  <a:lnTo>
                    <a:pt x="254749" y="25374"/>
                  </a:lnTo>
                  <a:lnTo>
                    <a:pt x="214312" y="10629"/>
                  </a:lnTo>
                  <a:lnTo>
                    <a:pt x="176530" y="3009"/>
                  </a:lnTo>
                  <a:lnTo>
                    <a:pt x="168427" y="1206"/>
                  </a:lnTo>
                  <a:lnTo>
                    <a:pt x="156527" y="65239"/>
                  </a:lnTo>
                  <a:lnTo>
                    <a:pt x="152717" y="97472"/>
                  </a:lnTo>
                  <a:lnTo>
                    <a:pt x="146050" y="124929"/>
                  </a:lnTo>
                  <a:lnTo>
                    <a:pt x="135229" y="146227"/>
                  </a:lnTo>
                  <a:lnTo>
                    <a:pt x="121437" y="164782"/>
                  </a:lnTo>
                  <a:lnTo>
                    <a:pt x="106934" y="181190"/>
                  </a:lnTo>
                  <a:lnTo>
                    <a:pt x="93980" y="196049"/>
                  </a:lnTo>
                  <a:lnTo>
                    <a:pt x="62903" y="235877"/>
                  </a:lnTo>
                  <a:lnTo>
                    <a:pt x="34785" y="250926"/>
                  </a:lnTo>
                  <a:lnTo>
                    <a:pt x="30480" y="251929"/>
                  </a:lnTo>
                  <a:lnTo>
                    <a:pt x="24130" y="253199"/>
                  </a:lnTo>
                  <a:lnTo>
                    <a:pt x="21590" y="251929"/>
                  </a:lnTo>
                  <a:lnTo>
                    <a:pt x="19685" y="253199"/>
                  </a:lnTo>
                  <a:lnTo>
                    <a:pt x="17780" y="253199"/>
                  </a:lnTo>
                  <a:lnTo>
                    <a:pt x="7620" y="258279"/>
                  </a:lnTo>
                  <a:lnTo>
                    <a:pt x="3810" y="260819"/>
                  </a:lnTo>
                  <a:lnTo>
                    <a:pt x="5080" y="263359"/>
                  </a:lnTo>
                  <a:lnTo>
                    <a:pt x="5080" y="264629"/>
                  </a:lnTo>
                  <a:lnTo>
                    <a:pt x="1270" y="267169"/>
                  </a:lnTo>
                  <a:lnTo>
                    <a:pt x="0" y="273519"/>
                  </a:lnTo>
                  <a:lnTo>
                    <a:pt x="1270" y="276059"/>
                  </a:lnTo>
                  <a:lnTo>
                    <a:pt x="2540" y="279869"/>
                  </a:lnTo>
                  <a:lnTo>
                    <a:pt x="3810" y="284949"/>
                  </a:lnTo>
                  <a:lnTo>
                    <a:pt x="10160" y="284949"/>
                  </a:lnTo>
                  <a:lnTo>
                    <a:pt x="16878" y="283984"/>
                  </a:lnTo>
                  <a:lnTo>
                    <a:pt x="24917" y="281940"/>
                  </a:lnTo>
                  <a:lnTo>
                    <a:pt x="33197" y="280136"/>
                  </a:lnTo>
                  <a:lnTo>
                    <a:pt x="40640" y="279869"/>
                  </a:lnTo>
                  <a:lnTo>
                    <a:pt x="46367" y="282219"/>
                  </a:lnTo>
                  <a:lnTo>
                    <a:pt x="52222" y="286219"/>
                  </a:lnTo>
                  <a:lnTo>
                    <a:pt x="58318" y="290233"/>
                  </a:lnTo>
                  <a:lnTo>
                    <a:pt x="64770" y="292569"/>
                  </a:lnTo>
                  <a:lnTo>
                    <a:pt x="72047" y="291668"/>
                  </a:lnTo>
                  <a:lnTo>
                    <a:pt x="79209" y="289077"/>
                  </a:lnTo>
                  <a:lnTo>
                    <a:pt x="87083" y="285076"/>
                  </a:lnTo>
                  <a:lnTo>
                    <a:pt x="96520" y="279869"/>
                  </a:lnTo>
                  <a:lnTo>
                    <a:pt x="106895" y="273291"/>
                  </a:lnTo>
                  <a:lnTo>
                    <a:pt x="130987" y="254876"/>
                  </a:lnTo>
                  <a:lnTo>
                    <a:pt x="133591" y="253199"/>
                  </a:lnTo>
                  <a:lnTo>
                    <a:pt x="172237" y="236054"/>
                  </a:lnTo>
                  <a:lnTo>
                    <a:pt x="209588" y="226212"/>
                  </a:lnTo>
                  <a:lnTo>
                    <a:pt x="219392" y="224307"/>
                  </a:lnTo>
                  <a:lnTo>
                    <a:pt x="227761" y="221932"/>
                  </a:lnTo>
                  <a:lnTo>
                    <a:pt x="234950" y="217639"/>
                  </a:lnTo>
                  <a:lnTo>
                    <a:pt x="242404" y="212128"/>
                  </a:lnTo>
                  <a:lnTo>
                    <a:pt x="248920" y="204952"/>
                  </a:lnTo>
                  <a:lnTo>
                    <a:pt x="253517" y="195859"/>
                  </a:lnTo>
                  <a:lnTo>
                    <a:pt x="255270" y="184619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02510" y="6496049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19" h="13970">
                  <a:moveTo>
                    <a:pt x="8889" y="3810"/>
                  </a:moveTo>
                  <a:lnTo>
                    <a:pt x="3809" y="6350"/>
                  </a:lnTo>
                  <a:lnTo>
                    <a:pt x="0" y="8889"/>
                  </a:lnTo>
                  <a:lnTo>
                    <a:pt x="1269" y="11429"/>
                  </a:lnTo>
                  <a:lnTo>
                    <a:pt x="1269" y="12700"/>
                  </a:lnTo>
                  <a:lnTo>
                    <a:pt x="6350" y="11429"/>
                  </a:lnTo>
                  <a:lnTo>
                    <a:pt x="11429" y="8889"/>
                  </a:lnTo>
                  <a:lnTo>
                    <a:pt x="16509" y="7620"/>
                  </a:lnTo>
                  <a:lnTo>
                    <a:pt x="20319" y="3810"/>
                  </a:lnTo>
                  <a:lnTo>
                    <a:pt x="19050" y="2539"/>
                  </a:lnTo>
                  <a:lnTo>
                    <a:pt x="19050" y="1270"/>
                  </a:lnTo>
                  <a:lnTo>
                    <a:pt x="13969" y="1270"/>
                  </a:lnTo>
                  <a:lnTo>
                    <a:pt x="8889" y="3810"/>
                  </a:lnTo>
                  <a:close/>
                </a:path>
                <a:path w="20319" h="13970">
                  <a:moveTo>
                    <a:pt x="17779" y="0"/>
                  </a:moveTo>
                  <a:lnTo>
                    <a:pt x="17779" y="0"/>
                  </a:lnTo>
                </a:path>
                <a:path w="20319" h="13970">
                  <a:moveTo>
                    <a:pt x="2539" y="13970"/>
                  </a:moveTo>
                  <a:lnTo>
                    <a:pt x="2539" y="1397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45079" y="6261099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5080" y="0"/>
                  </a:moveTo>
                  <a:lnTo>
                    <a:pt x="0" y="21590"/>
                  </a:lnTo>
                  <a:lnTo>
                    <a:pt x="3809" y="22859"/>
                  </a:lnTo>
                  <a:lnTo>
                    <a:pt x="8889" y="22859"/>
                  </a:lnTo>
                  <a:lnTo>
                    <a:pt x="13969" y="1270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71089" y="5654040"/>
              <a:ext cx="238760" cy="720090"/>
            </a:xfrm>
            <a:custGeom>
              <a:avLst/>
              <a:gdLst/>
              <a:ahLst/>
              <a:cxnLst/>
              <a:rect l="l" t="t" r="r" b="b"/>
              <a:pathLst>
                <a:path w="238760" h="720089">
                  <a:moveTo>
                    <a:pt x="238760" y="0"/>
                  </a:moveTo>
                  <a:lnTo>
                    <a:pt x="0" y="0"/>
                  </a:lnTo>
                  <a:lnTo>
                    <a:pt x="59690" y="720090"/>
                  </a:lnTo>
                  <a:lnTo>
                    <a:pt x="179070" y="720090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371089" y="5654040"/>
              <a:ext cx="238760" cy="720090"/>
            </a:xfrm>
            <a:custGeom>
              <a:avLst/>
              <a:gdLst/>
              <a:ahLst/>
              <a:cxnLst/>
              <a:rect l="l" t="t" r="r" b="b"/>
              <a:pathLst>
                <a:path w="238760" h="720089">
                  <a:moveTo>
                    <a:pt x="238760" y="0"/>
                  </a:moveTo>
                  <a:lnTo>
                    <a:pt x="179070" y="720090"/>
                  </a:lnTo>
                  <a:lnTo>
                    <a:pt x="59690" y="720090"/>
                  </a:lnTo>
                  <a:lnTo>
                    <a:pt x="0" y="0"/>
                  </a:lnTo>
                  <a:lnTo>
                    <a:pt x="238760" y="0"/>
                  </a:lnTo>
                  <a:close/>
                </a:path>
                <a:path w="238760" h="720089">
                  <a:moveTo>
                    <a:pt x="238760" y="0"/>
                  </a:moveTo>
                  <a:lnTo>
                    <a:pt x="238760" y="0"/>
                  </a:lnTo>
                </a:path>
                <a:path w="238760" h="720089">
                  <a:moveTo>
                    <a:pt x="0" y="720090"/>
                  </a:moveTo>
                  <a:lnTo>
                    <a:pt x="0" y="720090"/>
                  </a:lnTo>
                </a:path>
              </a:pathLst>
            </a:custGeom>
            <a:ln w="9344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1129" y="306070"/>
            <a:ext cx="580390" cy="2674620"/>
            <a:chOff x="2691129" y="306070"/>
            <a:chExt cx="580390" cy="2674620"/>
          </a:xfrm>
        </p:grpSpPr>
        <p:sp>
          <p:nvSpPr>
            <p:cNvPr id="3" name="object 3"/>
            <p:cNvSpPr/>
            <p:nvPr/>
          </p:nvSpPr>
          <p:spPr>
            <a:xfrm>
              <a:off x="2846069" y="325120"/>
              <a:ext cx="144780" cy="415290"/>
            </a:xfrm>
            <a:custGeom>
              <a:avLst/>
              <a:gdLst/>
              <a:ahLst/>
              <a:cxnLst/>
              <a:rect l="l" t="t" r="r" b="b"/>
              <a:pathLst>
                <a:path w="144780" h="415290">
                  <a:moveTo>
                    <a:pt x="144780" y="0"/>
                  </a:moveTo>
                  <a:lnTo>
                    <a:pt x="81894" y="24229"/>
                  </a:lnTo>
                  <a:lnTo>
                    <a:pt x="55239" y="52384"/>
                  </a:lnTo>
                  <a:lnTo>
                    <a:pt x="32960" y="89336"/>
                  </a:lnTo>
                  <a:lnTo>
                    <a:pt x="15947" y="133664"/>
                  </a:lnTo>
                  <a:lnTo>
                    <a:pt x="5087" y="183946"/>
                  </a:lnTo>
                  <a:lnTo>
                    <a:pt x="1269" y="238759"/>
                  </a:lnTo>
                </a:path>
                <a:path w="144780" h="415290">
                  <a:moveTo>
                    <a:pt x="144780" y="0"/>
                  </a:moveTo>
                  <a:lnTo>
                    <a:pt x="144780" y="0"/>
                  </a:lnTo>
                </a:path>
                <a:path w="144780" h="415290">
                  <a:moveTo>
                    <a:pt x="1269" y="238759"/>
                  </a:moveTo>
                  <a:lnTo>
                    <a:pt x="1269" y="238759"/>
                  </a:lnTo>
                </a:path>
                <a:path w="144780" h="415290">
                  <a:moveTo>
                    <a:pt x="43180" y="415289"/>
                  </a:moveTo>
                  <a:lnTo>
                    <a:pt x="26789" y="401260"/>
                  </a:lnTo>
                  <a:lnTo>
                    <a:pt x="13017" y="363061"/>
                  </a:lnTo>
                  <a:lnTo>
                    <a:pt x="3532" y="306526"/>
                  </a:lnTo>
                  <a:lnTo>
                    <a:pt x="0" y="237489"/>
                  </a:lnTo>
                </a:path>
                <a:path w="144780" h="415290">
                  <a:moveTo>
                    <a:pt x="0" y="237489"/>
                  </a:moveTo>
                  <a:lnTo>
                    <a:pt x="0" y="237489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29229" y="608329"/>
              <a:ext cx="502920" cy="2334260"/>
            </a:xfrm>
            <a:custGeom>
              <a:avLst/>
              <a:gdLst/>
              <a:ahLst/>
              <a:cxnLst/>
              <a:rect l="l" t="t" r="r" b="b"/>
              <a:pathLst>
                <a:path w="502919" h="2334260">
                  <a:moveTo>
                    <a:pt x="0" y="1167130"/>
                  </a:moveTo>
                  <a:lnTo>
                    <a:pt x="0" y="0"/>
                  </a:lnTo>
                  <a:lnTo>
                    <a:pt x="502919" y="0"/>
                  </a:lnTo>
                  <a:lnTo>
                    <a:pt x="502919" y="2334260"/>
                  </a:lnTo>
                  <a:lnTo>
                    <a:pt x="0" y="2334260"/>
                  </a:lnTo>
                  <a:lnTo>
                    <a:pt x="0" y="1167130"/>
                  </a:lnTo>
                  <a:close/>
                </a:path>
              </a:pathLst>
            </a:custGeom>
            <a:ln w="7619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57219" y="881379"/>
              <a:ext cx="114300" cy="1998980"/>
            </a:xfrm>
            <a:custGeom>
              <a:avLst/>
              <a:gdLst/>
              <a:ahLst/>
              <a:cxnLst/>
              <a:rect l="l" t="t" r="r" b="b"/>
              <a:pathLst>
                <a:path w="114300" h="1998980">
                  <a:moveTo>
                    <a:pt x="0" y="1998980"/>
                  </a:moveTo>
                  <a:lnTo>
                    <a:pt x="114300" y="199898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998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5309" y="792479"/>
              <a:ext cx="88900" cy="1562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15309" y="872489"/>
              <a:ext cx="88900" cy="153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15309" y="94996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15309" y="102616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15309" y="110236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15309" y="1178559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5309" y="1254759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15309" y="1330959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15309" y="1407159"/>
              <a:ext cx="88900" cy="1536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15309" y="148463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15309" y="156083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15309" y="163703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15309" y="171323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15309" y="178943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15309" y="186563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15309" y="194183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15309" y="201803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15309" y="209423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15309" y="2170430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15309" y="2246630"/>
              <a:ext cx="88900" cy="153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15309" y="2324099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15309" y="2400299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15309" y="2476499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15309" y="2552699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15309" y="2628899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15309" y="2705099"/>
              <a:ext cx="8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15309" y="2781299"/>
              <a:ext cx="88900" cy="838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15309" y="1084579"/>
              <a:ext cx="144780" cy="1783080"/>
            </a:xfrm>
            <a:custGeom>
              <a:avLst/>
              <a:gdLst/>
              <a:ahLst/>
              <a:cxnLst/>
              <a:rect l="l" t="t" r="r" b="b"/>
              <a:pathLst>
                <a:path w="144779" h="1783080">
                  <a:moveTo>
                    <a:pt x="143510" y="0"/>
                  </a:moveTo>
                  <a:lnTo>
                    <a:pt x="0" y="0"/>
                  </a:lnTo>
                </a:path>
                <a:path w="144779" h="1783080">
                  <a:moveTo>
                    <a:pt x="144779" y="358140"/>
                  </a:moveTo>
                  <a:lnTo>
                    <a:pt x="2539" y="358140"/>
                  </a:lnTo>
                </a:path>
                <a:path w="144779" h="1783080">
                  <a:moveTo>
                    <a:pt x="143510" y="712470"/>
                  </a:moveTo>
                  <a:lnTo>
                    <a:pt x="0" y="712470"/>
                  </a:lnTo>
                </a:path>
                <a:path w="144779" h="1783080">
                  <a:moveTo>
                    <a:pt x="144779" y="1070610"/>
                  </a:moveTo>
                  <a:lnTo>
                    <a:pt x="2539" y="1070610"/>
                  </a:lnTo>
                </a:path>
                <a:path w="144779" h="1783080">
                  <a:moveTo>
                    <a:pt x="143510" y="1424940"/>
                  </a:moveTo>
                  <a:lnTo>
                    <a:pt x="1269" y="1424940"/>
                  </a:lnTo>
                </a:path>
                <a:path w="144779" h="1783080">
                  <a:moveTo>
                    <a:pt x="144779" y="1783080"/>
                  </a:moveTo>
                  <a:lnTo>
                    <a:pt x="2539" y="1783080"/>
                  </a:lnTo>
                </a:path>
              </a:pathLst>
            </a:custGeom>
            <a:ln w="190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092450" y="985520"/>
            <a:ext cx="194945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7625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>
              <a:latin typeface="Arial"/>
              <a:cs typeface="Arial"/>
            </a:endParaRPr>
          </a:p>
          <a:p>
            <a:pPr marR="13970" algn="r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R="13970" algn="r">
              <a:lnSpc>
                <a:spcPct val="100000"/>
              </a:lnSpc>
              <a:spcBef>
                <a:spcPts val="775"/>
              </a:spcBef>
            </a:pPr>
            <a:r>
              <a:rPr sz="800" dirty="0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6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R="13970" algn="r">
              <a:lnSpc>
                <a:spcPct val="100000"/>
              </a:lnSpc>
              <a:spcBef>
                <a:spcPts val="775"/>
              </a:spcBef>
            </a:pPr>
            <a:r>
              <a:rPr sz="800" dirty="0">
                <a:latin typeface="Arial"/>
                <a:cs typeface="Arial"/>
              </a:rPr>
              <a:t>80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00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89250" y="3924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26150" y="2903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FF7B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6409" y="3097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4E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0070" y="3186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4E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9" name="object 39"/>
          <p:cNvGrpSpPr/>
          <p:nvPr/>
        </p:nvGrpSpPr>
        <p:grpSpPr>
          <a:xfrm>
            <a:off x="4701947" y="2992527"/>
            <a:ext cx="1360170" cy="1022985"/>
            <a:chOff x="4701947" y="2992527"/>
            <a:chExt cx="1360170" cy="1022985"/>
          </a:xfrm>
        </p:grpSpPr>
        <p:sp>
          <p:nvSpPr>
            <p:cNvPr id="40" name="object 40"/>
            <p:cNvSpPr/>
            <p:nvPr/>
          </p:nvSpPr>
          <p:spPr>
            <a:xfrm>
              <a:off x="4706619" y="3460749"/>
              <a:ext cx="1089025" cy="542290"/>
            </a:xfrm>
            <a:custGeom>
              <a:avLst/>
              <a:gdLst/>
              <a:ahLst/>
              <a:cxnLst/>
              <a:rect l="l" t="t" r="r" b="b"/>
              <a:pathLst>
                <a:path w="1089025" h="542289">
                  <a:moveTo>
                    <a:pt x="170179" y="0"/>
                  </a:moveTo>
                  <a:lnTo>
                    <a:pt x="119657" y="15537"/>
                  </a:lnTo>
                  <a:lnTo>
                    <a:pt x="83184" y="47148"/>
                  </a:lnTo>
                  <a:lnTo>
                    <a:pt x="56237" y="86617"/>
                  </a:lnTo>
                  <a:lnTo>
                    <a:pt x="34289" y="125729"/>
                  </a:lnTo>
                  <a:lnTo>
                    <a:pt x="16609" y="164405"/>
                  </a:lnTo>
                  <a:lnTo>
                    <a:pt x="6191" y="206533"/>
                  </a:lnTo>
                  <a:lnTo>
                    <a:pt x="1250" y="249852"/>
                  </a:lnTo>
                  <a:lnTo>
                    <a:pt x="0" y="292100"/>
                  </a:lnTo>
                  <a:lnTo>
                    <a:pt x="1250" y="335438"/>
                  </a:lnTo>
                  <a:lnTo>
                    <a:pt x="6191" y="380682"/>
                  </a:lnTo>
                  <a:lnTo>
                    <a:pt x="16609" y="423544"/>
                  </a:lnTo>
                  <a:lnTo>
                    <a:pt x="34289" y="459739"/>
                  </a:lnTo>
                  <a:lnTo>
                    <a:pt x="60166" y="489426"/>
                  </a:lnTo>
                  <a:lnTo>
                    <a:pt x="93662" y="514350"/>
                  </a:lnTo>
                  <a:lnTo>
                    <a:pt x="131444" y="532606"/>
                  </a:lnTo>
                  <a:lnTo>
                    <a:pt x="170179" y="542289"/>
                  </a:lnTo>
                  <a:lnTo>
                    <a:pt x="208577" y="541119"/>
                  </a:lnTo>
                  <a:lnTo>
                    <a:pt x="247808" y="530066"/>
                  </a:lnTo>
                  <a:lnTo>
                    <a:pt x="291087" y="514965"/>
                  </a:lnTo>
                  <a:lnTo>
                    <a:pt x="341629" y="501650"/>
                  </a:lnTo>
                  <a:lnTo>
                    <a:pt x="448350" y="479033"/>
                  </a:lnTo>
                  <a:lnTo>
                    <a:pt x="507959" y="467725"/>
                  </a:lnTo>
                  <a:lnTo>
                    <a:pt x="565068" y="460319"/>
                  </a:lnTo>
                  <a:lnTo>
                    <a:pt x="614679" y="459739"/>
                  </a:lnTo>
                  <a:lnTo>
                    <a:pt x="1056639" y="459739"/>
                  </a:lnTo>
                  <a:lnTo>
                    <a:pt x="1073168" y="423643"/>
                  </a:lnTo>
                  <a:lnTo>
                    <a:pt x="1083743" y="376860"/>
                  </a:lnTo>
                  <a:lnTo>
                    <a:pt x="1088630" y="323479"/>
                  </a:lnTo>
                  <a:lnTo>
                    <a:pt x="1088097" y="267588"/>
                  </a:lnTo>
                  <a:lnTo>
                    <a:pt x="1082410" y="213274"/>
                  </a:lnTo>
                  <a:lnTo>
                    <a:pt x="1071835" y="164626"/>
                  </a:lnTo>
                  <a:lnTo>
                    <a:pt x="1056639" y="125729"/>
                  </a:lnTo>
                  <a:lnTo>
                    <a:pt x="1031639" y="90399"/>
                  </a:lnTo>
                  <a:lnTo>
                    <a:pt x="1024106" y="83820"/>
                  </a:lnTo>
                  <a:lnTo>
                    <a:pt x="511809" y="83820"/>
                  </a:lnTo>
                  <a:lnTo>
                    <a:pt x="462694" y="78843"/>
                  </a:lnTo>
                  <a:lnTo>
                    <a:pt x="410313" y="66091"/>
                  </a:lnTo>
                  <a:lnTo>
                    <a:pt x="356688" y="48830"/>
                  </a:lnTo>
                  <a:lnTo>
                    <a:pt x="303841" y="30324"/>
                  </a:lnTo>
                  <a:lnTo>
                    <a:pt x="253792" y="13840"/>
                  </a:lnTo>
                  <a:lnTo>
                    <a:pt x="208565" y="2643"/>
                  </a:lnTo>
                  <a:lnTo>
                    <a:pt x="170179" y="0"/>
                  </a:lnTo>
                  <a:close/>
                </a:path>
                <a:path w="1089025" h="542289">
                  <a:moveTo>
                    <a:pt x="1056639" y="459739"/>
                  </a:moveTo>
                  <a:lnTo>
                    <a:pt x="614679" y="459739"/>
                  </a:lnTo>
                  <a:lnTo>
                    <a:pt x="661967" y="475317"/>
                  </a:lnTo>
                  <a:lnTo>
                    <a:pt x="699611" y="503396"/>
                  </a:lnTo>
                  <a:lnTo>
                    <a:pt x="737016" y="530284"/>
                  </a:lnTo>
                  <a:lnTo>
                    <a:pt x="783589" y="542289"/>
                  </a:lnTo>
                  <a:lnTo>
                    <a:pt x="826746" y="540937"/>
                  </a:lnTo>
                  <a:lnTo>
                    <a:pt x="877805" y="536128"/>
                  </a:lnTo>
                  <a:lnTo>
                    <a:pt x="931544" y="526732"/>
                  </a:lnTo>
                  <a:lnTo>
                    <a:pt x="982744" y="511621"/>
                  </a:lnTo>
                  <a:lnTo>
                    <a:pt x="1026183" y="489667"/>
                  </a:lnTo>
                  <a:lnTo>
                    <a:pt x="1056639" y="459739"/>
                  </a:lnTo>
                  <a:close/>
                </a:path>
                <a:path w="1089025" h="542289">
                  <a:moveTo>
                    <a:pt x="819150" y="0"/>
                  </a:moveTo>
                  <a:lnTo>
                    <a:pt x="778998" y="2643"/>
                  </a:lnTo>
                  <a:lnTo>
                    <a:pt x="737114" y="13840"/>
                  </a:lnTo>
                  <a:lnTo>
                    <a:pt x="693786" y="30324"/>
                  </a:lnTo>
                  <a:lnTo>
                    <a:pt x="649303" y="48830"/>
                  </a:lnTo>
                  <a:lnTo>
                    <a:pt x="603953" y="66091"/>
                  </a:lnTo>
                  <a:lnTo>
                    <a:pt x="558026" y="78843"/>
                  </a:lnTo>
                  <a:lnTo>
                    <a:pt x="511809" y="83820"/>
                  </a:lnTo>
                  <a:lnTo>
                    <a:pt x="1024106" y="83820"/>
                  </a:lnTo>
                  <a:lnTo>
                    <a:pt x="997608" y="60677"/>
                  </a:lnTo>
                  <a:lnTo>
                    <a:pt x="956944" y="36671"/>
                  </a:lnTo>
                  <a:lnTo>
                    <a:pt x="912048" y="18485"/>
                  </a:lnTo>
                  <a:lnTo>
                    <a:pt x="865316" y="6226"/>
                  </a:lnTo>
                  <a:lnTo>
                    <a:pt x="81915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06619" y="3454399"/>
              <a:ext cx="1102360" cy="556260"/>
            </a:xfrm>
            <a:custGeom>
              <a:avLst/>
              <a:gdLst/>
              <a:ahLst/>
              <a:cxnLst/>
              <a:rect l="l" t="t" r="r" b="b"/>
              <a:pathLst>
                <a:path w="1102360" h="556260">
                  <a:moveTo>
                    <a:pt x="0" y="298450"/>
                  </a:moveTo>
                  <a:lnTo>
                    <a:pt x="1250" y="256202"/>
                  </a:lnTo>
                  <a:lnTo>
                    <a:pt x="6191" y="212883"/>
                  </a:lnTo>
                  <a:lnTo>
                    <a:pt x="16609" y="170755"/>
                  </a:lnTo>
                  <a:lnTo>
                    <a:pt x="34289" y="132079"/>
                  </a:lnTo>
                  <a:lnTo>
                    <a:pt x="56237" y="92967"/>
                  </a:lnTo>
                  <a:lnTo>
                    <a:pt x="83184" y="53498"/>
                  </a:lnTo>
                  <a:lnTo>
                    <a:pt x="119657" y="21887"/>
                  </a:lnTo>
                  <a:lnTo>
                    <a:pt x="170179" y="6350"/>
                  </a:lnTo>
                  <a:lnTo>
                    <a:pt x="208565" y="8993"/>
                  </a:lnTo>
                  <a:lnTo>
                    <a:pt x="253792" y="20190"/>
                  </a:lnTo>
                  <a:lnTo>
                    <a:pt x="303841" y="36674"/>
                  </a:lnTo>
                  <a:lnTo>
                    <a:pt x="356688" y="55180"/>
                  </a:lnTo>
                  <a:lnTo>
                    <a:pt x="410313" y="72441"/>
                  </a:lnTo>
                  <a:lnTo>
                    <a:pt x="462694" y="85193"/>
                  </a:lnTo>
                  <a:lnTo>
                    <a:pt x="511809" y="90170"/>
                  </a:lnTo>
                  <a:lnTo>
                    <a:pt x="558026" y="85193"/>
                  </a:lnTo>
                  <a:lnTo>
                    <a:pt x="603953" y="72441"/>
                  </a:lnTo>
                  <a:lnTo>
                    <a:pt x="649303" y="55180"/>
                  </a:lnTo>
                  <a:lnTo>
                    <a:pt x="693786" y="36674"/>
                  </a:lnTo>
                  <a:lnTo>
                    <a:pt x="737114" y="20190"/>
                  </a:lnTo>
                  <a:lnTo>
                    <a:pt x="778998" y="8993"/>
                  </a:lnTo>
                  <a:lnTo>
                    <a:pt x="819150" y="6350"/>
                  </a:lnTo>
                  <a:lnTo>
                    <a:pt x="865316" y="12576"/>
                  </a:lnTo>
                  <a:lnTo>
                    <a:pt x="912048" y="24835"/>
                  </a:lnTo>
                  <a:lnTo>
                    <a:pt x="956944" y="43021"/>
                  </a:lnTo>
                  <a:lnTo>
                    <a:pt x="997608" y="67027"/>
                  </a:lnTo>
                  <a:lnTo>
                    <a:pt x="1031639" y="96749"/>
                  </a:lnTo>
                  <a:lnTo>
                    <a:pt x="1056639" y="132079"/>
                  </a:lnTo>
                  <a:lnTo>
                    <a:pt x="1071835" y="170976"/>
                  </a:lnTo>
                  <a:lnTo>
                    <a:pt x="1082410" y="219624"/>
                  </a:lnTo>
                  <a:lnTo>
                    <a:pt x="1088097" y="273938"/>
                  </a:lnTo>
                  <a:lnTo>
                    <a:pt x="1088630" y="329829"/>
                  </a:lnTo>
                  <a:lnTo>
                    <a:pt x="1083743" y="383210"/>
                  </a:lnTo>
                  <a:lnTo>
                    <a:pt x="1073168" y="429993"/>
                  </a:lnTo>
                  <a:lnTo>
                    <a:pt x="1056639" y="466089"/>
                  </a:lnTo>
                  <a:lnTo>
                    <a:pt x="1026183" y="496017"/>
                  </a:lnTo>
                  <a:lnTo>
                    <a:pt x="982744" y="517971"/>
                  </a:lnTo>
                  <a:lnTo>
                    <a:pt x="931544" y="533082"/>
                  </a:lnTo>
                  <a:lnTo>
                    <a:pt x="877805" y="542478"/>
                  </a:lnTo>
                  <a:lnTo>
                    <a:pt x="826746" y="547287"/>
                  </a:lnTo>
                  <a:lnTo>
                    <a:pt x="783589" y="548639"/>
                  </a:lnTo>
                  <a:lnTo>
                    <a:pt x="737016" y="536634"/>
                  </a:lnTo>
                  <a:lnTo>
                    <a:pt x="699611" y="509746"/>
                  </a:lnTo>
                  <a:lnTo>
                    <a:pt x="661967" y="481667"/>
                  </a:lnTo>
                  <a:lnTo>
                    <a:pt x="614679" y="466089"/>
                  </a:lnTo>
                  <a:lnTo>
                    <a:pt x="565068" y="466669"/>
                  </a:lnTo>
                  <a:lnTo>
                    <a:pt x="507959" y="474075"/>
                  </a:lnTo>
                  <a:lnTo>
                    <a:pt x="448350" y="485383"/>
                  </a:lnTo>
                  <a:lnTo>
                    <a:pt x="391241" y="497667"/>
                  </a:lnTo>
                  <a:lnTo>
                    <a:pt x="341629" y="508000"/>
                  </a:lnTo>
                  <a:lnTo>
                    <a:pt x="291087" y="521315"/>
                  </a:lnTo>
                  <a:lnTo>
                    <a:pt x="247808" y="536416"/>
                  </a:lnTo>
                  <a:lnTo>
                    <a:pt x="208577" y="547469"/>
                  </a:lnTo>
                  <a:lnTo>
                    <a:pt x="170179" y="548639"/>
                  </a:lnTo>
                  <a:lnTo>
                    <a:pt x="131444" y="538956"/>
                  </a:lnTo>
                  <a:lnTo>
                    <a:pt x="93662" y="520700"/>
                  </a:lnTo>
                  <a:lnTo>
                    <a:pt x="60166" y="495776"/>
                  </a:lnTo>
                  <a:lnTo>
                    <a:pt x="34289" y="466089"/>
                  </a:lnTo>
                  <a:lnTo>
                    <a:pt x="16609" y="429894"/>
                  </a:lnTo>
                  <a:lnTo>
                    <a:pt x="6191" y="387032"/>
                  </a:lnTo>
                  <a:lnTo>
                    <a:pt x="1250" y="341788"/>
                  </a:lnTo>
                  <a:lnTo>
                    <a:pt x="0" y="298450"/>
                  </a:lnTo>
                  <a:close/>
                </a:path>
                <a:path w="1102360" h="556260">
                  <a:moveTo>
                    <a:pt x="0" y="0"/>
                  </a:moveTo>
                  <a:lnTo>
                    <a:pt x="0" y="0"/>
                  </a:lnTo>
                </a:path>
                <a:path w="1102360" h="556260">
                  <a:moveTo>
                    <a:pt x="1102359" y="556260"/>
                  </a:moveTo>
                  <a:lnTo>
                    <a:pt x="1102359" y="55626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84139" y="3559809"/>
              <a:ext cx="67310" cy="359410"/>
            </a:xfrm>
            <a:custGeom>
              <a:avLst/>
              <a:gdLst/>
              <a:ahLst/>
              <a:cxnLst/>
              <a:rect l="l" t="t" r="r" b="b"/>
              <a:pathLst>
                <a:path w="67310" h="359410">
                  <a:moveTo>
                    <a:pt x="45720" y="0"/>
                  </a:moveTo>
                  <a:lnTo>
                    <a:pt x="28971" y="39171"/>
                  </a:lnTo>
                  <a:lnTo>
                    <a:pt x="14604" y="79057"/>
                  </a:lnTo>
                  <a:lnTo>
                    <a:pt x="5000" y="120372"/>
                  </a:lnTo>
                  <a:lnTo>
                    <a:pt x="2539" y="163829"/>
                  </a:lnTo>
                  <a:lnTo>
                    <a:pt x="10517" y="209927"/>
                  </a:lnTo>
                  <a:lnTo>
                    <a:pt x="25400" y="258286"/>
                  </a:lnTo>
                  <a:lnTo>
                    <a:pt x="45045" y="308312"/>
                  </a:lnTo>
                  <a:lnTo>
                    <a:pt x="67310" y="359409"/>
                  </a:lnTo>
                </a:path>
                <a:path w="67310" h="359410">
                  <a:moveTo>
                    <a:pt x="0" y="0"/>
                  </a:moveTo>
                  <a:lnTo>
                    <a:pt x="0" y="0"/>
                  </a:lnTo>
                </a:path>
                <a:path w="67310" h="359410">
                  <a:moveTo>
                    <a:pt x="67310" y="359409"/>
                  </a:moveTo>
                  <a:lnTo>
                    <a:pt x="67310" y="359409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24779" y="3298189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h="261620">
                  <a:moveTo>
                    <a:pt x="0" y="26162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06999" y="3533139"/>
              <a:ext cx="33020" cy="34290"/>
            </a:xfrm>
            <a:custGeom>
              <a:avLst/>
              <a:gdLst/>
              <a:ahLst/>
              <a:cxnLst/>
              <a:rect l="l" t="t" r="r" b="b"/>
              <a:pathLst>
                <a:path w="33020" h="34289">
                  <a:moveTo>
                    <a:pt x="2540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0" y="26670"/>
                  </a:lnTo>
                  <a:lnTo>
                    <a:pt x="7620" y="34289"/>
                  </a:lnTo>
                  <a:lnTo>
                    <a:pt x="25400" y="34289"/>
                  </a:lnTo>
                  <a:lnTo>
                    <a:pt x="33020" y="26670"/>
                  </a:lnTo>
                  <a:lnTo>
                    <a:pt x="33020" y="762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06999" y="353313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16510" y="0"/>
                  </a:moveTo>
                  <a:lnTo>
                    <a:pt x="25400" y="0"/>
                  </a:lnTo>
                  <a:lnTo>
                    <a:pt x="33020" y="7620"/>
                  </a:lnTo>
                  <a:lnTo>
                    <a:pt x="33020" y="17780"/>
                  </a:lnTo>
                  <a:lnTo>
                    <a:pt x="33020" y="26670"/>
                  </a:lnTo>
                  <a:lnTo>
                    <a:pt x="25400" y="34289"/>
                  </a:lnTo>
                  <a:lnTo>
                    <a:pt x="16510" y="34289"/>
                  </a:lnTo>
                  <a:lnTo>
                    <a:pt x="7620" y="34289"/>
                  </a:lnTo>
                  <a:lnTo>
                    <a:pt x="0" y="26670"/>
                  </a:lnTo>
                  <a:lnTo>
                    <a:pt x="0" y="17780"/>
                  </a:lnTo>
                  <a:lnTo>
                    <a:pt x="0" y="7620"/>
                  </a:lnTo>
                  <a:lnTo>
                    <a:pt x="7620" y="0"/>
                  </a:lnTo>
                  <a:lnTo>
                    <a:pt x="16510" y="0"/>
                  </a:lnTo>
                  <a:close/>
                </a:path>
                <a:path w="34289" h="34289">
                  <a:moveTo>
                    <a:pt x="0" y="0"/>
                  </a:moveTo>
                  <a:lnTo>
                    <a:pt x="0" y="0"/>
                  </a:lnTo>
                </a:path>
                <a:path w="34289" h="34289">
                  <a:moveTo>
                    <a:pt x="34289" y="34289"/>
                  </a:moveTo>
                  <a:lnTo>
                    <a:pt x="34289" y="34289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89627" y="3252877"/>
              <a:ext cx="80464" cy="830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94299" y="3520439"/>
              <a:ext cx="71120" cy="73660"/>
            </a:xfrm>
            <a:custGeom>
              <a:avLst/>
              <a:gdLst/>
              <a:ahLst/>
              <a:cxnLst/>
              <a:rect l="l" t="t" r="r" b="b"/>
              <a:pathLst>
                <a:path w="71120" h="73660">
                  <a:moveTo>
                    <a:pt x="35560" y="0"/>
                  </a:moveTo>
                  <a:lnTo>
                    <a:pt x="21431" y="2897"/>
                  </a:lnTo>
                  <a:lnTo>
                    <a:pt x="10159" y="10795"/>
                  </a:lnTo>
                  <a:lnTo>
                    <a:pt x="2698" y="22502"/>
                  </a:lnTo>
                  <a:lnTo>
                    <a:pt x="0" y="36830"/>
                  </a:lnTo>
                  <a:lnTo>
                    <a:pt x="2698" y="51157"/>
                  </a:lnTo>
                  <a:lnTo>
                    <a:pt x="10160" y="62865"/>
                  </a:lnTo>
                  <a:lnTo>
                    <a:pt x="21431" y="70762"/>
                  </a:lnTo>
                  <a:lnTo>
                    <a:pt x="35560" y="73660"/>
                  </a:lnTo>
                  <a:lnTo>
                    <a:pt x="49688" y="70762"/>
                  </a:lnTo>
                  <a:lnTo>
                    <a:pt x="60959" y="62864"/>
                  </a:lnTo>
                  <a:lnTo>
                    <a:pt x="68421" y="51157"/>
                  </a:lnTo>
                  <a:lnTo>
                    <a:pt x="71120" y="36830"/>
                  </a:lnTo>
                  <a:lnTo>
                    <a:pt x="68421" y="22502"/>
                  </a:lnTo>
                  <a:lnTo>
                    <a:pt x="60960" y="10794"/>
                  </a:lnTo>
                  <a:lnTo>
                    <a:pt x="49688" y="2897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94299" y="3520439"/>
              <a:ext cx="72390" cy="73660"/>
            </a:xfrm>
            <a:custGeom>
              <a:avLst/>
              <a:gdLst/>
              <a:ahLst/>
              <a:cxnLst/>
              <a:rect l="l" t="t" r="r" b="b"/>
              <a:pathLst>
                <a:path w="72389" h="73660">
                  <a:moveTo>
                    <a:pt x="35560" y="0"/>
                  </a:moveTo>
                  <a:lnTo>
                    <a:pt x="49688" y="2897"/>
                  </a:lnTo>
                  <a:lnTo>
                    <a:pt x="60960" y="10794"/>
                  </a:lnTo>
                  <a:lnTo>
                    <a:pt x="68421" y="22502"/>
                  </a:lnTo>
                  <a:lnTo>
                    <a:pt x="71120" y="36830"/>
                  </a:lnTo>
                  <a:lnTo>
                    <a:pt x="68421" y="51157"/>
                  </a:lnTo>
                  <a:lnTo>
                    <a:pt x="60959" y="62864"/>
                  </a:lnTo>
                  <a:lnTo>
                    <a:pt x="49688" y="70762"/>
                  </a:lnTo>
                  <a:lnTo>
                    <a:pt x="35560" y="73660"/>
                  </a:lnTo>
                  <a:lnTo>
                    <a:pt x="21431" y="70762"/>
                  </a:lnTo>
                  <a:lnTo>
                    <a:pt x="10160" y="62865"/>
                  </a:lnTo>
                  <a:lnTo>
                    <a:pt x="2698" y="51157"/>
                  </a:lnTo>
                  <a:lnTo>
                    <a:pt x="0" y="36830"/>
                  </a:lnTo>
                  <a:lnTo>
                    <a:pt x="2698" y="22502"/>
                  </a:lnTo>
                  <a:lnTo>
                    <a:pt x="10159" y="10795"/>
                  </a:lnTo>
                  <a:lnTo>
                    <a:pt x="21431" y="2897"/>
                  </a:lnTo>
                  <a:lnTo>
                    <a:pt x="35560" y="0"/>
                  </a:lnTo>
                  <a:close/>
                </a:path>
                <a:path w="72389" h="73660">
                  <a:moveTo>
                    <a:pt x="0" y="0"/>
                  </a:moveTo>
                  <a:lnTo>
                    <a:pt x="0" y="0"/>
                  </a:lnTo>
                </a:path>
                <a:path w="72389" h="73660">
                  <a:moveTo>
                    <a:pt x="72389" y="73660"/>
                  </a:moveTo>
                  <a:lnTo>
                    <a:pt x="72389" y="73660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56200" y="2997199"/>
              <a:ext cx="878840" cy="161290"/>
            </a:xfrm>
            <a:custGeom>
              <a:avLst/>
              <a:gdLst/>
              <a:ahLst/>
              <a:cxnLst/>
              <a:rect l="l" t="t" r="r" b="b"/>
              <a:pathLst>
                <a:path w="878839" h="161289">
                  <a:moveTo>
                    <a:pt x="303530" y="35560"/>
                  </a:moveTo>
                  <a:lnTo>
                    <a:pt x="300431" y="21971"/>
                  </a:lnTo>
                  <a:lnTo>
                    <a:pt x="292100" y="10642"/>
                  </a:lnTo>
                  <a:lnTo>
                    <a:pt x="279946" y="2882"/>
                  </a:lnTo>
                  <a:lnTo>
                    <a:pt x="265430" y="0"/>
                  </a:lnTo>
                  <a:lnTo>
                    <a:pt x="38100" y="0"/>
                  </a:lnTo>
                  <a:lnTo>
                    <a:pt x="23037" y="2882"/>
                  </a:lnTo>
                  <a:lnTo>
                    <a:pt x="10947" y="10642"/>
                  </a:lnTo>
                  <a:lnTo>
                    <a:pt x="2908" y="21971"/>
                  </a:lnTo>
                  <a:lnTo>
                    <a:pt x="0" y="35560"/>
                  </a:lnTo>
                  <a:lnTo>
                    <a:pt x="2908" y="49161"/>
                  </a:lnTo>
                  <a:lnTo>
                    <a:pt x="10947" y="60490"/>
                  </a:lnTo>
                  <a:lnTo>
                    <a:pt x="23037" y="68249"/>
                  </a:lnTo>
                  <a:lnTo>
                    <a:pt x="38100" y="71120"/>
                  </a:lnTo>
                  <a:lnTo>
                    <a:pt x="265430" y="71120"/>
                  </a:lnTo>
                  <a:lnTo>
                    <a:pt x="279946" y="68249"/>
                  </a:lnTo>
                  <a:lnTo>
                    <a:pt x="292100" y="60490"/>
                  </a:lnTo>
                  <a:lnTo>
                    <a:pt x="300431" y="49161"/>
                  </a:lnTo>
                  <a:lnTo>
                    <a:pt x="303530" y="35560"/>
                  </a:lnTo>
                  <a:close/>
                </a:path>
                <a:path w="878839" h="161289">
                  <a:moveTo>
                    <a:pt x="878840" y="90170"/>
                  </a:moveTo>
                  <a:lnTo>
                    <a:pt x="231140" y="90170"/>
                  </a:lnTo>
                  <a:lnTo>
                    <a:pt x="231140" y="161290"/>
                  </a:lnTo>
                  <a:lnTo>
                    <a:pt x="878840" y="161290"/>
                  </a:lnTo>
                  <a:lnTo>
                    <a:pt x="878840" y="9017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6199" y="2997199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29" h="71119">
                  <a:moveTo>
                    <a:pt x="0" y="35560"/>
                  </a:moveTo>
                  <a:lnTo>
                    <a:pt x="2917" y="49152"/>
                  </a:lnTo>
                  <a:lnTo>
                    <a:pt x="10953" y="60483"/>
                  </a:lnTo>
                  <a:lnTo>
                    <a:pt x="23038" y="68242"/>
                  </a:lnTo>
                  <a:lnTo>
                    <a:pt x="38100" y="71120"/>
                  </a:lnTo>
                  <a:lnTo>
                    <a:pt x="265429" y="71120"/>
                  </a:lnTo>
                  <a:lnTo>
                    <a:pt x="279955" y="68242"/>
                  </a:lnTo>
                  <a:lnTo>
                    <a:pt x="292100" y="60483"/>
                  </a:lnTo>
                  <a:lnTo>
                    <a:pt x="300434" y="49152"/>
                  </a:lnTo>
                  <a:lnTo>
                    <a:pt x="303529" y="35560"/>
                  </a:lnTo>
                  <a:lnTo>
                    <a:pt x="300434" y="21967"/>
                  </a:lnTo>
                  <a:lnTo>
                    <a:pt x="292100" y="10636"/>
                  </a:lnTo>
                  <a:lnTo>
                    <a:pt x="279955" y="2877"/>
                  </a:lnTo>
                  <a:lnTo>
                    <a:pt x="265429" y="0"/>
                  </a:lnTo>
                  <a:lnTo>
                    <a:pt x="38100" y="0"/>
                  </a:lnTo>
                  <a:lnTo>
                    <a:pt x="23038" y="2877"/>
                  </a:lnTo>
                  <a:lnTo>
                    <a:pt x="10953" y="10636"/>
                  </a:lnTo>
                  <a:lnTo>
                    <a:pt x="2917" y="21967"/>
                  </a:lnTo>
                  <a:lnTo>
                    <a:pt x="0" y="35560"/>
                  </a:lnTo>
                  <a:close/>
                </a:path>
                <a:path w="303529" h="71119">
                  <a:moveTo>
                    <a:pt x="0" y="71120"/>
                  </a:moveTo>
                  <a:lnTo>
                    <a:pt x="0" y="71120"/>
                  </a:lnTo>
                </a:path>
                <a:path w="303529" h="71119">
                  <a:moveTo>
                    <a:pt x="303529" y="0"/>
                  </a:moveTo>
                  <a:lnTo>
                    <a:pt x="30352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56199" y="2997199"/>
              <a:ext cx="74930" cy="71120"/>
            </a:xfrm>
            <a:custGeom>
              <a:avLst/>
              <a:gdLst/>
              <a:ahLst/>
              <a:cxnLst/>
              <a:rect l="l" t="t" r="r" b="b"/>
              <a:pathLst>
                <a:path w="74929" h="71119">
                  <a:moveTo>
                    <a:pt x="38100" y="0"/>
                  </a:moveTo>
                  <a:lnTo>
                    <a:pt x="23038" y="2877"/>
                  </a:lnTo>
                  <a:lnTo>
                    <a:pt x="10953" y="10636"/>
                  </a:lnTo>
                  <a:lnTo>
                    <a:pt x="2917" y="21967"/>
                  </a:lnTo>
                  <a:lnTo>
                    <a:pt x="0" y="35560"/>
                  </a:lnTo>
                  <a:lnTo>
                    <a:pt x="2917" y="49152"/>
                  </a:lnTo>
                  <a:lnTo>
                    <a:pt x="10953" y="60483"/>
                  </a:lnTo>
                  <a:lnTo>
                    <a:pt x="23038" y="68242"/>
                  </a:lnTo>
                  <a:lnTo>
                    <a:pt x="38100" y="71120"/>
                  </a:lnTo>
                  <a:lnTo>
                    <a:pt x="52427" y="68242"/>
                  </a:lnTo>
                  <a:lnTo>
                    <a:pt x="64135" y="60483"/>
                  </a:lnTo>
                  <a:lnTo>
                    <a:pt x="72032" y="49152"/>
                  </a:lnTo>
                  <a:lnTo>
                    <a:pt x="74929" y="35560"/>
                  </a:lnTo>
                  <a:lnTo>
                    <a:pt x="72032" y="21967"/>
                  </a:lnTo>
                  <a:lnTo>
                    <a:pt x="64135" y="10636"/>
                  </a:lnTo>
                  <a:lnTo>
                    <a:pt x="52427" y="287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56199" y="2997199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29" h="71119">
                  <a:moveTo>
                    <a:pt x="0" y="35560"/>
                  </a:moveTo>
                  <a:lnTo>
                    <a:pt x="2917" y="49152"/>
                  </a:lnTo>
                  <a:lnTo>
                    <a:pt x="10953" y="60483"/>
                  </a:lnTo>
                  <a:lnTo>
                    <a:pt x="23038" y="68242"/>
                  </a:lnTo>
                  <a:lnTo>
                    <a:pt x="38100" y="71120"/>
                  </a:lnTo>
                  <a:lnTo>
                    <a:pt x="52427" y="68242"/>
                  </a:lnTo>
                  <a:lnTo>
                    <a:pt x="64135" y="60483"/>
                  </a:lnTo>
                  <a:lnTo>
                    <a:pt x="72032" y="49152"/>
                  </a:lnTo>
                  <a:lnTo>
                    <a:pt x="74929" y="35560"/>
                  </a:lnTo>
                  <a:lnTo>
                    <a:pt x="72032" y="21967"/>
                  </a:lnTo>
                  <a:lnTo>
                    <a:pt x="64135" y="10636"/>
                  </a:lnTo>
                  <a:lnTo>
                    <a:pt x="52427" y="2877"/>
                  </a:lnTo>
                  <a:lnTo>
                    <a:pt x="38100" y="0"/>
                  </a:lnTo>
                  <a:lnTo>
                    <a:pt x="23038" y="2877"/>
                  </a:lnTo>
                  <a:lnTo>
                    <a:pt x="10953" y="10636"/>
                  </a:lnTo>
                  <a:lnTo>
                    <a:pt x="2917" y="21967"/>
                  </a:lnTo>
                  <a:lnTo>
                    <a:pt x="0" y="35560"/>
                  </a:lnTo>
                  <a:close/>
                </a:path>
                <a:path w="303529" h="71119">
                  <a:moveTo>
                    <a:pt x="0" y="71120"/>
                  </a:moveTo>
                  <a:lnTo>
                    <a:pt x="0" y="71120"/>
                  </a:lnTo>
                </a:path>
                <a:path w="303529" h="71119">
                  <a:moveTo>
                    <a:pt x="303529" y="0"/>
                  </a:moveTo>
                  <a:lnTo>
                    <a:pt x="30352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63819" y="3001009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20" h="58419">
                  <a:moveTo>
                    <a:pt x="35559" y="0"/>
                  </a:moveTo>
                  <a:lnTo>
                    <a:pt x="21431" y="2242"/>
                  </a:lnTo>
                  <a:lnTo>
                    <a:pt x="10159" y="8413"/>
                  </a:lnTo>
                  <a:lnTo>
                    <a:pt x="2698" y="17680"/>
                  </a:lnTo>
                  <a:lnTo>
                    <a:pt x="0" y="29210"/>
                  </a:lnTo>
                  <a:lnTo>
                    <a:pt x="2698" y="40739"/>
                  </a:lnTo>
                  <a:lnTo>
                    <a:pt x="10160" y="50006"/>
                  </a:lnTo>
                  <a:lnTo>
                    <a:pt x="21431" y="56177"/>
                  </a:lnTo>
                  <a:lnTo>
                    <a:pt x="35559" y="58419"/>
                  </a:lnTo>
                  <a:lnTo>
                    <a:pt x="49688" y="56177"/>
                  </a:lnTo>
                  <a:lnTo>
                    <a:pt x="60960" y="50006"/>
                  </a:lnTo>
                  <a:lnTo>
                    <a:pt x="68421" y="40739"/>
                  </a:lnTo>
                  <a:lnTo>
                    <a:pt x="71119" y="29210"/>
                  </a:lnTo>
                  <a:lnTo>
                    <a:pt x="68421" y="17680"/>
                  </a:lnTo>
                  <a:lnTo>
                    <a:pt x="60959" y="8413"/>
                  </a:lnTo>
                  <a:lnTo>
                    <a:pt x="49688" y="2242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63819" y="3001009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20" h="58419">
                  <a:moveTo>
                    <a:pt x="35559" y="58419"/>
                  </a:moveTo>
                  <a:lnTo>
                    <a:pt x="21431" y="56177"/>
                  </a:lnTo>
                  <a:lnTo>
                    <a:pt x="10160" y="50006"/>
                  </a:lnTo>
                  <a:lnTo>
                    <a:pt x="2698" y="40739"/>
                  </a:lnTo>
                  <a:lnTo>
                    <a:pt x="0" y="29210"/>
                  </a:lnTo>
                  <a:lnTo>
                    <a:pt x="2698" y="17680"/>
                  </a:lnTo>
                  <a:lnTo>
                    <a:pt x="10159" y="8413"/>
                  </a:lnTo>
                  <a:lnTo>
                    <a:pt x="21431" y="2242"/>
                  </a:lnTo>
                  <a:lnTo>
                    <a:pt x="35559" y="0"/>
                  </a:lnTo>
                  <a:lnTo>
                    <a:pt x="49688" y="2242"/>
                  </a:lnTo>
                  <a:lnTo>
                    <a:pt x="60959" y="8413"/>
                  </a:lnTo>
                  <a:lnTo>
                    <a:pt x="68421" y="17680"/>
                  </a:lnTo>
                  <a:lnTo>
                    <a:pt x="71119" y="29210"/>
                  </a:lnTo>
                  <a:lnTo>
                    <a:pt x="68421" y="40739"/>
                  </a:lnTo>
                  <a:lnTo>
                    <a:pt x="60960" y="50006"/>
                  </a:lnTo>
                  <a:lnTo>
                    <a:pt x="49688" y="56177"/>
                  </a:lnTo>
                  <a:lnTo>
                    <a:pt x="35559" y="58419"/>
                  </a:lnTo>
                  <a:close/>
                </a:path>
                <a:path w="71120" h="58419">
                  <a:moveTo>
                    <a:pt x="71119" y="58419"/>
                  </a:moveTo>
                  <a:lnTo>
                    <a:pt x="71119" y="58419"/>
                  </a:lnTo>
                </a:path>
                <a:path w="71120" h="5841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12689" y="302005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377189" y="0"/>
                  </a:moveTo>
                  <a:lnTo>
                    <a:pt x="53339" y="0"/>
                  </a:lnTo>
                  <a:lnTo>
                    <a:pt x="32682" y="2897"/>
                  </a:lnTo>
                  <a:lnTo>
                    <a:pt x="15716" y="10795"/>
                  </a:lnTo>
                  <a:lnTo>
                    <a:pt x="4226" y="22502"/>
                  </a:lnTo>
                  <a:lnTo>
                    <a:pt x="0" y="36829"/>
                  </a:lnTo>
                  <a:lnTo>
                    <a:pt x="4226" y="51157"/>
                  </a:lnTo>
                  <a:lnTo>
                    <a:pt x="15716" y="62865"/>
                  </a:lnTo>
                  <a:lnTo>
                    <a:pt x="32682" y="70762"/>
                  </a:lnTo>
                  <a:lnTo>
                    <a:pt x="53339" y="73660"/>
                  </a:lnTo>
                  <a:lnTo>
                    <a:pt x="377189" y="73660"/>
                  </a:lnTo>
                  <a:lnTo>
                    <a:pt x="398045" y="70762"/>
                  </a:lnTo>
                  <a:lnTo>
                    <a:pt x="415448" y="62865"/>
                  </a:lnTo>
                  <a:lnTo>
                    <a:pt x="427374" y="51157"/>
                  </a:lnTo>
                  <a:lnTo>
                    <a:pt x="431800" y="36829"/>
                  </a:lnTo>
                  <a:lnTo>
                    <a:pt x="427374" y="22502"/>
                  </a:lnTo>
                  <a:lnTo>
                    <a:pt x="415448" y="10795"/>
                  </a:lnTo>
                  <a:lnTo>
                    <a:pt x="398045" y="2897"/>
                  </a:lnTo>
                  <a:lnTo>
                    <a:pt x="37718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12689" y="302005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0" y="36829"/>
                  </a:moveTo>
                  <a:lnTo>
                    <a:pt x="4226" y="51157"/>
                  </a:lnTo>
                  <a:lnTo>
                    <a:pt x="15716" y="62864"/>
                  </a:lnTo>
                  <a:lnTo>
                    <a:pt x="32682" y="70762"/>
                  </a:lnTo>
                  <a:lnTo>
                    <a:pt x="53339" y="73660"/>
                  </a:lnTo>
                  <a:lnTo>
                    <a:pt x="377189" y="73660"/>
                  </a:lnTo>
                  <a:lnTo>
                    <a:pt x="398045" y="70762"/>
                  </a:lnTo>
                  <a:lnTo>
                    <a:pt x="415448" y="62865"/>
                  </a:lnTo>
                  <a:lnTo>
                    <a:pt x="427374" y="51157"/>
                  </a:lnTo>
                  <a:lnTo>
                    <a:pt x="431800" y="36829"/>
                  </a:lnTo>
                  <a:lnTo>
                    <a:pt x="427374" y="22502"/>
                  </a:lnTo>
                  <a:lnTo>
                    <a:pt x="415448" y="10795"/>
                  </a:lnTo>
                  <a:lnTo>
                    <a:pt x="398045" y="2897"/>
                  </a:lnTo>
                  <a:lnTo>
                    <a:pt x="377189" y="0"/>
                  </a:lnTo>
                  <a:lnTo>
                    <a:pt x="53339" y="0"/>
                  </a:lnTo>
                  <a:lnTo>
                    <a:pt x="32682" y="2897"/>
                  </a:lnTo>
                  <a:lnTo>
                    <a:pt x="15716" y="10794"/>
                  </a:lnTo>
                  <a:lnTo>
                    <a:pt x="4226" y="22502"/>
                  </a:lnTo>
                  <a:lnTo>
                    <a:pt x="0" y="36829"/>
                  </a:lnTo>
                  <a:close/>
                </a:path>
                <a:path w="431800" h="73660">
                  <a:moveTo>
                    <a:pt x="0" y="73660"/>
                  </a:moveTo>
                  <a:lnTo>
                    <a:pt x="0" y="73660"/>
                  </a:lnTo>
                </a:path>
                <a:path w="431800" h="73660">
                  <a:moveTo>
                    <a:pt x="431800" y="0"/>
                  </a:moveTo>
                  <a:lnTo>
                    <a:pt x="43180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12689" y="3020059"/>
              <a:ext cx="107950" cy="73660"/>
            </a:xfrm>
            <a:custGeom>
              <a:avLst/>
              <a:gdLst/>
              <a:ahLst/>
              <a:cxnLst/>
              <a:rect l="l" t="t" r="r" b="b"/>
              <a:pathLst>
                <a:path w="107950" h="73660">
                  <a:moveTo>
                    <a:pt x="53339" y="0"/>
                  </a:moveTo>
                  <a:lnTo>
                    <a:pt x="32682" y="2897"/>
                  </a:lnTo>
                  <a:lnTo>
                    <a:pt x="15716" y="10795"/>
                  </a:lnTo>
                  <a:lnTo>
                    <a:pt x="4226" y="22502"/>
                  </a:lnTo>
                  <a:lnTo>
                    <a:pt x="0" y="36829"/>
                  </a:lnTo>
                  <a:lnTo>
                    <a:pt x="4226" y="51157"/>
                  </a:lnTo>
                  <a:lnTo>
                    <a:pt x="15716" y="62865"/>
                  </a:lnTo>
                  <a:lnTo>
                    <a:pt x="32682" y="70762"/>
                  </a:lnTo>
                  <a:lnTo>
                    <a:pt x="53339" y="73660"/>
                  </a:lnTo>
                  <a:lnTo>
                    <a:pt x="74195" y="70762"/>
                  </a:lnTo>
                  <a:lnTo>
                    <a:pt x="91598" y="62865"/>
                  </a:lnTo>
                  <a:lnTo>
                    <a:pt x="103524" y="51157"/>
                  </a:lnTo>
                  <a:lnTo>
                    <a:pt x="107950" y="36829"/>
                  </a:lnTo>
                  <a:lnTo>
                    <a:pt x="103524" y="22502"/>
                  </a:lnTo>
                  <a:lnTo>
                    <a:pt x="91598" y="10795"/>
                  </a:lnTo>
                  <a:lnTo>
                    <a:pt x="74195" y="2897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12689" y="302005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0" y="36829"/>
                  </a:moveTo>
                  <a:lnTo>
                    <a:pt x="4226" y="51157"/>
                  </a:lnTo>
                  <a:lnTo>
                    <a:pt x="15716" y="62864"/>
                  </a:lnTo>
                  <a:lnTo>
                    <a:pt x="32682" y="70762"/>
                  </a:lnTo>
                  <a:lnTo>
                    <a:pt x="53339" y="73660"/>
                  </a:lnTo>
                  <a:lnTo>
                    <a:pt x="74195" y="70762"/>
                  </a:lnTo>
                  <a:lnTo>
                    <a:pt x="91598" y="62865"/>
                  </a:lnTo>
                  <a:lnTo>
                    <a:pt x="103524" y="51157"/>
                  </a:lnTo>
                  <a:lnTo>
                    <a:pt x="107950" y="36829"/>
                  </a:lnTo>
                  <a:lnTo>
                    <a:pt x="103524" y="22502"/>
                  </a:lnTo>
                  <a:lnTo>
                    <a:pt x="91598" y="10795"/>
                  </a:lnTo>
                  <a:lnTo>
                    <a:pt x="74195" y="2897"/>
                  </a:lnTo>
                  <a:lnTo>
                    <a:pt x="53339" y="0"/>
                  </a:lnTo>
                  <a:lnTo>
                    <a:pt x="32682" y="2897"/>
                  </a:lnTo>
                  <a:lnTo>
                    <a:pt x="15716" y="10794"/>
                  </a:lnTo>
                  <a:lnTo>
                    <a:pt x="4226" y="22502"/>
                  </a:lnTo>
                  <a:lnTo>
                    <a:pt x="0" y="36829"/>
                  </a:lnTo>
                  <a:close/>
                </a:path>
                <a:path w="431800" h="73660">
                  <a:moveTo>
                    <a:pt x="0" y="73660"/>
                  </a:moveTo>
                  <a:lnTo>
                    <a:pt x="0" y="73660"/>
                  </a:lnTo>
                </a:path>
                <a:path w="431800" h="73660">
                  <a:moveTo>
                    <a:pt x="431800" y="0"/>
                  </a:moveTo>
                  <a:lnTo>
                    <a:pt x="43180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13959" y="3020059"/>
              <a:ext cx="115570" cy="73660"/>
            </a:xfrm>
            <a:custGeom>
              <a:avLst/>
              <a:gdLst/>
              <a:ahLst/>
              <a:cxnLst/>
              <a:rect l="l" t="t" r="r" b="b"/>
              <a:pathLst>
                <a:path w="115570" h="73660">
                  <a:moveTo>
                    <a:pt x="57150" y="0"/>
                  </a:moveTo>
                  <a:lnTo>
                    <a:pt x="34289" y="2897"/>
                  </a:lnTo>
                  <a:lnTo>
                    <a:pt x="16192" y="10795"/>
                  </a:lnTo>
                  <a:lnTo>
                    <a:pt x="4286" y="22502"/>
                  </a:lnTo>
                  <a:lnTo>
                    <a:pt x="0" y="36829"/>
                  </a:lnTo>
                  <a:lnTo>
                    <a:pt x="4286" y="51157"/>
                  </a:lnTo>
                  <a:lnTo>
                    <a:pt x="16192" y="62865"/>
                  </a:lnTo>
                  <a:lnTo>
                    <a:pt x="34289" y="70762"/>
                  </a:lnTo>
                  <a:lnTo>
                    <a:pt x="57150" y="73660"/>
                  </a:lnTo>
                  <a:lnTo>
                    <a:pt x="80208" y="70762"/>
                  </a:lnTo>
                  <a:lnTo>
                    <a:pt x="98742" y="62864"/>
                  </a:lnTo>
                  <a:lnTo>
                    <a:pt x="111085" y="51157"/>
                  </a:lnTo>
                  <a:lnTo>
                    <a:pt x="115569" y="36829"/>
                  </a:lnTo>
                  <a:lnTo>
                    <a:pt x="111085" y="22502"/>
                  </a:lnTo>
                  <a:lnTo>
                    <a:pt x="98742" y="10794"/>
                  </a:lnTo>
                  <a:lnTo>
                    <a:pt x="80208" y="289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12689" y="3020059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60">
                  <a:moveTo>
                    <a:pt x="58420" y="73660"/>
                  </a:moveTo>
                  <a:lnTo>
                    <a:pt x="35560" y="70762"/>
                  </a:lnTo>
                  <a:lnTo>
                    <a:pt x="17462" y="62865"/>
                  </a:lnTo>
                  <a:lnTo>
                    <a:pt x="5556" y="51157"/>
                  </a:lnTo>
                  <a:lnTo>
                    <a:pt x="1270" y="36829"/>
                  </a:lnTo>
                  <a:lnTo>
                    <a:pt x="5556" y="22502"/>
                  </a:lnTo>
                  <a:lnTo>
                    <a:pt x="17462" y="10795"/>
                  </a:lnTo>
                  <a:lnTo>
                    <a:pt x="35560" y="2897"/>
                  </a:lnTo>
                  <a:lnTo>
                    <a:pt x="58420" y="0"/>
                  </a:lnTo>
                  <a:lnTo>
                    <a:pt x="81478" y="2897"/>
                  </a:lnTo>
                  <a:lnTo>
                    <a:pt x="100012" y="10794"/>
                  </a:lnTo>
                  <a:lnTo>
                    <a:pt x="112355" y="22502"/>
                  </a:lnTo>
                  <a:lnTo>
                    <a:pt x="116839" y="36829"/>
                  </a:lnTo>
                  <a:lnTo>
                    <a:pt x="112355" y="51157"/>
                  </a:lnTo>
                  <a:lnTo>
                    <a:pt x="100012" y="62864"/>
                  </a:lnTo>
                  <a:lnTo>
                    <a:pt x="81478" y="70762"/>
                  </a:lnTo>
                  <a:lnTo>
                    <a:pt x="58420" y="73660"/>
                  </a:lnTo>
                  <a:close/>
                </a:path>
                <a:path w="116839" h="73660">
                  <a:moveTo>
                    <a:pt x="116839" y="73660"/>
                  </a:moveTo>
                  <a:lnTo>
                    <a:pt x="116839" y="73660"/>
                  </a:lnTo>
                </a:path>
                <a:path w="116839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68950" y="3059429"/>
              <a:ext cx="408940" cy="208279"/>
            </a:xfrm>
            <a:custGeom>
              <a:avLst/>
              <a:gdLst/>
              <a:ahLst/>
              <a:cxnLst/>
              <a:rect l="l" t="t" r="r" b="b"/>
              <a:pathLst>
                <a:path w="408939" h="208279">
                  <a:moveTo>
                    <a:pt x="408940" y="203200"/>
                  </a:moveTo>
                  <a:lnTo>
                    <a:pt x="407670" y="86360"/>
                  </a:lnTo>
                  <a:lnTo>
                    <a:pt x="362038" y="87325"/>
                  </a:lnTo>
                  <a:lnTo>
                    <a:pt x="364490" y="13970"/>
                  </a:lnTo>
                  <a:lnTo>
                    <a:pt x="185420" y="6350"/>
                  </a:lnTo>
                  <a:lnTo>
                    <a:pt x="5080" y="0"/>
                  </a:lnTo>
                  <a:lnTo>
                    <a:pt x="0" y="114300"/>
                  </a:lnTo>
                  <a:lnTo>
                    <a:pt x="47244" y="116141"/>
                  </a:lnTo>
                  <a:lnTo>
                    <a:pt x="48260" y="208280"/>
                  </a:lnTo>
                  <a:lnTo>
                    <a:pt x="408940" y="20320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173979" y="3007077"/>
              <a:ext cx="873760" cy="327025"/>
            </a:xfrm>
            <a:custGeom>
              <a:avLst/>
              <a:gdLst/>
              <a:ahLst/>
              <a:cxnLst/>
              <a:rect l="l" t="t" r="r" b="b"/>
              <a:pathLst>
                <a:path w="873760" h="327025">
                  <a:moveTo>
                    <a:pt x="0" y="47272"/>
                  </a:moveTo>
                  <a:lnTo>
                    <a:pt x="55127" y="34007"/>
                  </a:lnTo>
                  <a:lnTo>
                    <a:pt x="109549" y="21589"/>
                  </a:lnTo>
                  <a:lnTo>
                    <a:pt x="162560" y="11077"/>
                  </a:lnTo>
                  <a:lnTo>
                    <a:pt x="213454" y="3527"/>
                  </a:lnTo>
                  <a:lnTo>
                    <a:pt x="261525" y="0"/>
                  </a:lnTo>
                  <a:lnTo>
                    <a:pt x="306070" y="1552"/>
                  </a:lnTo>
                  <a:lnTo>
                    <a:pt x="350113" y="13906"/>
                  </a:lnTo>
                  <a:lnTo>
                    <a:pt x="385927" y="36990"/>
                  </a:lnTo>
                  <a:lnTo>
                    <a:pt x="419912" y="63548"/>
                  </a:lnTo>
                  <a:lnTo>
                    <a:pt x="458470" y="86327"/>
                  </a:lnTo>
                  <a:lnTo>
                    <a:pt x="508000" y="98072"/>
                  </a:lnTo>
                  <a:lnTo>
                    <a:pt x="550720" y="99042"/>
                  </a:lnTo>
                  <a:lnTo>
                    <a:pt x="597840" y="95880"/>
                  </a:lnTo>
                  <a:lnTo>
                    <a:pt x="648625" y="89274"/>
                  </a:lnTo>
                  <a:lnTo>
                    <a:pt x="702343" y="79914"/>
                  </a:lnTo>
                  <a:lnTo>
                    <a:pt x="758260" y="68488"/>
                  </a:lnTo>
                  <a:lnTo>
                    <a:pt x="815643" y="55684"/>
                  </a:lnTo>
                  <a:lnTo>
                    <a:pt x="873760" y="42192"/>
                  </a:lnTo>
                </a:path>
                <a:path w="873760" h="327025">
                  <a:moveTo>
                    <a:pt x="21590" y="193322"/>
                  </a:moveTo>
                  <a:lnTo>
                    <a:pt x="21590" y="193322"/>
                  </a:lnTo>
                </a:path>
                <a:path w="873760" h="327025">
                  <a:moveTo>
                    <a:pt x="104140" y="315242"/>
                  </a:moveTo>
                  <a:lnTo>
                    <a:pt x="163532" y="318992"/>
                  </a:lnTo>
                  <a:lnTo>
                    <a:pt x="220186" y="321433"/>
                  </a:lnTo>
                  <a:lnTo>
                    <a:pt x="271839" y="320778"/>
                  </a:lnTo>
                  <a:lnTo>
                    <a:pt x="316230" y="315242"/>
                  </a:lnTo>
                  <a:lnTo>
                    <a:pt x="348416" y="302264"/>
                  </a:lnTo>
                  <a:lnTo>
                    <a:pt x="371792" y="282857"/>
                  </a:lnTo>
                  <a:lnTo>
                    <a:pt x="393739" y="263450"/>
                  </a:lnTo>
                  <a:lnTo>
                    <a:pt x="421640" y="250472"/>
                  </a:lnTo>
                  <a:lnTo>
                    <a:pt x="455394" y="245650"/>
                  </a:lnTo>
                  <a:lnTo>
                    <a:pt x="491648" y="246185"/>
                  </a:lnTo>
                  <a:lnTo>
                    <a:pt x="532903" y="248864"/>
                  </a:lnTo>
                  <a:lnTo>
                    <a:pt x="581660" y="250472"/>
                  </a:lnTo>
                  <a:lnTo>
                    <a:pt x="626577" y="250472"/>
                  </a:lnTo>
                  <a:lnTo>
                    <a:pt x="676737" y="250472"/>
                  </a:lnTo>
                  <a:lnTo>
                    <a:pt x="730981" y="250472"/>
                  </a:lnTo>
                  <a:lnTo>
                    <a:pt x="788151" y="250472"/>
                  </a:lnTo>
                  <a:lnTo>
                    <a:pt x="847090" y="250472"/>
                  </a:lnTo>
                </a:path>
                <a:path w="873760" h="327025">
                  <a:moveTo>
                    <a:pt x="104140" y="239042"/>
                  </a:moveTo>
                  <a:lnTo>
                    <a:pt x="104140" y="239042"/>
                  </a:lnTo>
                </a:path>
                <a:path w="873760" h="327025">
                  <a:moveTo>
                    <a:pt x="847090" y="326672"/>
                  </a:moveTo>
                  <a:lnTo>
                    <a:pt x="847090" y="326672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24779" y="3266439"/>
              <a:ext cx="158750" cy="80010"/>
            </a:xfrm>
            <a:custGeom>
              <a:avLst/>
              <a:gdLst/>
              <a:ahLst/>
              <a:cxnLst/>
              <a:rect l="l" t="t" r="r" b="b"/>
              <a:pathLst>
                <a:path w="158750" h="80010">
                  <a:moveTo>
                    <a:pt x="30480" y="0"/>
                  </a:moveTo>
                  <a:lnTo>
                    <a:pt x="20716" y="1706"/>
                  </a:lnTo>
                  <a:lnTo>
                    <a:pt x="11430" y="7937"/>
                  </a:lnTo>
                  <a:lnTo>
                    <a:pt x="4048" y="17502"/>
                  </a:lnTo>
                  <a:lnTo>
                    <a:pt x="0" y="29210"/>
                  </a:lnTo>
                  <a:lnTo>
                    <a:pt x="1051" y="41751"/>
                  </a:lnTo>
                  <a:lnTo>
                    <a:pt x="5556" y="53340"/>
                  </a:lnTo>
                  <a:lnTo>
                    <a:pt x="12680" y="62071"/>
                  </a:lnTo>
                  <a:lnTo>
                    <a:pt x="21590" y="66039"/>
                  </a:lnTo>
                  <a:lnTo>
                    <a:pt x="128270" y="80010"/>
                  </a:lnTo>
                  <a:lnTo>
                    <a:pt x="138747" y="78839"/>
                  </a:lnTo>
                  <a:lnTo>
                    <a:pt x="148272" y="72548"/>
                  </a:lnTo>
                  <a:lnTo>
                    <a:pt x="155416" y="62686"/>
                  </a:lnTo>
                  <a:lnTo>
                    <a:pt x="158750" y="50800"/>
                  </a:lnTo>
                  <a:lnTo>
                    <a:pt x="158412" y="38992"/>
                  </a:lnTo>
                  <a:lnTo>
                    <a:pt x="154146" y="27781"/>
                  </a:lnTo>
                  <a:lnTo>
                    <a:pt x="146784" y="19188"/>
                  </a:lnTo>
                  <a:lnTo>
                    <a:pt x="137160" y="1523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20969" y="3266439"/>
              <a:ext cx="167640" cy="80010"/>
            </a:xfrm>
            <a:custGeom>
              <a:avLst/>
              <a:gdLst/>
              <a:ahLst/>
              <a:cxnLst/>
              <a:rect l="l" t="t" r="r" b="b"/>
              <a:pathLst>
                <a:path w="167639" h="80010">
                  <a:moveTo>
                    <a:pt x="34289" y="0"/>
                  </a:moveTo>
                  <a:lnTo>
                    <a:pt x="24526" y="1706"/>
                  </a:lnTo>
                  <a:lnTo>
                    <a:pt x="15239" y="7937"/>
                  </a:lnTo>
                  <a:lnTo>
                    <a:pt x="7858" y="17502"/>
                  </a:lnTo>
                  <a:lnTo>
                    <a:pt x="3809" y="29210"/>
                  </a:lnTo>
                  <a:lnTo>
                    <a:pt x="4861" y="41751"/>
                  </a:lnTo>
                  <a:lnTo>
                    <a:pt x="9366" y="53340"/>
                  </a:lnTo>
                  <a:lnTo>
                    <a:pt x="16490" y="62071"/>
                  </a:lnTo>
                  <a:lnTo>
                    <a:pt x="25400" y="66039"/>
                  </a:lnTo>
                  <a:lnTo>
                    <a:pt x="132079" y="80010"/>
                  </a:lnTo>
                  <a:lnTo>
                    <a:pt x="142557" y="78839"/>
                  </a:lnTo>
                  <a:lnTo>
                    <a:pt x="152082" y="72548"/>
                  </a:lnTo>
                  <a:lnTo>
                    <a:pt x="159226" y="62686"/>
                  </a:lnTo>
                  <a:lnTo>
                    <a:pt x="162559" y="50800"/>
                  </a:lnTo>
                  <a:lnTo>
                    <a:pt x="162222" y="38992"/>
                  </a:lnTo>
                  <a:lnTo>
                    <a:pt x="157956" y="27781"/>
                  </a:lnTo>
                  <a:lnTo>
                    <a:pt x="150594" y="19188"/>
                  </a:lnTo>
                  <a:lnTo>
                    <a:pt x="140969" y="15239"/>
                  </a:lnTo>
                  <a:lnTo>
                    <a:pt x="34289" y="0"/>
                  </a:lnTo>
                  <a:close/>
                </a:path>
                <a:path w="167639" h="80010">
                  <a:moveTo>
                    <a:pt x="0" y="62230"/>
                  </a:moveTo>
                  <a:lnTo>
                    <a:pt x="0" y="62230"/>
                  </a:lnTo>
                </a:path>
                <a:path w="167639" h="80010">
                  <a:moveTo>
                    <a:pt x="167639" y="19050"/>
                  </a:moveTo>
                  <a:lnTo>
                    <a:pt x="167639" y="190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168820" y="3252787"/>
              <a:ext cx="79375" cy="57785"/>
            </a:xfrm>
            <a:custGeom>
              <a:avLst/>
              <a:gdLst/>
              <a:ahLst/>
              <a:cxnLst/>
              <a:rect l="l" t="t" r="r" b="b"/>
              <a:pathLst>
                <a:path w="79375" h="57785">
                  <a:moveTo>
                    <a:pt x="19446" y="0"/>
                  </a:moveTo>
                  <a:lnTo>
                    <a:pt x="8016" y="3532"/>
                  </a:lnTo>
                  <a:lnTo>
                    <a:pt x="1349" y="11112"/>
                  </a:lnTo>
                  <a:lnTo>
                    <a:pt x="0" y="21391"/>
                  </a:lnTo>
                  <a:lnTo>
                    <a:pt x="4841" y="32384"/>
                  </a:lnTo>
                  <a:lnTo>
                    <a:pt x="14922" y="42902"/>
                  </a:lnTo>
                  <a:lnTo>
                    <a:pt x="29289" y="51752"/>
                  </a:lnTo>
                  <a:lnTo>
                    <a:pt x="45223" y="57030"/>
                  </a:lnTo>
                  <a:lnTo>
                    <a:pt x="59610" y="57785"/>
                  </a:lnTo>
                  <a:lnTo>
                    <a:pt x="70901" y="54252"/>
                  </a:lnTo>
                  <a:lnTo>
                    <a:pt x="77549" y="46672"/>
                  </a:lnTo>
                  <a:lnTo>
                    <a:pt x="79097" y="36393"/>
                  </a:lnTo>
                  <a:lnTo>
                    <a:pt x="74691" y="25400"/>
                  </a:lnTo>
                  <a:lnTo>
                    <a:pt x="65047" y="14882"/>
                  </a:lnTo>
                  <a:lnTo>
                    <a:pt x="50879" y="6032"/>
                  </a:lnTo>
                  <a:lnTo>
                    <a:pt x="34210" y="754"/>
                  </a:lnTo>
                  <a:lnTo>
                    <a:pt x="19446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160009" y="3252787"/>
              <a:ext cx="99060" cy="57785"/>
            </a:xfrm>
            <a:custGeom>
              <a:avLst/>
              <a:gdLst/>
              <a:ahLst/>
              <a:cxnLst/>
              <a:rect l="l" t="t" r="r" b="b"/>
              <a:pathLst>
                <a:path w="99060" h="57785">
                  <a:moveTo>
                    <a:pt x="38100" y="51752"/>
                  </a:moveTo>
                  <a:lnTo>
                    <a:pt x="54034" y="57030"/>
                  </a:lnTo>
                  <a:lnTo>
                    <a:pt x="68421" y="57785"/>
                  </a:lnTo>
                  <a:lnTo>
                    <a:pt x="79712" y="54252"/>
                  </a:lnTo>
                  <a:lnTo>
                    <a:pt x="86360" y="46672"/>
                  </a:lnTo>
                  <a:lnTo>
                    <a:pt x="87907" y="36393"/>
                  </a:lnTo>
                  <a:lnTo>
                    <a:pt x="83502" y="25400"/>
                  </a:lnTo>
                  <a:lnTo>
                    <a:pt x="73858" y="14882"/>
                  </a:lnTo>
                  <a:lnTo>
                    <a:pt x="59689" y="6032"/>
                  </a:lnTo>
                  <a:lnTo>
                    <a:pt x="43021" y="754"/>
                  </a:lnTo>
                  <a:lnTo>
                    <a:pt x="28257" y="0"/>
                  </a:lnTo>
                  <a:lnTo>
                    <a:pt x="16827" y="3532"/>
                  </a:lnTo>
                  <a:lnTo>
                    <a:pt x="10160" y="11112"/>
                  </a:lnTo>
                  <a:lnTo>
                    <a:pt x="8810" y="21391"/>
                  </a:lnTo>
                  <a:lnTo>
                    <a:pt x="13652" y="32384"/>
                  </a:lnTo>
                  <a:lnTo>
                    <a:pt x="23733" y="42902"/>
                  </a:lnTo>
                  <a:lnTo>
                    <a:pt x="38100" y="51752"/>
                  </a:lnTo>
                  <a:close/>
                </a:path>
                <a:path w="99060" h="57785">
                  <a:moveTo>
                    <a:pt x="0" y="33972"/>
                  </a:moveTo>
                  <a:lnTo>
                    <a:pt x="0" y="33972"/>
                  </a:lnTo>
                </a:path>
                <a:path w="99060" h="57785">
                  <a:moveTo>
                    <a:pt x="99060" y="23812"/>
                  </a:moveTo>
                  <a:lnTo>
                    <a:pt x="99060" y="23812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32069" y="3229609"/>
              <a:ext cx="430530" cy="151130"/>
            </a:xfrm>
            <a:custGeom>
              <a:avLst/>
              <a:gdLst/>
              <a:ahLst/>
              <a:cxnLst/>
              <a:rect l="l" t="t" r="r" b="b"/>
              <a:pathLst>
                <a:path w="430529" h="151129">
                  <a:moveTo>
                    <a:pt x="100329" y="88900"/>
                  </a:moveTo>
                  <a:lnTo>
                    <a:pt x="147101" y="101103"/>
                  </a:lnTo>
                  <a:lnTo>
                    <a:pt x="193516" y="111283"/>
                  </a:lnTo>
                  <a:lnTo>
                    <a:pt x="238740" y="116939"/>
                  </a:lnTo>
                  <a:lnTo>
                    <a:pt x="281939" y="115569"/>
                  </a:lnTo>
                  <a:lnTo>
                    <a:pt x="321587" y="106660"/>
                  </a:lnTo>
                  <a:lnTo>
                    <a:pt x="359092" y="90963"/>
                  </a:lnTo>
                  <a:lnTo>
                    <a:pt x="395168" y="70742"/>
                  </a:lnTo>
                  <a:lnTo>
                    <a:pt x="430529" y="48260"/>
                  </a:lnTo>
                </a:path>
                <a:path w="430529" h="151129">
                  <a:moveTo>
                    <a:pt x="114300" y="0"/>
                  </a:moveTo>
                  <a:lnTo>
                    <a:pt x="114300" y="0"/>
                  </a:lnTo>
                </a:path>
                <a:path w="430529" h="151129">
                  <a:moveTo>
                    <a:pt x="415289" y="151129"/>
                  </a:moveTo>
                  <a:lnTo>
                    <a:pt x="415289" y="151129"/>
                  </a:lnTo>
                </a:path>
                <a:path w="430529" h="151129">
                  <a:moveTo>
                    <a:pt x="111759" y="90169"/>
                  </a:moveTo>
                  <a:lnTo>
                    <a:pt x="76616" y="79732"/>
                  </a:lnTo>
                  <a:lnTo>
                    <a:pt x="45878" y="69532"/>
                  </a:lnTo>
                  <a:lnTo>
                    <a:pt x="22998" y="59809"/>
                  </a:lnTo>
                  <a:lnTo>
                    <a:pt x="11429" y="50800"/>
                  </a:lnTo>
                  <a:lnTo>
                    <a:pt x="16470" y="39528"/>
                  </a:lnTo>
                  <a:lnTo>
                    <a:pt x="34607" y="27305"/>
                  </a:lnTo>
                  <a:lnTo>
                    <a:pt x="58935" y="17938"/>
                  </a:lnTo>
                  <a:lnTo>
                    <a:pt x="82550" y="15239"/>
                  </a:lnTo>
                  <a:lnTo>
                    <a:pt x="104814" y="21193"/>
                  </a:lnTo>
                  <a:lnTo>
                    <a:pt x="129222" y="33337"/>
                  </a:lnTo>
                  <a:lnTo>
                    <a:pt x="155059" y="45958"/>
                  </a:lnTo>
                  <a:lnTo>
                    <a:pt x="181609" y="53339"/>
                  </a:lnTo>
                  <a:lnTo>
                    <a:pt x="212089" y="52923"/>
                  </a:lnTo>
                  <a:lnTo>
                    <a:pt x="245427" y="47148"/>
                  </a:lnTo>
                  <a:lnTo>
                    <a:pt x="277336" y="40659"/>
                  </a:lnTo>
                  <a:lnTo>
                    <a:pt x="303529" y="38100"/>
                  </a:lnTo>
                </a:path>
                <a:path w="430529" h="151129">
                  <a:moveTo>
                    <a:pt x="0" y="55879"/>
                  </a:moveTo>
                  <a:lnTo>
                    <a:pt x="0" y="55879"/>
                  </a:lnTo>
                </a:path>
                <a:path w="430529" h="151129">
                  <a:moveTo>
                    <a:pt x="303529" y="38100"/>
                  </a:moveTo>
                  <a:lnTo>
                    <a:pt x="303529" y="38100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137149" y="3263899"/>
              <a:ext cx="92710" cy="48260"/>
            </a:xfrm>
            <a:custGeom>
              <a:avLst/>
              <a:gdLst/>
              <a:ahLst/>
              <a:cxnLst/>
              <a:rect l="l" t="t" r="r" b="b"/>
              <a:pathLst>
                <a:path w="92710" h="48260">
                  <a:moveTo>
                    <a:pt x="45720" y="0"/>
                  </a:moveTo>
                  <a:lnTo>
                    <a:pt x="27860" y="1805"/>
                  </a:lnTo>
                  <a:lnTo>
                    <a:pt x="13335" y="6826"/>
                  </a:lnTo>
                  <a:lnTo>
                    <a:pt x="3571" y="14466"/>
                  </a:lnTo>
                  <a:lnTo>
                    <a:pt x="0" y="24129"/>
                  </a:lnTo>
                  <a:lnTo>
                    <a:pt x="3571" y="33793"/>
                  </a:lnTo>
                  <a:lnTo>
                    <a:pt x="13335" y="41433"/>
                  </a:lnTo>
                  <a:lnTo>
                    <a:pt x="27860" y="46454"/>
                  </a:lnTo>
                  <a:lnTo>
                    <a:pt x="45720" y="48260"/>
                  </a:lnTo>
                  <a:lnTo>
                    <a:pt x="64313" y="46454"/>
                  </a:lnTo>
                  <a:lnTo>
                    <a:pt x="79216" y="41433"/>
                  </a:lnTo>
                  <a:lnTo>
                    <a:pt x="89118" y="33793"/>
                  </a:lnTo>
                  <a:lnTo>
                    <a:pt x="92710" y="24129"/>
                  </a:lnTo>
                  <a:lnTo>
                    <a:pt x="89118" y="14466"/>
                  </a:lnTo>
                  <a:lnTo>
                    <a:pt x="79216" y="6826"/>
                  </a:lnTo>
                  <a:lnTo>
                    <a:pt x="64313" y="1805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37149" y="3262629"/>
              <a:ext cx="92710" cy="49530"/>
            </a:xfrm>
            <a:custGeom>
              <a:avLst/>
              <a:gdLst/>
              <a:ahLst/>
              <a:cxnLst/>
              <a:rect l="l" t="t" r="r" b="b"/>
              <a:pathLst>
                <a:path w="92710" h="49529">
                  <a:moveTo>
                    <a:pt x="45720" y="49530"/>
                  </a:moveTo>
                  <a:lnTo>
                    <a:pt x="64313" y="47724"/>
                  </a:lnTo>
                  <a:lnTo>
                    <a:pt x="79216" y="42703"/>
                  </a:lnTo>
                  <a:lnTo>
                    <a:pt x="89118" y="35063"/>
                  </a:lnTo>
                  <a:lnTo>
                    <a:pt x="92710" y="25400"/>
                  </a:lnTo>
                  <a:lnTo>
                    <a:pt x="89118" y="15736"/>
                  </a:lnTo>
                  <a:lnTo>
                    <a:pt x="79216" y="8096"/>
                  </a:lnTo>
                  <a:lnTo>
                    <a:pt x="64313" y="3075"/>
                  </a:lnTo>
                  <a:lnTo>
                    <a:pt x="45720" y="1270"/>
                  </a:lnTo>
                  <a:lnTo>
                    <a:pt x="27860" y="3075"/>
                  </a:lnTo>
                  <a:lnTo>
                    <a:pt x="13335" y="8096"/>
                  </a:lnTo>
                  <a:lnTo>
                    <a:pt x="3571" y="15736"/>
                  </a:lnTo>
                  <a:lnTo>
                    <a:pt x="0" y="25400"/>
                  </a:lnTo>
                  <a:lnTo>
                    <a:pt x="3571" y="35063"/>
                  </a:lnTo>
                  <a:lnTo>
                    <a:pt x="13335" y="42703"/>
                  </a:lnTo>
                  <a:lnTo>
                    <a:pt x="27860" y="47724"/>
                  </a:lnTo>
                  <a:lnTo>
                    <a:pt x="45720" y="49530"/>
                  </a:lnTo>
                  <a:close/>
                </a:path>
                <a:path w="92710" h="49529">
                  <a:moveTo>
                    <a:pt x="0" y="49530"/>
                  </a:moveTo>
                  <a:lnTo>
                    <a:pt x="0" y="49530"/>
                  </a:lnTo>
                </a:path>
                <a:path w="92710" h="49529">
                  <a:moveTo>
                    <a:pt x="92710" y="0"/>
                  </a:moveTo>
                  <a:lnTo>
                    <a:pt x="92710" y="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61939" y="3247389"/>
              <a:ext cx="157480" cy="86360"/>
            </a:xfrm>
            <a:custGeom>
              <a:avLst/>
              <a:gdLst/>
              <a:ahLst/>
              <a:cxnLst/>
              <a:rect l="l" t="t" r="r" b="b"/>
              <a:pathLst>
                <a:path w="157479" h="86360">
                  <a:moveTo>
                    <a:pt x="125730" y="0"/>
                  </a:moveTo>
                  <a:lnTo>
                    <a:pt x="19050" y="21589"/>
                  </a:lnTo>
                  <a:lnTo>
                    <a:pt x="0" y="58420"/>
                  </a:lnTo>
                  <a:lnTo>
                    <a:pt x="4782" y="70107"/>
                  </a:lnTo>
                  <a:lnTo>
                    <a:pt x="12541" y="79533"/>
                  </a:lnTo>
                  <a:lnTo>
                    <a:pt x="21967" y="85387"/>
                  </a:lnTo>
                  <a:lnTo>
                    <a:pt x="31750" y="86360"/>
                  </a:lnTo>
                  <a:lnTo>
                    <a:pt x="138430" y="64770"/>
                  </a:lnTo>
                  <a:lnTo>
                    <a:pt x="147121" y="60265"/>
                  </a:lnTo>
                  <a:lnTo>
                    <a:pt x="153670" y="51593"/>
                  </a:lnTo>
                  <a:lnTo>
                    <a:pt x="157360" y="40302"/>
                  </a:lnTo>
                  <a:lnTo>
                    <a:pt x="157480" y="27939"/>
                  </a:lnTo>
                  <a:lnTo>
                    <a:pt x="152697" y="16252"/>
                  </a:lnTo>
                  <a:lnTo>
                    <a:pt x="144938" y="6826"/>
                  </a:lnTo>
                  <a:lnTo>
                    <a:pt x="135512" y="972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61939" y="3242309"/>
              <a:ext cx="157480" cy="96520"/>
            </a:xfrm>
            <a:custGeom>
              <a:avLst/>
              <a:gdLst/>
              <a:ahLst/>
              <a:cxnLst/>
              <a:rect l="l" t="t" r="r" b="b"/>
              <a:pathLst>
                <a:path w="157479" h="96520">
                  <a:moveTo>
                    <a:pt x="19050" y="26669"/>
                  </a:moveTo>
                  <a:lnTo>
                    <a:pt x="10358" y="31174"/>
                  </a:lnTo>
                  <a:lnTo>
                    <a:pt x="3810" y="39846"/>
                  </a:lnTo>
                  <a:lnTo>
                    <a:pt x="119" y="51137"/>
                  </a:lnTo>
                  <a:lnTo>
                    <a:pt x="0" y="63500"/>
                  </a:lnTo>
                  <a:lnTo>
                    <a:pt x="4782" y="75187"/>
                  </a:lnTo>
                  <a:lnTo>
                    <a:pt x="12541" y="84613"/>
                  </a:lnTo>
                  <a:lnTo>
                    <a:pt x="21967" y="90467"/>
                  </a:lnTo>
                  <a:lnTo>
                    <a:pt x="31750" y="91439"/>
                  </a:lnTo>
                  <a:lnTo>
                    <a:pt x="138430" y="69850"/>
                  </a:lnTo>
                  <a:lnTo>
                    <a:pt x="147121" y="65345"/>
                  </a:lnTo>
                  <a:lnTo>
                    <a:pt x="153670" y="56673"/>
                  </a:lnTo>
                  <a:lnTo>
                    <a:pt x="157360" y="45382"/>
                  </a:lnTo>
                  <a:lnTo>
                    <a:pt x="157480" y="33019"/>
                  </a:lnTo>
                  <a:lnTo>
                    <a:pt x="152697" y="21332"/>
                  </a:lnTo>
                  <a:lnTo>
                    <a:pt x="144938" y="11906"/>
                  </a:lnTo>
                  <a:lnTo>
                    <a:pt x="135512" y="6052"/>
                  </a:lnTo>
                  <a:lnTo>
                    <a:pt x="125730" y="5079"/>
                  </a:lnTo>
                  <a:lnTo>
                    <a:pt x="19050" y="26669"/>
                  </a:lnTo>
                  <a:close/>
                </a:path>
                <a:path w="157479" h="96520">
                  <a:moveTo>
                    <a:pt x="6350" y="96519"/>
                  </a:moveTo>
                  <a:lnTo>
                    <a:pt x="6350" y="96519"/>
                  </a:lnTo>
                </a:path>
                <a:path w="157479" h="96520">
                  <a:moveTo>
                    <a:pt x="151130" y="0"/>
                  </a:moveTo>
                  <a:lnTo>
                    <a:pt x="15113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47969" y="3289299"/>
              <a:ext cx="107314" cy="60960"/>
            </a:xfrm>
            <a:custGeom>
              <a:avLst/>
              <a:gdLst/>
              <a:ahLst/>
              <a:cxnLst/>
              <a:rect l="l" t="t" r="r" b="b"/>
              <a:pathLst>
                <a:path w="107314" h="60960">
                  <a:moveTo>
                    <a:pt x="17779" y="0"/>
                  </a:moveTo>
                  <a:lnTo>
                    <a:pt x="12144" y="1071"/>
                  </a:lnTo>
                  <a:lnTo>
                    <a:pt x="6985" y="5714"/>
                  </a:lnTo>
                  <a:lnTo>
                    <a:pt x="2778" y="13215"/>
                  </a:lnTo>
                  <a:lnTo>
                    <a:pt x="0" y="22860"/>
                  </a:lnTo>
                  <a:lnTo>
                    <a:pt x="158" y="32742"/>
                  </a:lnTo>
                  <a:lnTo>
                    <a:pt x="2222" y="40957"/>
                  </a:lnTo>
                  <a:lnTo>
                    <a:pt x="5714" y="46791"/>
                  </a:lnTo>
                  <a:lnTo>
                    <a:pt x="10159" y="49529"/>
                  </a:lnTo>
                  <a:lnTo>
                    <a:pt x="88900" y="60960"/>
                  </a:lnTo>
                  <a:lnTo>
                    <a:pt x="94535" y="59352"/>
                  </a:lnTo>
                  <a:lnTo>
                    <a:pt x="99694" y="54768"/>
                  </a:lnTo>
                  <a:lnTo>
                    <a:pt x="103901" y="47565"/>
                  </a:lnTo>
                  <a:lnTo>
                    <a:pt x="106679" y="38100"/>
                  </a:lnTo>
                  <a:lnTo>
                    <a:pt x="106699" y="28217"/>
                  </a:lnTo>
                  <a:lnTo>
                    <a:pt x="104933" y="20002"/>
                  </a:lnTo>
                  <a:lnTo>
                    <a:pt x="101500" y="14168"/>
                  </a:lnTo>
                  <a:lnTo>
                    <a:pt x="96519" y="1142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27404" y="3300729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4" h="49529">
                  <a:moveTo>
                    <a:pt x="17085" y="0"/>
                  </a:moveTo>
                  <a:lnTo>
                    <a:pt x="0" y="32206"/>
                  </a:lnTo>
                  <a:lnTo>
                    <a:pt x="1686" y="40481"/>
                  </a:lnTo>
                  <a:lnTo>
                    <a:pt x="5040" y="46612"/>
                  </a:lnTo>
                  <a:lnTo>
                    <a:pt x="9465" y="49530"/>
                  </a:lnTo>
                  <a:lnTo>
                    <a:pt x="15101" y="47922"/>
                  </a:lnTo>
                  <a:lnTo>
                    <a:pt x="20260" y="43338"/>
                  </a:lnTo>
                  <a:lnTo>
                    <a:pt x="24467" y="36135"/>
                  </a:lnTo>
                  <a:lnTo>
                    <a:pt x="27245" y="26670"/>
                  </a:lnTo>
                  <a:lnTo>
                    <a:pt x="27265" y="16787"/>
                  </a:lnTo>
                  <a:lnTo>
                    <a:pt x="25499" y="8572"/>
                  </a:lnTo>
                  <a:lnTo>
                    <a:pt x="22066" y="2738"/>
                  </a:lnTo>
                  <a:lnTo>
                    <a:pt x="17085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09539" y="3251199"/>
              <a:ext cx="62230" cy="49530"/>
            </a:xfrm>
            <a:custGeom>
              <a:avLst/>
              <a:gdLst/>
              <a:ahLst/>
              <a:cxnLst/>
              <a:rect l="l" t="t" r="r" b="b"/>
              <a:pathLst>
                <a:path w="62229" h="49529">
                  <a:moveTo>
                    <a:pt x="54610" y="0"/>
                  </a:moveTo>
                  <a:lnTo>
                    <a:pt x="7620" y="0"/>
                  </a:lnTo>
                  <a:lnTo>
                    <a:pt x="4822" y="2004"/>
                  </a:lnTo>
                  <a:lnTo>
                    <a:pt x="2381" y="7461"/>
                  </a:lnTo>
                  <a:lnTo>
                    <a:pt x="654" y="15537"/>
                  </a:lnTo>
                  <a:lnTo>
                    <a:pt x="0" y="25400"/>
                  </a:lnTo>
                  <a:lnTo>
                    <a:pt x="0" y="38100"/>
                  </a:lnTo>
                  <a:lnTo>
                    <a:pt x="3810" y="49529"/>
                  </a:lnTo>
                  <a:lnTo>
                    <a:pt x="58420" y="49529"/>
                  </a:lnTo>
                  <a:lnTo>
                    <a:pt x="62230" y="38100"/>
                  </a:lnTo>
                  <a:lnTo>
                    <a:pt x="62230" y="25400"/>
                  </a:lnTo>
                  <a:lnTo>
                    <a:pt x="61575" y="15537"/>
                  </a:lnTo>
                  <a:lnTo>
                    <a:pt x="59848" y="7461"/>
                  </a:lnTo>
                  <a:lnTo>
                    <a:pt x="57407" y="2004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56529" y="3251199"/>
              <a:ext cx="15240" cy="49530"/>
            </a:xfrm>
            <a:custGeom>
              <a:avLst/>
              <a:gdLst/>
              <a:ahLst/>
              <a:cxnLst/>
              <a:rect l="l" t="t" r="r" b="b"/>
              <a:pathLst>
                <a:path w="15239" h="49529">
                  <a:moveTo>
                    <a:pt x="7620" y="0"/>
                  </a:moveTo>
                  <a:lnTo>
                    <a:pt x="4286" y="2004"/>
                  </a:lnTo>
                  <a:lnTo>
                    <a:pt x="1905" y="7461"/>
                  </a:lnTo>
                  <a:lnTo>
                    <a:pt x="476" y="15537"/>
                  </a:lnTo>
                  <a:lnTo>
                    <a:pt x="0" y="25400"/>
                  </a:lnTo>
                  <a:lnTo>
                    <a:pt x="0" y="38100"/>
                  </a:lnTo>
                  <a:lnTo>
                    <a:pt x="2540" y="49529"/>
                  </a:lnTo>
                  <a:lnTo>
                    <a:pt x="11430" y="49529"/>
                  </a:lnTo>
                  <a:lnTo>
                    <a:pt x="15240" y="38100"/>
                  </a:lnTo>
                  <a:lnTo>
                    <a:pt x="15240" y="25400"/>
                  </a:lnTo>
                  <a:lnTo>
                    <a:pt x="14585" y="15537"/>
                  </a:lnTo>
                  <a:lnTo>
                    <a:pt x="12858" y="7461"/>
                  </a:lnTo>
                  <a:lnTo>
                    <a:pt x="10417" y="200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55919" y="3232149"/>
              <a:ext cx="135890" cy="77470"/>
            </a:xfrm>
            <a:custGeom>
              <a:avLst/>
              <a:gdLst/>
              <a:ahLst/>
              <a:cxnLst/>
              <a:rect l="l" t="t" r="r" b="b"/>
              <a:pathLst>
                <a:path w="135889" h="77470">
                  <a:moveTo>
                    <a:pt x="135889" y="0"/>
                  </a:moveTo>
                  <a:lnTo>
                    <a:pt x="0" y="8889"/>
                  </a:lnTo>
                  <a:lnTo>
                    <a:pt x="72389" y="77470"/>
                  </a:lnTo>
                  <a:lnTo>
                    <a:pt x="13588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02909" y="3244849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469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65749" y="3183889"/>
              <a:ext cx="215900" cy="143510"/>
            </a:xfrm>
            <a:custGeom>
              <a:avLst/>
              <a:gdLst/>
              <a:ahLst/>
              <a:cxnLst/>
              <a:rect l="l" t="t" r="r" b="b"/>
              <a:pathLst>
                <a:path w="215900" h="143510">
                  <a:moveTo>
                    <a:pt x="107950" y="0"/>
                  </a:moveTo>
                  <a:lnTo>
                    <a:pt x="65365" y="5595"/>
                  </a:lnTo>
                  <a:lnTo>
                    <a:pt x="31114" y="20955"/>
                  </a:lnTo>
                  <a:lnTo>
                    <a:pt x="8294" y="43934"/>
                  </a:lnTo>
                  <a:lnTo>
                    <a:pt x="0" y="72389"/>
                  </a:lnTo>
                  <a:lnTo>
                    <a:pt x="8294" y="100647"/>
                  </a:lnTo>
                  <a:lnTo>
                    <a:pt x="31115" y="123189"/>
                  </a:lnTo>
                  <a:lnTo>
                    <a:pt x="65365" y="138112"/>
                  </a:lnTo>
                  <a:lnTo>
                    <a:pt x="107950" y="143510"/>
                  </a:lnTo>
                  <a:lnTo>
                    <a:pt x="150534" y="138112"/>
                  </a:lnTo>
                  <a:lnTo>
                    <a:pt x="184785" y="123189"/>
                  </a:lnTo>
                  <a:lnTo>
                    <a:pt x="207605" y="100647"/>
                  </a:lnTo>
                  <a:lnTo>
                    <a:pt x="215900" y="72389"/>
                  </a:lnTo>
                  <a:lnTo>
                    <a:pt x="207605" y="43934"/>
                  </a:lnTo>
                  <a:lnTo>
                    <a:pt x="184784" y="20955"/>
                  </a:lnTo>
                  <a:lnTo>
                    <a:pt x="150534" y="559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02249" y="3272789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1120"/>
                  </a:lnTo>
                </a:path>
              </a:pathLst>
            </a:custGeom>
            <a:ln w="19048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70779" y="3047999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19">
                  <a:moveTo>
                    <a:pt x="402590" y="0"/>
                  </a:moveTo>
                  <a:lnTo>
                    <a:pt x="57150" y="0"/>
                  </a:lnTo>
                  <a:lnTo>
                    <a:pt x="34825" y="2877"/>
                  </a:lnTo>
                  <a:lnTo>
                    <a:pt x="16668" y="10636"/>
                  </a:lnTo>
                  <a:lnTo>
                    <a:pt x="4464" y="21967"/>
                  </a:lnTo>
                  <a:lnTo>
                    <a:pt x="0" y="35560"/>
                  </a:lnTo>
                  <a:lnTo>
                    <a:pt x="4464" y="49152"/>
                  </a:lnTo>
                  <a:lnTo>
                    <a:pt x="16668" y="60483"/>
                  </a:lnTo>
                  <a:lnTo>
                    <a:pt x="34825" y="68242"/>
                  </a:lnTo>
                  <a:lnTo>
                    <a:pt x="57150" y="71120"/>
                  </a:lnTo>
                  <a:lnTo>
                    <a:pt x="402590" y="71120"/>
                  </a:lnTo>
                  <a:lnTo>
                    <a:pt x="424914" y="68242"/>
                  </a:lnTo>
                  <a:lnTo>
                    <a:pt x="443071" y="60483"/>
                  </a:lnTo>
                  <a:lnTo>
                    <a:pt x="455275" y="49152"/>
                  </a:lnTo>
                  <a:lnTo>
                    <a:pt x="459740" y="35560"/>
                  </a:lnTo>
                  <a:lnTo>
                    <a:pt x="455275" y="21967"/>
                  </a:lnTo>
                  <a:lnTo>
                    <a:pt x="443071" y="10636"/>
                  </a:lnTo>
                  <a:lnTo>
                    <a:pt x="424914" y="2877"/>
                  </a:lnTo>
                  <a:lnTo>
                    <a:pt x="40259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70779" y="3047999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19">
                  <a:moveTo>
                    <a:pt x="0" y="35560"/>
                  </a:moveTo>
                  <a:lnTo>
                    <a:pt x="4464" y="49152"/>
                  </a:lnTo>
                  <a:lnTo>
                    <a:pt x="16668" y="60483"/>
                  </a:lnTo>
                  <a:lnTo>
                    <a:pt x="34825" y="68242"/>
                  </a:lnTo>
                  <a:lnTo>
                    <a:pt x="57150" y="71120"/>
                  </a:lnTo>
                  <a:lnTo>
                    <a:pt x="402590" y="71120"/>
                  </a:lnTo>
                  <a:lnTo>
                    <a:pt x="424914" y="68242"/>
                  </a:lnTo>
                  <a:lnTo>
                    <a:pt x="443071" y="60483"/>
                  </a:lnTo>
                  <a:lnTo>
                    <a:pt x="455275" y="49152"/>
                  </a:lnTo>
                  <a:lnTo>
                    <a:pt x="459740" y="35560"/>
                  </a:lnTo>
                  <a:lnTo>
                    <a:pt x="455275" y="21967"/>
                  </a:lnTo>
                  <a:lnTo>
                    <a:pt x="443071" y="10636"/>
                  </a:lnTo>
                  <a:lnTo>
                    <a:pt x="424914" y="2877"/>
                  </a:lnTo>
                  <a:lnTo>
                    <a:pt x="402590" y="0"/>
                  </a:lnTo>
                  <a:lnTo>
                    <a:pt x="57150" y="0"/>
                  </a:lnTo>
                  <a:lnTo>
                    <a:pt x="34825" y="2877"/>
                  </a:lnTo>
                  <a:lnTo>
                    <a:pt x="16668" y="10636"/>
                  </a:lnTo>
                  <a:lnTo>
                    <a:pt x="4464" y="21967"/>
                  </a:lnTo>
                  <a:lnTo>
                    <a:pt x="0" y="35560"/>
                  </a:lnTo>
                  <a:close/>
                </a:path>
                <a:path w="459739" h="71119">
                  <a:moveTo>
                    <a:pt x="0" y="71120"/>
                  </a:moveTo>
                  <a:lnTo>
                    <a:pt x="0" y="71120"/>
                  </a:lnTo>
                </a:path>
                <a:path w="459739" h="71119">
                  <a:moveTo>
                    <a:pt x="459740" y="0"/>
                  </a:moveTo>
                  <a:lnTo>
                    <a:pt x="45974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70779" y="3047999"/>
              <a:ext cx="114300" cy="71120"/>
            </a:xfrm>
            <a:custGeom>
              <a:avLst/>
              <a:gdLst/>
              <a:ahLst/>
              <a:cxnLst/>
              <a:rect l="l" t="t" r="r" b="b"/>
              <a:pathLst>
                <a:path w="114300" h="71119">
                  <a:moveTo>
                    <a:pt x="57150" y="0"/>
                  </a:moveTo>
                  <a:lnTo>
                    <a:pt x="34825" y="2877"/>
                  </a:lnTo>
                  <a:lnTo>
                    <a:pt x="16668" y="10636"/>
                  </a:lnTo>
                  <a:lnTo>
                    <a:pt x="4464" y="21967"/>
                  </a:lnTo>
                  <a:lnTo>
                    <a:pt x="0" y="35560"/>
                  </a:lnTo>
                  <a:lnTo>
                    <a:pt x="4464" y="49152"/>
                  </a:lnTo>
                  <a:lnTo>
                    <a:pt x="16668" y="60483"/>
                  </a:lnTo>
                  <a:lnTo>
                    <a:pt x="34825" y="68242"/>
                  </a:lnTo>
                  <a:lnTo>
                    <a:pt x="57150" y="71120"/>
                  </a:lnTo>
                  <a:lnTo>
                    <a:pt x="79474" y="68242"/>
                  </a:lnTo>
                  <a:lnTo>
                    <a:pt x="97631" y="60483"/>
                  </a:lnTo>
                  <a:lnTo>
                    <a:pt x="109835" y="49152"/>
                  </a:lnTo>
                  <a:lnTo>
                    <a:pt x="114300" y="35560"/>
                  </a:lnTo>
                  <a:lnTo>
                    <a:pt x="109835" y="21967"/>
                  </a:lnTo>
                  <a:lnTo>
                    <a:pt x="97631" y="10636"/>
                  </a:lnTo>
                  <a:lnTo>
                    <a:pt x="79474" y="287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70779" y="3047999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19">
                  <a:moveTo>
                    <a:pt x="0" y="35560"/>
                  </a:moveTo>
                  <a:lnTo>
                    <a:pt x="4464" y="49152"/>
                  </a:lnTo>
                  <a:lnTo>
                    <a:pt x="16668" y="60483"/>
                  </a:lnTo>
                  <a:lnTo>
                    <a:pt x="34825" y="68242"/>
                  </a:lnTo>
                  <a:lnTo>
                    <a:pt x="57150" y="71120"/>
                  </a:lnTo>
                  <a:lnTo>
                    <a:pt x="79474" y="68242"/>
                  </a:lnTo>
                  <a:lnTo>
                    <a:pt x="97631" y="60483"/>
                  </a:lnTo>
                  <a:lnTo>
                    <a:pt x="109835" y="49152"/>
                  </a:lnTo>
                  <a:lnTo>
                    <a:pt x="114300" y="35560"/>
                  </a:lnTo>
                  <a:lnTo>
                    <a:pt x="109835" y="21967"/>
                  </a:lnTo>
                  <a:lnTo>
                    <a:pt x="97631" y="10636"/>
                  </a:lnTo>
                  <a:lnTo>
                    <a:pt x="79474" y="2877"/>
                  </a:lnTo>
                  <a:lnTo>
                    <a:pt x="57150" y="0"/>
                  </a:lnTo>
                  <a:lnTo>
                    <a:pt x="34825" y="2877"/>
                  </a:lnTo>
                  <a:lnTo>
                    <a:pt x="16668" y="10636"/>
                  </a:lnTo>
                  <a:lnTo>
                    <a:pt x="4464" y="21967"/>
                  </a:lnTo>
                  <a:lnTo>
                    <a:pt x="0" y="35560"/>
                  </a:lnTo>
                  <a:close/>
                </a:path>
                <a:path w="459739" h="71119">
                  <a:moveTo>
                    <a:pt x="0" y="71120"/>
                  </a:moveTo>
                  <a:lnTo>
                    <a:pt x="0" y="71120"/>
                  </a:lnTo>
                </a:path>
                <a:path w="459739" h="71119">
                  <a:moveTo>
                    <a:pt x="459740" y="0"/>
                  </a:moveTo>
                  <a:lnTo>
                    <a:pt x="45974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972049" y="304799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89">
                  <a:moveTo>
                    <a:pt x="57150" y="0"/>
                  </a:moveTo>
                  <a:lnTo>
                    <a:pt x="34289" y="2698"/>
                  </a:lnTo>
                  <a:lnTo>
                    <a:pt x="16192" y="10160"/>
                  </a:lnTo>
                  <a:lnTo>
                    <a:pt x="4286" y="21431"/>
                  </a:lnTo>
                  <a:lnTo>
                    <a:pt x="0" y="35560"/>
                  </a:lnTo>
                  <a:lnTo>
                    <a:pt x="4286" y="50422"/>
                  </a:lnTo>
                  <a:lnTo>
                    <a:pt x="16192" y="62071"/>
                  </a:lnTo>
                  <a:lnTo>
                    <a:pt x="34289" y="69671"/>
                  </a:lnTo>
                  <a:lnTo>
                    <a:pt x="57150" y="72389"/>
                  </a:lnTo>
                  <a:lnTo>
                    <a:pt x="80208" y="69671"/>
                  </a:lnTo>
                  <a:lnTo>
                    <a:pt x="98742" y="62071"/>
                  </a:lnTo>
                  <a:lnTo>
                    <a:pt x="111085" y="50422"/>
                  </a:lnTo>
                  <a:lnTo>
                    <a:pt x="115570" y="35560"/>
                  </a:lnTo>
                  <a:lnTo>
                    <a:pt x="111085" y="21431"/>
                  </a:lnTo>
                  <a:lnTo>
                    <a:pt x="98742" y="10159"/>
                  </a:lnTo>
                  <a:lnTo>
                    <a:pt x="80208" y="2698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70779" y="3046729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60">
                  <a:moveTo>
                    <a:pt x="58420" y="73660"/>
                  </a:moveTo>
                  <a:lnTo>
                    <a:pt x="35560" y="70941"/>
                  </a:lnTo>
                  <a:lnTo>
                    <a:pt x="17462" y="63341"/>
                  </a:lnTo>
                  <a:lnTo>
                    <a:pt x="5556" y="51692"/>
                  </a:lnTo>
                  <a:lnTo>
                    <a:pt x="1270" y="36830"/>
                  </a:lnTo>
                  <a:lnTo>
                    <a:pt x="5556" y="22701"/>
                  </a:lnTo>
                  <a:lnTo>
                    <a:pt x="17462" y="11430"/>
                  </a:lnTo>
                  <a:lnTo>
                    <a:pt x="35560" y="3968"/>
                  </a:lnTo>
                  <a:lnTo>
                    <a:pt x="58420" y="1270"/>
                  </a:lnTo>
                  <a:lnTo>
                    <a:pt x="81478" y="3968"/>
                  </a:lnTo>
                  <a:lnTo>
                    <a:pt x="100012" y="11429"/>
                  </a:lnTo>
                  <a:lnTo>
                    <a:pt x="112355" y="22701"/>
                  </a:lnTo>
                  <a:lnTo>
                    <a:pt x="116840" y="36830"/>
                  </a:lnTo>
                  <a:lnTo>
                    <a:pt x="112355" y="51692"/>
                  </a:lnTo>
                  <a:lnTo>
                    <a:pt x="100012" y="63341"/>
                  </a:lnTo>
                  <a:lnTo>
                    <a:pt x="81478" y="70941"/>
                  </a:lnTo>
                  <a:lnTo>
                    <a:pt x="58420" y="73660"/>
                  </a:lnTo>
                  <a:close/>
                </a:path>
                <a:path w="116839" h="73660">
                  <a:moveTo>
                    <a:pt x="116840" y="73660"/>
                  </a:moveTo>
                  <a:lnTo>
                    <a:pt x="116840" y="73660"/>
                  </a:lnTo>
                </a:path>
                <a:path w="116839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172709" y="3103532"/>
              <a:ext cx="277207" cy="2027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22570" y="3012439"/>
              <a:ext cx="367030" cy="240029"/>
            </a:xfrm>
            <a:custGeom>
              <a:avLst/>
              <a:gdLst/>
              <a:ahLst/>
              <a:cxnLst/>
              <a:rect l="l" t="t" r="r" b="b"/>
              <a:pathLst>
                <a:path w="367029" h="240029">
                  <a:moveTo>
                    <a:pt x="367030" y="240030"/>
                  </a:moveTo>
                  <a:lnTo>
                    <a:pt x="309880" y="111760"/>
                  </a:lnTo>
                  <a:lnTo>
                    <a:pt x="276034" y="111760"/>
                  </a:lnTo>
                  <a:lnTo>
                    <a:pt x="287020" y="80010"/>
                  </a:lnTo>
                  <a:lnTo>
                    <a:pt x="276021" y="48221"/>
                  </a:lnTo>
                  <a:lnTo>
                    <a:pt x="245745" y="22860"/>
                  </a:lnTo>
                  <a:lnTo>
                    <a:pt x="200215" y="6083"/>
                  </a:lnTo>
                  <a:lnTo>
                    <a:pt x="143510" y="0"/>
                  </a:lnTo>
                  <a:lnTo>
                    <a:pt x="86791" y="6083"/>
                  </a:lnTo>
                  <a:lnTo>
                    <a:pt x="41275" y="22860"/>
                  </a:lnTo>
                  <a:lnTo>
                    <a:pt x="10985" y="48221"/>
                  </a:lnTo>
                  <a:lnTo>
                    <a:pt x="0" y="80010"/>
                  </a:lnTo>
                  <a:lnTo>
                    <a:pt x="10985" y="111810"/>
                  </a:lnTo>
                  <a:lnTo>
                    <a:pt x="41275" y="137172"/>
                  </a:lnTo>
                  <a:lnTo>
                    <a:pt x="78740" y="150990"/>
                  </a:lnTo>
                  <a:lnTo>
                    <a:pt x="78740" y="240030"/>
                  </a:lnTo>
                  <a:lnTo>
                    <a:pt x="367030" y="24003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0809" y="3047999"/>
              <a:ext cx="73660" cy="138430"/>
            </a:xfrm>
            <a:custGeom>
              <a:avLst/>
              <a:gdLst/>
              <a:ahLst/>
              <a:cxnLst/>
              <a:rect l="l" t="t" r="r" b="b"/>
              <a:pathLst>
                <a:path w="73660" h="138430">
                  <a:moveTo>
                    <a:pt x="1269" y="0"/>
                  </a:moveTo>
                  <a:lnTo>
                    <a:pt x="1071" y="12382"/>
                  </a:lnTo>
                  <a:lnTo>
                    <a:pt x="634" y="24765"/>
                  </a:lnTo>
                  <a:lnTo>
                    <a:pt x="198" y="37147"/>
                  </a:lnTo>
                  <a:lnTo>
                    <a:pt x="0" y="49529"/>
                  </a:lnTo>
                </a:path>
                <a:path w="73660" h="138430">
                  <a:moveTo>
                    <a:pt x="1269" y="0"/>
                  </a:moveTo>
                  <a:lnTo>
                    <a:pt x="1269" y="0"/>
                  </a:lnTo>
                </a:path>
                <a:path w="73660" h="138430">
                  <a:moveTo>
                    <a:pt x="73660" y="88900"/>
                  </a:moveTo>
                  <a:lnTo>
                    <a:pt x="73640" y="101282"/>
                  </a:lnTo>
                  <a:lnTo>
                    <a:pt x="73501" y="113665"/>
                  </a:lnTo>
                  <a:lnTo>
                    <a:pt x="73124" y="126047"/>
                  </a:lnTo>
                  <a:lnTo>
                    <a:pt x="72389" y="138429"/>
                  </a:lnTo>
                </a:path>
                <a:path w="73660" h="138430">
                  <a:moveTo>
                    <a:pt x="73660" y="88900"/>
                  </a:moveTo>
                  <a:lnTo>
                    <a:pt x="73660" y="88900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633719" y="3004819"/>
              <a:ext cx="427989" cy="3098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2128520" y="3129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4E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53920" y="3201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4E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85259" y="172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4E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0" name="object 93"/>
          <p:cNvGrpSpPr/>
          <p:nvPr/>
        </p:nvGrpSpPr>
        <p:grpSpPr>
          <a:xfrm>
            <a:off x="2208529" y="67717"/>
            <a:ext cx="1703070" cy="5055235"/>
            <a:chOff x="2208529" y="67717"/>
            <a:chExt cx="1703070" cy="5055235"/>
          </a:xfrm>
        </p:grpSpPr>
        <p:sp>
          <p:nvSpPr>
            <p:cNvPr id="94" name="object 94"/>
            <p:cNvSpPr/>
            <p:nvPr/>
          </p:nvSpPr>
          <p:spPr>
            <a:xfrm>
              <a:off x="2945129" y="824230"/>
              <a:ext cx="118110" cy="39370"/>
            </a:xfrm>
            <a:custGeom>
              <a:avLst/>
              <a:gdLst/>
              <a:ahLst/>
              <a:cxnLst/>
              <a:rect l="l" t="t" r="r" b="b"/>
              <a:pathLst>
                <a:path w="118110" h="39369">
                  <a:moveTo>
                    <a:pt x="118109" y="20320"/>
                  </a:moveTo>
                  <a:lnTo>
                    <a:pt x="108942" y="12858"/>
                  </a:lnTo>
                  <a:lnTo>
                    <a:pt x="83819" y="6350"/>
                  </a:lnTo>
                  <a:lnTo>
                    <a:pt x="46315" y="1746"/>
                  </a:lnTo>
                  <a:lnTo>
                    <a:pt x="0" y="0"/>
                  </a:lnTo>
                </a:path>
                <a:path w="118110" h="39369">
                  <a:moveTo>
                    <a:pt x="118109" y="20320"/>
                  </a:moveTo>
                  <a:lnTo>
                    <a:pt x="108942" y="27582"/>
                  </a:lnTo>
                  <a:lnTo>
                    <a:pt x="83819" y="33654"/>
                  </a:lnTo>
                  <a:lnTo>
                    <a:pt x="46315" y="37822"/>
                  </a:lnTo>
                  <a:lnTo>
                    <a:pt x="0" y="3937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45129" y="881380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126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45129" y="852169"/>
              <a:ext cx="118110" cy="19050"/>
            </a:xfrm>
            <a:custGeom>
              <a:avLst/>
              <a:gdLst/>
              <a:ahLst/>
              <a:cxnLst/>
              <a:rect l="l" t="t" r="r" b="b"/>
              <a:pathLst>
                <a:path w="118110" h="19050">
                  <a:moveTo>
                    <a:pt x="118109" y="19050"/>
                  </a:moveTo>
                  <a:lnTo>
                    <a:pt x="108942" y="11787"/>
                  </a:lnTo>
                  <a:lnTo>
                    <a:pt x="83819" y="5715"/>
                  </a:lnTo>
                  <a:lnTo>
                    <a:pt x="46315" y="1547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063239" y="881380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0"/>
                  </a:moveTo>
                  <a:lnTo>
                    <a:pt x="0" y="888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57499" y="852169"/>
              <a:ext cx="205740" cy="39370"/>
            </a:xfrm>
            <a:custGeom>
              <a:avLst/>
              <a:gdLst/>
              <a:ahLst/>
              <a:cxnLst/>
              <a:rect l="l" t="t" r="r" b="b"/>
              <a:pathLst>
                <a:path w="205739" h="39369">
                  <a:moveTo>
                    <a:pt x="0" y="5079"/>
                  </a:moveTo>
                  <a:lnTo>
                    <a:pt x="6925" y="7679"/>
                  </a:lnTo>
                  <a:lnTo>
                    <a:pt x="25876" y="9683"/>
                  </a:lnTo>
                  <a:lnTo>
                    <a:pt x="54113" y="10973"/>
                  </a:lnTo>
                  <a:lnTo>
                    <a:pt x="88900" y="11429"/>
                  </a:lnTo>
                </a:path>
                <a:path w="205739" h="39369">
                  <a:moveTo>
                    <a:pt x="0" y="6350"/>
                  </a:moveTo>
                  <a:lnTo>
                    <a:pt x="6925" y="3750"/>
                  </a:lnTo>
                  <a:lnTo>
                    <a:pt x="25876" y="1746"/>
                  </a:lnTo>
                  <a:lnTo>
                    <a:pt x="54113" y="456"/>
                  </a:lnTo>
                  <a:lnTo>
                    <a:pt x="88900" y="0"/>
                  </a:lnTo>
                </a:path>
                <a:path w="205739" h="39369">
                  <a:moveTo>
                    <a:pt x="205739" y="19050"/>
                  </a:moveTo>
                  <a:lnTo>
                    <a:pt x="196572" y="26511"/>
                  </a:lnTo>
                  <a:lnTo>
                    <a:pt x="171449" y="33019"/>
                  </a:lnTo>
                  <a:lnTo>
                    <a:pt x="133945" y="37623"/>
                  </a:lnTo>
                  <a:lnTo>
                    <a:pt x="87630" y="3936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63239" y="881380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0"/>
                  </a:moveTo>
                  <a:lnTo>
                    <a:pt x="0" y="888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45764" y="881380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09">
                  <a:moveTo>
                    <a:pt x="0" y="0"/>
                  </a:moveTo>
                  <a:lnTo>
                    <a:pt x="0" y="19430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945129" y="878840"/>
              <a:ext cx="118110" cy="20320"/>
            </a:xfrm>
            <a:custGeom>
              <a:avLst/>
              <a:gdLst/>
              <a:ahLst/>
              <a:cxnLst/>
              <a:rect l="l" t="t" r="r" b="b"/>
              <a:pathLst>
                <a:path w="118110" h="20319">
                  <a:moveTo>
                    <a:pt x="118109" y="20320"/>
                  </a:moveTo>
                  <a:lnTo>
                    <a:pt x="108942" y="12322"/>
                  </a:lnTo>
                  <a:lnTo>
                    <a:pt x="83819" y="5873"/>
                  </a:lnTo>
                  <a:lnTo>
                    <a:pt x="46315" y="1567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063239" y="881380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19">
                  <a:moveTo>
                    <a:pt x="0" y="0"/>
                  </a:moveTo>
                  <a:lnTo>
                    <a:pt x="0" y="17271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857499" y="885189"/>
              <a:ext cx="88900" cy="6350"/>
            </a:xfrm>
            <a:custGeom>
              <a:avLst/>
              <a:gdLst/>
              <a:ahLst/>
              <a:cxnLst/>
              <a:rect l="l" t="t" r="r" b="b"/>
              <a:pathLst>
                <a:path w="88900" h="6350">
                  <a:moveTo>
                    <a:pt x="0" y="0"/>
                  </a:moveTo>
                  <a:lnTo>
                    <a:pt x="6925" y="2063"/>
                  </a:lnTo>
                  <a:lnTo>
                    <a:pt x="25876" y="4127"/>
                  </a:lnTo>
                  <a:lnTo>
                    <a:pt x="54113" y="5715"/>
                  </a:lnTo>
                  <a:lnTo>
                    <a:pt x="88900" y="635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857499" y="881380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22858"/>
                  </a:moveTo>
                  <a:lnTo>
                    <a:pt x="0" y="0"/>
                  </a:lnTo>
                  <a:lnTo>
                    <a:pt x="0" y="22858"/>
                  </a:lnTo>
                  <a:close/>
                </a:path>
              </a:pathLst>
            </a:custGeom>
            <a:solidFill>
              <a:srgbClr val="66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857499" y="878840"/>
              <a:ext cx="88900" cy="6350"/>
            </a:xfrm>
            <a:custGeom>
              <a:avLst/>
              <a:gdLst/>
              <a:ahLst/>
              <a:cxnLst/>
              <a:rect l="l" t="t" r="r" b="b"/>
              <a:pathLst>
                <a:path w="88900" h="6350">
                  <a:moveTo>
                    <a:pt x="0" y="6350"/>
                  </a:moveTo>
                  <a:lnTo>
                    <a:pt x="6925" y="4286"/>
                  </a:lnTo>
                  <a:lnTo>
                    <a:pt x="25876" y="2222"/>
                  </a:lnTo>
                  <a:lnTo>
                    <a:pt x="54113" y="634"/>
                  </a:lnTo>
                  <a:lnTo>
                    <a:pt x="8890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857499" y="881380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22858"/>
                  </a:moveTo>
                  <a:lnTo>
                    <a:pt x="0" y="0"/>
                  </a:lnTo>
                  <a:lnTo>
                    <a:pt x="0" y="22858"/>
                  </a:lnTo>
                  <a:close/>
                </a:path>
              </a:pathLst>
            </a:custGeom>
            <a:solidFill>
              <a:srgbClr val="66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857499" y="899160"/>
              <a:ext cx="205740" cy="170180"/>
            </a:xfrm>
            <a:custGeom>
              <a:avLst/>
              <a:gdLst/>
              <a:ahLst/>
              <a:cxnLst/>
              <a:rect l="l" t="t" r="r" b="b"/>
              <a:pathLst>
                <a:path w="205739" h="170180">
                  <a:moveTo>
                    <a:pt x="205739" y="0"/>
                  </a:moveTo>
                  <a:lnTo>
                    <a:pt x="196572" y="7262"/>
                  </a:lnTo>
                  <a:lnTo>
                    <a:pt x="171449" y="13334"/>
                  </a:lnTo>
                  <a:lnTo>
                    <a:pt x="133945" y="17502"/>
                  </a:lnTo>
                  <a:lnTo>
                    <a:pt x="87630" y="19050"/>
                  </a:lnTo>
                </a:path>
                <a:path w="205739" h="170180">
                  <a:moveTo>
                    <a:pt x="205739" y="26669"/>
                  </a:moveTo>
                  <a:lnTo>
                    <a:pt x="196572" y="19407"/>
                  </a:lnTo>
                  <a:lnTo>
                    <a:pt x="171449" y="13335"/>
                  </a:lnTo>
                  <a:lnTo>
                    <a:pt x="133945" y="9167"/>
                  </a:lnTo>
                  <a:lnTo>
                    <a:pt x="87630" y="7619"/>
                  </a:lnTo>
                </a:path>
                <a:path w="205739" h="170180">
                  <a:moveTo>
                    <a:pt x="0" y="12700"/>
                  </a:moveTo>
                  <a:lnTo>
                    <a:pt x="6925" y="15299"/>
                  </a:lnTo>
                  <a:lnTo>
                    <a:pt x="25876" y="17303"/>
                  </a:lnTo>
                  <a:lnTo>
                    <a:pt x="54113" y="18593"/>
                  </a:lnTo>
                  <a:lnTo>
                    <a:pt x="88900" y="19050"/>
                  </a:lnTo>
                </a:path>
                <a:path w="205739" h="170180">
                  <a:moveTo>
                    <a:pt x="0" y="12700"/>
                  </a:moveTo>
                  <a:lnTo>
                    <a:pt x="0" y="12700"/>
                  </a:lnTo>
                </a:path>
                <a:path w="205739" h="170180">
                  <a:moveTo>
                    <a:pt x="0" y="13969"/>
                  </a:moveTo>
                  <a:lnTo>
                    <a:pt x="6925" y="11370"/>
                  </a:lnTo>
                  <a:lnTo>
                    <a:pt x="25876" y="9366"/>
                  </a:lnTo>
                  <a:lnTo>
                    <a:pt x="54113" y="8076"/>
                  </a:lnTo>
                  <a:lnTo>
                    <a:pt x="88900" y="7619"/>
                  </a:lnTo>
                </a:path>
                <a:path w="205739" h="170180">
                  <a:moveTo>
                    <a:pt x="0" y="13969"/>
                  </a:moveTo>
                  <a:lnTo>
                    <a:pt x="0" y="13969"/>
                  </a:lnTo>
                </a:path>
                <a:path w="205739" h="170180">
                  <a:moveTo>
                    <a:pt x="205739" y="26669"/>
                  </a:moveTo>
                  <a:lnTo>
                    <a:pt x="196572" y="33932"/>
                  </a:lnTo>
                  <a:lnTo>
                    <a:pt x="171449" y="40004"/>
                  </a:lnTo>
                  <a:lnTo>
                    <a:pt x="133945" y="44172"/>
                  </a:lnTo>
                  <a:lnTo>
                    <a:pt x="87630" y="45719"/>
                  </a:lnTo>
                </a:path>
                <a:path w="205739" h="170180">
                  <a:moveTo>
                    <a:pt x="205739" y="53339"/>
                  </a:moveTo>
                  <a:lnTo>
                    <a:pt x="196572" y="46077"/>
                  </a:lnTo>
                  <a:lnTo>
                    <a:pt x="171449" y="40005"/>
                  </a:lnTo>
                  <a:lnTo>
                    <a:pt x="133945" y="35837"/>
                  </a:lnTo>
                  <a:lnTo>
                    <a:pt x="87630" y="34289"/>
                  </a:lnTo>
                </a:path>
                <a:path w="205739" h="170180">
                  <a:moveTo>
                    <a:pt x="0" y="39369"/>
                  </a:moveTo>
                  <a:lnTo>
                    <a:pt x="6925" y="41969"/>
                  </a:lnTo>
                  <a:lnTo>
                    <a:pt x="25876" y="43973"/>
                  </a:lnTo>
                  <a:lnTo>
                    <a:pt x="54113" y="45263"/>
                  </a:lnTo>
                  <a:lnTo>
                    <a:pt x="88900" y="45719"/>
                  </a:lnTo>
                </a:path>
                <a:path w="205739" h="170180">
                  <a:moveTo>
                    <a:pt x="0" y="39369"/>
                  </a:moveTo>
                  <a:lnTo>
                    <a:pt x="0" y="39369"/>
                  </a:lnTo>
                </a:path>
                <a:path w="205739" h="170180">
                  <a:moveTo>
                    <a:pt x="0" y="40639"/>
                  </a:moveTo>
                  <a:lnTo>
                    <a:pt x="6925" y="38040"/>
                  </a:lnTo>
                  <a:lnTo>
                    <a:pt x="25876" y="36036"/>
                  </a:lnTo>
                  <a:lnTo>
                    <a:pt x="54113" y="34746"/>
                  </a:lnTo>
                  <a:lnTo>
                    <a:pt x="88900" y="34289"/>
                  </a:lnTo>
                </a:path>
                <a:path w="205739" h="170180">
                  <a:moveTo>
                    <a:pt x="0" y="40639"/>
                  </a:moveTo>
                  <a:lnTo>
                    <a:pt x="0" y="40639"/>
                  </a:lnTo>
                </a:path>
                <a:path w="205739" h="170180">
                  <a:moveTo>
                    <a:pt x="205739" y="53339"/>
                  </a:moveTo>
                  <a:lnTo>
                    <a:pt x="196572" y="61337"/>
                  </a:lnTo>
                  <a:lnTo>
                    <a:pt x="171449" y="67786"/>
                  </a:lnTo>
                  <a:lnTo>
                    <a:pt x="133945" y="72092"/>
                  </a:lnTo>
                  <a:lnTo>
                    <a:pt x="87630" y="73660"/>
                  </a:lnTo>
                </a:path>
                <a:path w="205739" h="170180">
                  <a:moveTo>
                    <a:pt x="205739" y="81279"/>
                  </a:moveTo>
                  <a:lnTo>
                    <a:pt x="196572" y="74017"/>
                  </a:lnTo>
                  <a:lnTo>
                    <a:pt x="171449" y="67945"/>
                  </a:lnTo>
                  <a:lnTo>
                    <a:pt x="133945" y="63777"/>
                  </a:lnTo>
                  <a:lnTo>
                    <a:pt x="87630" y="62229"/>
                  </a:lnTo>
                </a:path>
                <a:path w="205739" h="170180">
                  <a:moveTo>
                    <a:pt x="0" y="67310"/>
                  </a:moveTo>
                  <a:lnTo>
                    <a:pt x="6925" y="69373"/>
                  </a:lnTo>
                  <a:lnTo>
                    <a:pt x="25876" y="71437"/>
                  </a:lnTo>
                  <a:lnTo>
                    <a:pt x="54113" y="73025"/>
                  </a:lnTo>
                  <a:lnTo>
                    <a:pt x="88900" y="73660"/>
                  </a:lnTo>
                </a:path>
                <a:path w="205739" h="170180">
                  <a:moveTo>
                    <a:pt x="0" y="67310"/>
                  </a:moveTo>
                  <a:lnTo>
                    <a:pt x="0" y="67310"/>
                  </a:lnTo>
                </a:path>
                <a:path w="205739" h="170180">
                  <a:moveTo>
                    <a:pt x="0" y="67310"/>
                  </a:moveTo>
                  <a:lnTo>
                    <a:pt x="6925" y="65246"/>
                  </a:lnTo>
                  <a:lnTo>
                    <a:pt x="25876" y="63182"/>
                  </a:lnTo>
                  <a:lnTo>
                    <a:pt x="54113" y="61594"/>
                  </a:lnTo>
                  <a:lnTo>
                    <a:pt x="88900" y="60960"/>
                  </a:lnTo>
                </a:path>
                <a:path w="205739" h="170180">
                  <a:moveTo>
                    <a:pt x="0" y="67310"/>
                  </a:moveTo>
                  <a:lnTo>
                    <a:pt x="0" y="67310"/>
                  </a:lnTo>
                </a:path>
                <a:path w="205739" h="170180">
                  <a:moveTo>
                    <a:pt x="205739" y="81279"/>
                  </a:moveTo>
                  <a:lnTo>
                    <a:pt x="196572" y="88542"/>
                  </a:lnTo>
                  <a:lnTo>
                    <a:pt x="171449" y="94614"/>
                  </a:lnTo>
                  <a:lnTo>
                    <a:pt x="133945" y="98782"/>
                  </a:lnTo>
                  <a:lnTo>
                    <a:pt x="87630" y="100329"/>
                  </a:lnTo>
                </a:path>
                <a:path w="205739" h="170180">
                  <a:moveTo>
                    <a:pt x="205739" y="109219"/>
                  </a:moveTo>
                  <a:lnTo>
                    <a:pt x="196572" y="101222"/>
                  </a:lnTo>
                  <a:lnTo>
                    <a:pt x="171449" y="94773"/>
                  </a:lnTo>
                  <a:lnTo>
                    <a:pt x="133945" y="90467"/>
                  </a:lnTo>
                  <a:lnTo>
                    <a:pt x="87630" y="88900"/>
                  </a:lnTo>
                </a:path>
                <a:path w="205739" h="170180">
                  <a:moveTo>
                    <a:pt x="0" y="95250"/>
                  </a:moveTo>
                  <a:lnTo>
                    <a:pt x="6925" y="97115"/>
                  </a:lnTo>
                  <a:lnTo>
                    <a:pt x="25876" y="98742"/>
                  </a:lnTo>
                  <a:lnTo>
                    <a:pt x="54113" y="99893"/>
                  </a:lnTo>
                  <a:lnTo>
                    <a:pt x="88900" y="100329"/>
                  </a:lnTo>
                </a:path>
                <a:path w="205739" h="170180">
                  <a:moveTo>
                    <a:pt x="0" y="95250"/>
                  </a:moveTo>
                  <a:lnTo>
                    <a:pt x="0" y="95250"/>
                  </a:lnTo>
                </a:path>
                <a:path w="205739" h="170180">
                  <a:moveTo>
                    <a:pt x="0" y="95250"/>
                  </a:moveTo>
                  <a:lnTo>
                    <a:pt x="6925" y="92650"/>
                  </a:lnTo>
                  <a:lnTo>
                    <a:pt x="25876" y="90646"/>
                  </a:lnTo>
                  <a:lnTo>
                    <a:pt x="54113" y="89356"/>
                  </a:lnTo>
                  <a:lnTo>
                    <a:pt x="88900" y="88900"/>
                  </a:lnTo>
                </a:path>
                <a:path w="205739" h="170180">
                  <a:moveTo>
                    <a:pt x="0" y="95250"/>
                  </a:moveTo>
                  <a:lnTo>
                    <a:pt x="0" y="95250"/>
                  </a:lnTo>
                </a:path>
                <a:path w="205739" h="170180">
                  <a:moveTo>
                    <a:pt x="205739" y="109219"/>
                  </a:moveTo>
                  <a:lnTo>
                    <a:pt x="196572" y="116482"/>
                  </a:lnTo>
                  <a:lnTo>
                    <a:pt x="171449" y="122554"/>
                  </a:lnTo>
                  <a:lnTo>
                    <a:pt x="133945" y="126722"/>
                  </a:lnTo>
                  <a:lnTo>
                    <a:pt x="87630" y="128269"/>
                  </a:lnTo>
                </a:path>
                <a:path w="205739" h="170180">
                  <a:moveTo>
                    <a:pt x="205739" y="135889"/>
                  </a:moveTo>
                  <a:lnTo>
                    <a:pt x="196572" y="128627"/>
                  </a:lnTo>
                  <a:lnTo>
                    <a:pt x="171449" y="122555"/>
                  </a:lnTo>
                  <a:lnTo>
                    <a:pt x="133945" y="118387"/>
                  </a:lnTo>
                  <a:lnTo>
                    <a:pt x="87630" y="116839"/>
                  </a:lnTo>
                </a:path>
                <a:path w="205739" h="170180">
                  <a:moveTo>
                    <a:pt x="0" y="121919"/>
                  </a:moveTo>
                  <a:lnTo>
                    <a:pt x="6925" y="123785"/>
                  </a:lnTo>
                  <a:lnTo>
                    <a:pt x="25876" y="125412"/>
                  </a:lnTo>
                  <a:lnTo>
                    <a:pt x="54113" y="126563"/>
                  </a:lnTo>
                  <a:lnTo>
                    <a:pt x="88900" y="127000"/>
                  </a:lnTo>
                </a:path>
                <a:path w="205739" h="170180">
                  <a:moveTo>
                    <a:pt x="0" y="121919"/>
                  </a:moveTo>
                  <a:lnTo>
                    <a:pt x="0" y="121919"/>
                  </a:lnTo>
                </a:path>
                <a:path w="205739" h="170180">
                  <a:moveTo>
                    <a:pt x="0" y="121919"/>
                  </a:moveTo>
                  <a:lnTo>
                    <a:pt x="6925" y="119856"/>
                  </a:lnTo>
                  <a:lnTo>
                    <a:pt x="25876" y="117792"/>
                  </a:lnTo>
                  <a:lnTo>
                    <a:pt x="54113" y="116204"/>
                  </a:lnTo>
                  <a:lnTo>
                    <a:pt x="88900" y="115569"/>
                  </a:lnTo>
                </a:path>
                <a:path w="205739" h="170180">
                  <a:moveTo>
                    <a:pt x="0" y="121919"/>
                  </a:moveTo>
                  <a:lnTo>
                    <a:pt x="0" y="121919"/>
                  </a:lnTo>
                </a:path>
                <a:path w="205739" h="170180">
                  <a:moveTo>
                    <a:pt x="205739" y="134619"/>
                  </a:moveTo>
                  <a:lnTo>
                    <a:pt x="197425" y="142835"/>
                  </a:lnTo>
                  <a:lnTo>
                    <a:pt x="174466" y="149860"/>
                  </a:lnTo>
                  <a:lnTo>
                    <a:pt x="139838" y="154979"/>
                  </a:lnTo>
                  <a:lnTo>
                    <a:pt x="96519" y="157479"/>
                  </a:lnTo>
                </a:path>
                <a:path w="205739" h="170180">
                  <a:moveTo>
                    <a:pt x="72389" y="157479"/>
                  </a:moveTo>
                  <a:lnTo>
                    <a:pt x="79275" y="156745"/>
                  </a:lnTo>
                  <a:lnTo>
                    <a:pt x="86518" y="156368"/>
                  </a:lnTo>
                  <a:lnTo>
                    <a:pt x="93999" y="156229"/>
                  </a:lnTo>
                  <a:lnTo>
                    <a:pt x="101600" y="156210"/>
                  </a:lnTo>
                </a:path>
                <a:path w="205739" h="170180">
                  <a:moveTo>
                    <a:pt x="72389" y="170179"/>
                  </a:moveTo>
                  <a:lnTo>
                    <a:pt x="72389" y="170179"/>
                  </a:lnTo>
                </a:path>
                <a:path w="205739" h="170180">
                  <a:moveTo>
                    <a:pt x="101600" y="156210"/>
                  </a:moveTo>
                  <a:lnTo>
                    <a:pt x="101600" y="15621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50991" y="2839719"/>
              <a:ext cx="198755" cy="475615"/>
            </a:xfrm>
            <a:custGeom>
              <a:avLst/>
              <a:gdLst/>
              <a:ahLst/>
              <a:cxnLst/>
              <a:rect l="l" t="t" r="r" b="b"/>
              <a:pathLst>
                <a:path w="198755" h="475614">
                  <a:moveTo>
                    <a:pt x="130968" y="100329"/>
                  </a:moveTo>
                  <a:lnTo>
                    <a:pt x="122078" y="146526"/>
                  </a:lnTo>
                  <a:lnTo>
                    <a:pt x="103663" y="190817"/>
                  </a:lnTo>
                  <a:lnTo>
                    <a:pt x="76676" y="231775"/>
                  </a:lnTo>
                  <a:lnTo>
                    <a:pt x="42068" y="267969"/>
                  </a:lnTo>
                </a:path>
                <a:path w="198755" h="475614">
                  <a:moveTo>
                    <a:pt x="54768" y="0"/>
                  </a:moveTo>
                  <a:lnTo>
                    <a:pt x="54768" y="0"/>
                  </a:lnTo>
                </a:path>
                <a:path w="198755" h="475614">
                  <a:moveTo>
                    <a:pt x="28098" y="279400"/>
                  </a:moveTo>
                  <a:lnTo>
                    <a:pt x="28098" y="279400"/>
                  </a:lnTo>
                </a:path>
                <a:path w="198755" h="475614">
                  <a:moveTo>
                    <a:pt x="17938" y="429259"/>
                  </a:moveTo>
                  <a:lnTo>
                    <a:pt x="49053" y="458847"/>
                  </a:lnTo>
                  <a:lnTo>
                    <a:pt x="85883" y="474503"/>
                  </a:lnTo>
                  <a:lnTo>
                    <a:pt x="123666" y="475158"/>
                  </a:lnTo>
                  <a:lnTo>
                    <a:pt x="157638" y="459739"/>
                  </a:lnTo>
                  <a:lnTo>
                    <a:pt x="167937" y="451227"/>
                  </a:lnTo>
                  <a:lnTo>
                    <a:pt x="176212" y="441166"/>
                  </a:lnTo>
                  <a:lnTo>
                    <a:pt x="182820" y="429914"/>
                  </a:lnTo>
                  <a:lnTo>
                    <a:pt x="188118" y="417829"/>
                  </a:lnTo>
                </a:path>
                <a:path w="198755" h="475614">
                  <a:moveTo>
                    <a:pt x="17938" y="429259"/>
                  </a:moveTo>
                  <a:lnTo>
                    <a:pt x="17938" y="429259"/>
                  </a:lnTo>
                </a:path>
                <a:path w="198755" h="475614">
                  <a:moveTo>
                    <a:pt x="198278" y="429259"/>
                  </a:moveTo>
                  <a:lnTo>
                    <a:pt x="198278" y="429259"/>
                  </a:lnTo>
                </a:path>
                <a:path w="198755" h="475614">
                  <a:moveTo>
                    <a:pt x="23018" y="435609"/>
                  </a:moveTo>
                  <a:lnTo>
                    <a:pt x="1686" y="390108"/>
                  </a:lnTo>
                  <a:lnTo>
                    <a:pt x="0" y="341153"/>
                  </a:lnTo>
                  <a:lnTo>
                    <a:pt x="17125" y="294342"/>
                  </a:lnTo>
                  <a:lnTo>
                    <a:pt x="52228" y="255269"/>
                  </a:lnTo>
                </a:path>
                <a:path w="198755" h="475614">
                  <a:moveTo>
                    <a:pt x="23018" y="435609"/>
                  </a:moveTo>
                  <a:lnTo>
                    <a:pt x="23018" y="435609"/>
                  </a:lnTo>
                </a:path>
                <a:path w="198755" h="475614">
                  <a:moveTo>
                    <a:pt x="52228" y="255269"/>
                  </a:moveTo>
                  <a:lnTo>
                    <a:pt x="52228" y="255269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78149" y="1068069"/>
              <a:ext cx="0" cy="1894839"/>
            </a:xfrm>
            <a:custGeom>
              <a:avLst/>
              <a:gdLst/>
              <a:ahLst/>
              <a:cxnLst/>
              <a:rect l="l" t="t" r="r" b="b"/>
              <a:pathLst>
                <a:path h="1894839">
                  <a:moveTo>
                    <a:pt x="0" y="1894839"/>
                  </a:moveTo>
                  <a:lnTo>
                    <a:pt x="0" y="1607819"/>
                  </a:lnTo>
                </a:path>
                <a:path h="1894839">
                  <a:moveTo>
                    <a:pt x="0" y="0"/>
                  </a:moveTo>
                  <a:lnTo>
                    <a:pt x="0" y="1639569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938779" y="1029969"/>
              <a:ext cx="69850" cy="67310"/>
            </a:xfrm>
            <a:custGeom>
              <a:avLst/>
              <a:gdLst/>
              <a:ahLst/>
              <a:cxnLst/>
              <a:rect l="l" t="t" r="r" b="b"/>
              <a:pathLst>
                <a:path w="69850" h="67309">
                  <a:moveTo>
                    <a:pt x="35559" y="0"/>
                  </a:moveTo>
                  <a:lnTo>
                    <a:pt x="21431" y="2678"/>
                  </a:lnTo>
                  <a:lnTo>
                    <a:pt x="10160" y="10001"/>
                  </a:lnTo>
                  <a:lnTo>
                    <a:pt x="2698" y="20895"/>
                  </a:lnTo>
                  <a:lnTo>
                    <a:pt x="0" y="34289"/>
                  </a:lnTo>
                  <a:lnTo>
                    <a:pt x="2698" y="47486"/>
                  </a:lnTo>
                  <a:lnTo>
                    <a:pt x="10160" y="57943"/>
                  </a:lnTo>
                  <a:lnTo>
                    <a:pt x="21431" y="64829"/>
                  </a:lnTo>
                  <a:lnTo>
                    <a:pt x="35559" y="67309"/>
                  </a:lnTo>
                  <a:lnTo>
                    <a:pt x="48954" y="64829"/>
                  </a:lnTo>
                  <a:lnTo>
                    <a:pt x="59848" y="57943"/>
                  </a:lnTo>
                  <a:lnTo>
                    <a:pt x="67171" y="47486"/>
                  </a:lnTo>
                  <a:lnTo>
                    <a:pt x="69850" y="34289"/>
                  </a:lnTo>
                  <a:lnTo>
                    <a:pt x="67171" y="20895"/>
                  </a:lnTo>
                  <a:lnTo>
                    <a:pt x="59848" y="10001"/>
                  </a:lnTo>
                  <a:lnTo>
                    <a:pt x="48954" y="2678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38779" y="1029969"/>
              <a:ext cx="69850" cy="68580"/>
            </a:xfrm>
            <a:custGeom>
              <a:avLst/>
              <a:gdLst/>
              <a:ahLst/>
              <a:cxnLst/>
              <a:rect l="l" t="t" r="r" b="b"/>
              <a:pathLst>
                <a:path w="69850" h="68580">
                  <a:moveTo>
                    <a:pt x="69850" y="34289"/>
                  </a:moveTo>
                  <a:lnTo>
                    <a:pt x="67171" y="47486"/>
                  </a:lnTo>
                  <a:lnTo>
                    <a:pt x="59848" y="57943"/>
                  </a:lnTo>
                  <a:lnTo>
                    <a:pt x="48954" y="64829"/>
                  </a:lnTo>
                  <a:lnTo>
                    <a:pt x="35559" y="67309"/>
                  </a:lnTo>
                  <a:lnTo>
                    <a:pt x="21431" y="64829"/>
                  </a:lnTo>
                  <a:lnTo>
                    <a:pt x="10160" y="57943"/>
                  </a:lnTo>
                  <a:lnTo>
                    <a:pt x="2698" y="47486"/>
                  </a:lnTo>
                  <a:lnTo>
                    <a:pt x="0" y="34289"/>
                  </a:lnTo>
                  <a:lnTo>
                    <a:pt x="2698" y="20895"/>
                  </a:lnTo>
                  <a:lnTo>
                    <a:pt x="10160" y="10001"/>
                  </a:lnTo>
                  <a:lnTo>
                    <a:pt x="21431" y="2678"/>
                  </a:lnTo>
                  <a:lnTo>
                    <a:pt x="35559" y="0"/>
                  </a:lnTo>
                  <a:lnTo>
                    <a:pt x="48954" y="2678"/>
                  </a:lnTo>
                  <a:lnTo>
                    <a:pt x="59848" y="10001"/>
                  </a:lnTo>
                  <a:lnTo>
                    <a:pt x="67171" y="20895"/>
                  </a:lnTo>
                  <a:lnTo>
                    <a:pt x="69850" y="34289"/>
                  </a:lnTo>
                  <a:close/>
                </a:path>
                <a:path w="69850" h="68580">
                  <a:moveTo>
                    <a:pt x="69850" y="0"/>
                  </a:moveTo>
                  <a:lnTo>
                    <a:pt x="69850" y="0"/>
                  </a:lnTo>
                </a:path>
                <a:path w="69850" h="68580">
                  <a:moveTo>
                    <a:pt x="0" y="68579"/>
                  </a:moveTo>
                  <a:lnTo>
                    <a:pt x="0" y="68579"/>
                  </a:lnTo>
                </a:path>
              </a:pathLst>
            </a:custGeom>
            <a:ln w="93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976879" y="106680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80" y="0"/>
                  </a:lnTo>
                </a:path>
              </a:pathLst>
            </a:custGeom>
            <a:ln w="190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17849" y="10287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0" y="0"/>
                  </a:moveTo>
                  <a:lnTo>
                    <a:pt x="0" y="7620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942589" y="86486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79"/>
                  </a:moveTo>
                  <a:lnTo>
                    <a:pt x="97155" y="64829"/>
                  </a:lnTo>
                  <a:lnTo>
                    <a:pt x="74612" y="30956"/>
                  </a:lnTo>
                  <a:lnTo>
                    <a:pt x="41116" y="8274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942589" y="881380"/>
              <a:ext cx="105410" cy="109220"/>
            </a:xfrm>
            <a:custGeom>
              <a:avLst/>
              <a:gdLst/>
              <a:ahLst/>
              <a:cxnLst/>
              <a:rect l="l" t="t" r="r" b="b"/>
              <a:pathLst>
                <a:path w="105410" h="109219">
                  <a:moveTo>
                    <a:pt x="105410" y="71121"/>
                  </a:moveTo>
                  <a:lnTo>
                    <a:pt x="105410" y="109218"/>
                  </a:lnTo>
                </a:path>
                <a:path w="105410" h="109219">
                  <a:moveTo>
                    <a:pt x="0" y="0"/>
                  </a:moveTo>
                  <a:lnTo>
                    <a:pt x="0" y="253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942589" y="971550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0"/>
                  </a:moveTo>
                  <a:lnTo>
                    <a:pt x="97155" y="41314"/>
                  </a:lnTo>
                  <a:lnTo>
                    <a:pt x="74612" y="75247"/>
                  </a:lnTo>
                  <a:lnTo>
                    <a:pt x="41116" y="98226"/>
                  </a:lnTo>
                  <a:lnTo>
                    <a:pt x="0" y="10667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942589" y="10591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42589" y="1014730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80"/>
                  </a:moveTo>
                  <a:lnTo>
                    <a:pt x="97155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942589" y="994411"/>
              <a:ext cx="105410" cy="147320"/>
            </a:xfrm>
            <a:custGeom>
              <a:avLst/>
              <a:gdLst/>
              <a:ahLst/>
              <a:cxnLst/>
              <a:rect l="l" t="t" r="r" b="b"/>
              <a:pathLst>
                <a:path w="105410" h="147319">
                  <a:moveTo>
                    <a:pt x="105410" y="107950"/>
                  </a:moveTo>
                  <a:lnTo>
                    <a:pt x="105410" y="147317"/>
                  </a:lnTo>
                </a:path>
                <a:path w="105410" h="14731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63849" y="1013460"/>
              <a:ext cx="184150" cy="215900"/>
            </a:xfrm>
            <a:custGeom>
              <a:avLst/>
              <a:gdLst/>
              <a:ahLst/>
              <a:cxnLst/>
              <a:rect l="l" t="t" r="r" b="b"/>
              <a:pathLst>
                <a:path w="184150" h="215900">
                  <a:moveTo>
                    <a:pt x="0" y="31750"/>
                  </a:moveTo>
                  <a:lnTo>
                    <a:pt x="6230" y="44410"/>
                  </a:lnTo>
                  <a:lnTo>
                    <a:pt x="23177" y="54927"/>
                  </a:lnTo>
                  <a:lnTo>
                    <a:pt x="48220" y="62110"/>
                  </a:lnTo>
                  <a:lnTo>
                    <a:pt x="78739" y="64769"/>
                  </a:lnTo>
                </a:path>
                <a:path w="184150" h="215900">
                  <a:moveTo>
                    <a:pt x="0" y="31750"/>
                  </a:moveTo>
                  <a:lnTo>
                    <a:pt x="0" y="31750"/>
                  </a:lnTo>
                </a:path>
                <a:path w="184150" h="215900">
                  <a:moveTo>
                    <a:pt x="0" y="34289"/>
                  </a:moveTo>
                  <a:lnTo>
                    <a:pt x="6230" y="20895"/>
                  </a:lnTo>
                  <a:lnTo>
                    <a:pt x="23177" y="10001"/>
                  </a:lnTo>
                  <a:lnTo>
                    <a:pt x="48220" y="2678"/>
                  </a:lnTo>
                  <a:lnTo>
                    <a:pt x="78739" y="0"/>
                  </a:lnTo>
                </a:path>
                <a:path w="184150" h="215900">
                  <a:moveTo>
                    <a:pt x="0" y="34289"/>
                  </a:moveTo>
                  <a:lnTo>
                    <a:pt x="0" y="34289"/>
                  </a:lnTo>
                </a:path>
                <a:path w="184150" h="215900">
                  <a:moveTo>
                    <a:pt x="184150" y="109219"/>
                  </a:moveTo>
                  <a:lnTo>
                    <a:pt x="175894" y="150534"/>
                  </a:lnTo>
                  <a:lnTo>
                    <a:pt x="153352" y="184467"/>
                  </a:lnTo>
                  <a:lnTo>
                    <a:pt x="119856" y="207446"/>
                  </a:lnTo>
                  <a:lnTo>
                    <a:pt x="78739" y="2159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942589" y="121031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942589" y="1165860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79"/>
                  </a:moveTo>
                  <a:lnTo>
                    <a:pt x="97155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942589" y="1145541"/>
              <a:ext cx="105410" cy="146050"/>
            </a:xfrm>
            <a:custGeom>
              <a:avLst/>
              <a:gdLst/>
              <a:ahLst/>
              <a:cxnLst/>
              <a:rect l="l" t="t" r="r" b="b"/>
              <a:pathLst>
                <a:path w="105410" h="146050">
                  <a:moveTo>
                    <a:pt x="105410" y="107950"/>
                  </a:moveTo>
                  <a:lnTo>
                    <a:pt x="105410" y="146047"/>
                  </a:lnTo>
                </a:path>
                <a:path w="105410" h="14605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63849" y="1164589"/>
              <a:ext cx="184150" cy="215900"/>
            </a:xfrm>
            <a:custGeom>
              <a:avLst/>
              <a:gdLst/>
              <a:ahLst/>
              <a:cxnLst/>
              <a:rect l="l" t="t" r="r" b="b"/>
              <a:pathLst>
                <a:path w="184150" h="215900">
                  <a:moveTo>
                    <a:pt x="0" y="30480"/>
                  </a:moveTo>
                  <a:lnTo>
                    <a:pt x="6230" y="43874"/>
                  </a:lnTo>
                  <a:lnTo>
                    <a:pt x="23177" y="54768"/>
                  </a:lnTo>
                  <a:lnTo>
                    <a:pt x="48220" y="62091"/>
                  </a:lnTo>
                  <a:lnTo>
                    <a:pt x="78739" y="64770"/>
                  </a:lnTo>
                </a:path>
                <a:path w="184150" h="215900">
                  <a:moveTo>
                    <a:pt x="0" y="30480"/>
                  </a:moveTo>
                  <a:lnTo>
                    <a:pt x="0" y="30480"/>
                  </a:lnTo>
                </a:path>
                <a:path w="184150" h="215900">
                  <a:moveTo>
                    <a:pt x="0" y="33020"/>
                  </a:moveTo>
                  <a:lnTo>
                    <a:pt x="6230" y="20359"/>
                  </a:lnTo>
                  <a:lnTo>
                    <a:pt x="23177" y="9842"/>
                  </a:lnTo>
                  <a:lnTo>
                    <a:pt x="48220" y="2659"/>
                  </a:lnTo>
                  <a:lnTo>
                    <a:pt x="78739" y="0"/>
                  </a:lnTo>
                </a:path>
                <a:path w="184150" h="215900">
                  <a:moveTo>
                    <a:pt x="0" y="33020"/>
                  </a:moveTo>
                  <a:lnTo>
                    <a:pt x="0" y="33020"/>
                  </a:lnTo>
                </a:path>
                <a:path w="184150" h="215900">
                  <a:moveTo>
                    <a:pt x="184150" y="107950"/>
                  </a:moveTo>
                  <a:lnTo>
                    <a:pt x="175894" y="149998"/>
                  </a:lnTo>
                  <a:lnTo>
                    <a:pt x="153352" y="184308"/>
                  </a:lnTo>
                  <a:lnTo>
                    <a:pt x="119856" y="207426"/>
                  </a:lnTo>
                  <a:lnTo>
                    <a:pt x="78739" y="2159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42589" y="136144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42589" y="131698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80"/>
                  </a:moveTo>
                  <a:lnTo>
                    <a:pt x="97155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942589" y="1296671"/>
              <a:ext cx="105410" cy="146050"/>
            </a:xfrm>
            <a:custGeom>
              <a:avLst/>
              <a:gdLst/>
              <a:ahLst/>
              <a:cxnLst/>
              <a:rect l="l" t="t" r="r" b="b"/>
              <a:pathLst>
                <a:path w="105410" h="146050">
                  <a:moveTo>
                    <a:pt x="105410" y="105409"/>
                  </a:moveTo>
                  <a:lnTo>
                    <a:pt x="105410" y="146047"/>
                  </a:lnTo>
                </a:path>
                <a:path w="105410" h="14605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63849" y="1315719"/>
              <a:ext cx="184150" cy="212090"/>
            </a:xfrm>
            <a:custGeom>
              <a:avLst/>
              <a:gdLst/>
              <a:ahLst/>
              <a:cxnLst/>
              <a:rect l="l" t="t" r="r" b="b"/>
              <a:pathLst>
                <a:path w="184150" h="212090">
                  <a:moveTo>
                    <a:pt x="0" y="30479"/>
                  </a:moveTo>
                  <a:lnTo>
                    <a:pt x="6230" y="43874"/>
                  </a:lnTo>
                  <a:lnTo>
                    <a:pt x="23177" y="54768"/>
                  </a:lnTo>
                  <a:lnTo>
                    <a:pt x="48220" y="62091"/>
                  </a:lnTo>
                  <a:lnTo>
                    <a:pt x="78739" y="64769"/>
                  </a:lnTo>
                </a:path>
                <a:path w="184150" h="212090">
                  <a:moveTo>
                    <a:pt x="0" y="30479"/>
                  </a:moveTo>
                  <a:lnTo>
                    <a:pt x="0" y="30479"/>
                  </a:lnTo>
                </a:path>
                <a:path w="184150" h="212090">
                  <a:moveTo>
                    <a:pt x="0" y="33019"/>
                  </a:moveTo>
                  <a:lnTo>
                    <a:pt x="6230" y="20359"/>
                  </a:lnTo>
                  <a:lnTo>
                    <a:pt x="23177" y="9842"/>
                  </a:lnTo>
                  <a:lnTo>
                    <a:pt x="48220" y="2659"/>
                  </a:lnTo>
                  <a:lnTo>
                    <a:pt x="78739" y="0"/>
                  </a:lnTo>
                </a:path>
                <a:path w="184150" h="212090">
                  <a:moveTo>
                    <a:pt x="0" y="33019"/>
                  </a:moveTo>
                  <a:lnTo>
                    <a:pt x="0" y="33019"/>
                  </a:lnTo>
                </a:path>
                <a:path w="184150" h="212090">
                  <a:moveTo>
                    <a:pt x="184150" y="105409"/>
                  </a:moveTo>
                  <a:lnTo>
                    <a:pt x="175894" y="146724"/>
                  </a:lnTo>
                  <a:lnTo>
                    <a:pt x="153352" y="180657"/>
                  </a:lnTo>
                  <a:lnTo>
                    <a:pt x="119856" y="203636"/>
                  </a:lnTo>
                  <a:lnTo>
                    <a:pt x="78739" y="21208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942589" y="150876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942589" y="1464310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79"/>
                  </a:moveTo>
                  <a:lnTo>
                    <a:pt x="97155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42589" y="1443991"/>
              <a:ext cx="105410" cy="146050"/>
            </a:xfrm>
            <a:custGeom>
              <a:avLst/>
              <a:gdLst/>
              <a:ahLst/>
              <a:cxnLst/>
              <a:rect l="l" t="t" r="r" b="b"/>
              <a:pathLst>
                <a:path w="105410" h="146050">
                  <a:moveTo>
                    <a:pt x="105410" y="107950"/>
                  </a:moveTo>
                  <a:lnTo>
                    <a:pt x="105410" y="146047"/>
                  </a:lnTo>
                </a:path>
                <a:path w="105410" h="14605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63849" y="1463039"/>
              <a:ext cx="184150" cy="215900"/>
            </a:xfrm>
            <a:custGeom>
              <a:avLst/>
              <a:gdLst/>
              <a:ahLst/>
              <a:cxnLst/>
              <a:rect l="l" t="t" r="r" b="b"/>
              <a:pathLst>
                <a:path w="184150" h="215900">
                  <a:moveTo>
                    <a:pt x="0" y="30480"/>
                  </a:moveTo>
                  <a:lnTo>
                    <a:pt x="6230" y="43874"/>
                  </a:lnTo>
                  <a:lnTo>
                    <a:pt x="23177" y="54768"/>
                  </a:lnTo>
                  <a:lnTo>
                    <a:pt x="48220" y="62091"/>
                  </a:lnTo>
                  <a:lnTo>
                    <a:pt x="78739" y="64770"/>
                  </a:lnTo>
                </a:path>
                <a:path w="184150" h="215900">
                  <a:moveTo>
                    <a:pt x="0" y="30480"/>
                  </a:moveTo>
                  <a:lnTo>
                    <a:pt x="0" y="30480"/>
                  </a:lnTo>
                </a:path>
                <a:path w="184150" h="215900">
                  <a:moveTo>
                    <a:pt x="0" y="33020"/>
                  </a:moveTo>
                  <a:lnTo>
                    <a:pt x="6230" y="20359"/>
                  </a:lnTo>
                  <a:lnTo>
                    <a:pt x="23177" y="9842"/>
                  </a:lnTo>
                  <a:lnTo>
                    <a:pt x="48220" y="2659"/>
                  </a:lnTo>
                  <a:lnTo>
                    <a:pt x="78739" y="0"/>
                  </a:lnTo>
                </a:path>
                <a:path w="184150" h="215900">
                  <a:moveTo>
                    <a:pt x="0" y="33020"/>
                  </a:moveTo>
                  <a:lnTo>
                    <a:pt x="0" y="33020"/>
                  </a:lnTo>
                </a:path>
                <a:path w="184150" h="215900">
                  <a:moveTo>
                    <a:pt x="184150" y="107950"/>
                  </a:moveTo>
                  <a:lnTo>
                    <a:pt x="175894" y="149998"/>
                  </a:lnTo>
                  <a:lnTo>
                    <a:pt x="153352" y="184308"/>
                  </a:lnTo>
                  <a:lnTo>
                    <a:pt x="119856" y="207426"/>
                  </a:lnTo>
                  <a:lnTo>
                    <a:pt x="78739" y="2159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42589" y="165989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42589" y="161543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80"/>
                  </a:moveTo>
                  <a:lnTo>
                    <a:pt x="97155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42589" y="1593851"/>
              <a:ext cx="105410" cy="147320"/>
            </a:xfrm>
            <a:custGeom>
              <a:avLst/>
              <a:gdLst/>
              <a:ahLst/>
              <a:cxnLst/>
              <a:rect l="l" t="t" r="r" b="b"/>
              <a:pathLst>
                <a:path w="105410" h="147319">
                  <a:moveTo>
                    <a:pt x="105410" y="109220"/>
                  </a:moveTo>
                  <a:lnTo>
                    <a:pt x="105410" y="147317"/>
                  </a:lnTo>
                </a:path>
                <a:path w="105410" h="147319">
                  <a:moveTo>
                    <a:pt x="0" y="0"/>
                  </a:moveTo>
                  <a:lnTo>
                    <a:pt x="0" y="4063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863849" y="1612900"/>
              <a:ext cx="184150" cy="215900"/>
            </a:xfrm>
            <a:custGeom>
              <a:avLst/>
              <a:gdLst/>
              <a:ahLst/>
              <a:cxnLst/>
              <a:rect l="l" t="t" r="r" b="b"/>
              <a:pathLst>
                <a:path w="184150" h="215900">
                  <a:moveTo>
                    <a:pt x="0" y="31750"/>
                  </a:moveTo>
                  <a:lnTo>
                    <a:pt x="6230" y="44608"/>
                  </a:lnTo>
                  <a:lnTo>
                    <a:pt x="23177" y="55562"/>
                  </a:lnTo>
                  <a:lnTo>
                    <a:pt x="48220" y="63182"/>
                  </a:lnTo>
                  <a:lnTo>
                    <a:pt x="78739" y="66039"/>
                  </a:lnTo>
                </a:path>
                <a:path w="184150" h="215900">
                  <a:moveTo>
                    <a:pt x="0" y="31750"/>
                  </a:moveTo>
                  <a:lnTo>
                    <a:pt x="0" y="31750"/>
                  </a:lnTo>
                </a:path>
                <a:path w="184150" h="215900">
                  <a:moveTo>
                    <a:pt x="0" y="34289"/>
                  </a:moveTo>
                  <a:lnTo>
                    <a:pt x="6230" y="20895"/>
                  </a:lnTo>
                  <a:lnTo>
                    <a:pt x="23177" y="10001"/>
                  </a:lnTo>
                  <a:lnTo>
                    <a:pt x="48220" y="2678"/>
                  </a:lnTo>
                  <a:lnTo>
                    <a:pt x="78739" y="0"/>
                  </a:lnTo>
                </a:path>
                <a:path w="184150" h="215900">
                  <a:moveTo>
                    <a:pt x="0" y="34289"/>
                  </a:moveTo>
                  <a:lnTo>
                    <a:pt x="0" y="34289"/>
                  </a:lnTo>
                </a:path>
                <a:path w="184150" h="215900">
                  <a:moveTo>
                    <a:pt x="184150" y="109220"/>
                  </a:moveTo>
                  <a:lnTo>
                    <a:pt x="175894" y="151070"/>
                  </a:lnTo>
                  <a:lnTo>
                    <a:pt x="153352" y="184943"/>
                  </a:lnTo>
                  <a:lnTo>
                    <a:pt x="119856" y="207625"/>
                  </a:lnTo>
                  <a:lnTo>
                    <a:pt x="78739" y="2159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942589" y="180975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942589" y="1765299"/>
              <a:ext cx="105410" cy="107950"/>
            </a:xfrm>
            <a:custGeom>
              <a:avLst/>
              <a:gdLst/>
              <a:ahLst/>
              <a:cxnLst/>
              <a:rect l="l" t="t" r="r" b="b"/>
              <a:pathLst>
                <a:path w="105410" h="107950">
                  <a:moveTo>
                    <a:pt x="105410" y="107950"/>
                  </a:moveTo>
                  <a:lnTo>
                    <a:pt x="97155" y="65901"/>
                  </a:lnTo>
                  <a:lnTo>
                    <a:pt x="74612" y="31591"/>
                  </a:lnTo>
                  <a:lnTo>
                    <a:pt x="41116" y="847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942589" y="1744981"/>
              <a:ext cx="105410" cy="147320"/>
            </a:xfrm>
            <a:custGeom>
              <a:avLst/>
              <a:gdLst/>
              <a:ahLst/>
              <a:cxnLst/>
              <a:rect l="l" t="t" r="r" b="b"/>
              <a:pathLst>
                <a:path w="105410" h="147319">
                  <a:moveTo>
                    <a:pt x="105410" y="109220"/>
                  </a:moveTo>
                  <a:lnTo>
                    <a:pt x="105410" y="147317"/>
                  </a:lnTo>
                </a:path>
                <a:path w="105410" h="14731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63849" y="1764030"/>
              <a:ext cx="184150" cy="213360"/>
            </a:xfrm>
            <a:custGeom>
              <a:avLst/>
              <a:gdLst/>
              <a:ahLst/>
              <a:cxnLst/>
              <a:rect l="l" t="t" r="r" b="b"/>
              <a:pathLst>
                <a:path w="184150" h="213360">
                  <a:moveTo>
                    <a:pt x="0" y="30480"/>
                  </a:moveTo>
                  <a:lnTo>
                    <a:pt x="6230" y="43874"/>
                  </a:lnTo>
                  <a:lnTo>
                    <a:pt x="23177" y="54768"/>
                  </a:lnTo>
                  <a:lnTo>
                    <a:pt x="48220" y="62091"/>
                  </a:lnTo>
                  <a:lnTo>
                    <a:pt x="78739" y="64770"/>
                  </a:lnTo>
                </a:path>
                <a:path w="184150" h="213360">
                  <a:moveTo>
                    <a:pt x="0" y="30480"/>
                  </a:moveTo>
                  <a:lnTo>
                    <a:pt x="0" y="30480"/>
                  </a:lnTo>
                </a:path>
                <a:path w="184150" h="213360">
                  <a:moveTo>
                    <a:pt x="0" y="34290"/>
                  </a:moveTo>
                  <a:lnTo>
                    <a:pt x="6230" y="20895"/>
                  </a:lnTo>
                  <a:lnTo>
                    <a:pt x="23177" y="10001"/>
                  </a:lnTo>
                  <a:lnTo>
                    <a:pt x="48220" y="2678"/>
                  </a:lnTo>
                  <a:lnTo>
                    <a:pt x="78739" y="0"/>
                  </a:lnTo>
                </a:path>
                <a:path w="184150" h="213360">
                  <a:moveTo>
                    <a:pt x="0" y="34290"/>
                  </a:moveTo>
                  <a:lnTo>
                    <a:pt x="0" y="34290"/>
                  </a:lnTo>
                </a:path>
                <a:path w="184150" h="213360">
                  <a:moveTo>
                    <a:pt x="184150" y="109220"/>
                  </a:moveTo>
                  <a:lnTo>
                    <a:pt x="175894" y="149602"/>
                  </a:lnTo>
                  <a:lnTo>
                    <a:pt x="153352" y="182721"/>
                  </a:lnTo>
                  <a:lnTo>
                    <a:pt x="119856" y="205124"/>
                  </a:lnTo>
                  <a:lnTo>
                    <a:pt x="78739" y="21336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42589" y="195834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6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942589" y="191643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410" y="105410"/>
                  </a:moveTo>
                  <a:lnTo>
                    <a:pt x="97155" y="64829"/>
                  </a:lnTo>
                  <a:lnTo>
                    <a:pt x="74612" y="31273"/>
                  </a:lnTo>
                  <a:lnTo>
                    <a:pt x="41116" y="843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942589" y="1896111"/>
              <a:ext cx="105410" cy="144780"/>
            </a:xfrm>
            <a:custGeom>
              <a:avLst/>
              <a:gdLst/>
              <a:ahLst/>
              <a:cxnLst/>
              <a:rect l="l" t="t" r="r" b="b"/>
              <a:pathLst>
                <a:path w="105410" h="144780">
                  <a:moveTo>
                    <a:pt x="105410" y="95250"/>
                  </a:moveTo>
                  <a:lnTo>
                    <a:pt x="105410" y="144777"/>
                  </a:lnTo>
                </a:path>
                <a:path w="105410" h="14478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63849" y="1915159"/>
              <a:ext cx="184150" cy="299720"/>
            </a:xfrm>
            <a:custGeom>
              <a:avLst/>
              <a:gdLst/>
              <a:ahLst/>
              <a:cxnLst/>
              <a:rect l="l" t="t" r="r" b="b"/>
              <a:pathLst>
                <a:path w="184150" h="299719">
                  <a:moveTo>
                    <a:pt x="0" y="30479"/>
                  </a:moveTo>
                  <a:lnTo>
                    <a:pt x="6230" y="43140"/>
                  </a:lnTo>
                  <a:lnTo>
                    <a:pt x="23177" y="53657"/>
                  </a:lnTo>
                  <a:lnTo>
                    <a:pt x="48220" y="60840"/>
                  </a:lnTo>
                  <a:lnTo>
                    <a:pt x="78739" y="63500"/>
                  </a:lnTo>
                </a:path>
                <a:path w="184150" h="299719">
                  <a:moveTo>
                    <a:pt x="0" y="30479"/>
                  </a:moveTo>
                  <a:lnTo>
                    <a:pt x="0" y="30479"/>
                  </a:lnTo>
                </a:path>
                <a:path w="184150" h="299719">
                  <a:moveTo>
                    <a:pt x="0" y="33019"/>
                  </a:moveTo>
                  <a:lnTo>
                    <a:pt x="6230" y="20359"/>
                  </a:lnTo>
                  <a:lnTo>
                    <a:pt x="23177" y="9842"/>
                  </a:lnTo>
                  <a:lnTo>
                    <a:pt x="48220" y="2659"/>
                  </a:lnTo>
                  <a:lnTo>
                    <a:pt x="78739" y="0"/>
                  </a:lnTo>
                </a:path>
                <a:path w="184150" h="299719">
                  <a:moveTo>
                    <a:pt x="0" y="33019"/>
                  </a:moveTo>
                  <a:lnTo>
                    <a:pt x="0" y="33019"/>
                  </a:lnTo>
                </a:path>
                <a:path w="184150" h="299719">
                  <a:moveTo>
                    <a:pt x="184150" y="95250"/>
                  </a:moveTo>
                  <a:lnTo>
                    <a:pt x="176549" y="142954"/>
                  </a:lnTo>
                  <a:lnTo>
                    <a:pt x="155733" y="182562"/>
                  </a:lnTo>
                  <a:lnTo>
                    <a:pt x="124678" y="210264"/>
                  </a:lnTo>
                  <a:lnTo>
                    <a:pt x="86360" y="222250"/>
                  </a:lnTo>
                </a:path>
                <a:path w="184150" h="299719">
                  <a:moveTo>
                    <a:pt x="78739" y="223519"/>
                  </a:moveTo>
                  <a:lnTo>
                    <a:pt x="78739" y="223519"/>
                  </a:lnTo>
                </a:path>
                <a:path w="184150" h="299719">
                  <a:moveTo>
                    <a:pt x="64769" y="229869"/>
                  </a:moveTo>
                  <a:lnTo>
                    <a:pt x="70703" y="225802"/>
                  </a:lnTo>
                  <a:lnTo>
                    <a:pt x="76993" y="223043"/>
                  </a:lnTo>
                  <a:lnTo>
                    <a:pt x="83522" y="221476"/>
                  </a:lnTo>
                  <a:lnTo>
                    <a:pt x="90169" y="220979"/>
                  </a:lnTo>
                </a:path>
                <a:path w="184150" h="299719">
                  <a:moveTo>
                    <a:pt x="64769" y="299719"/>
                  </a:moveTo>
                  <a:lnTo>
                    <a:pt x="64769" y="299719"/>
                  </a:lnTo>
                </a:path>
                <a:path w="184150" h="299719">
                  <a:moveTo>
                    <a:pt x="90169" y="220979"/>
                  </a:moveTo>
                  <a:lnTo>
                    <a:pt x="90169" y="22097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34481" y="4024630"/>
              <a:ext cx="198755" cy="375285"/>
            </a:xfrm>
            <a:custGeom>
              <a:avLst/>
              <a:gdLst/>
              <a:ahLst/>
              <a:cxnLst/>
              <a:rect l="l" t="t" r="r" b="b"/>
              <a:pathLst>
                <a:path w="198755" h="375285">
                  <a:moveTo>
                    <a:pt x="130968" y="0"/>
                  </a:moveTo>
                  <a:lnTo>
                    <a:pt x="122078" y="46196"/>
                  </a:lnTo>
                  <a:lnTo>
                    <a:pt x="103663" y="90487"/>
                  </a:lnTo>
                  <a:lnTo>
                    <a:pt x="76676" y="131444"/>
                  </a:lnTo>
                  <a:lnTo>
                    <a:pt x="42068" y="167640"/>
                  </a:lnTo>
                </a:path>
                <a:path w="198755" h="375285">
                  <a:moveTo>
                    <a:pt x="28098" y="179070"/>
                  </a:moveTo>
                  <a:lnTo>
                    <a:pt x="28098" y="179070"/>
                  </a:lnTo>
                </a:path>
                <a:path w="198755" h="375285">
                  <a:moveTo>
                    <a:pt x="17938" y="330200"/>
                  </a:moveTo>
                  <a:lnTo>
                    <a:pt x="49053" y="359052"/>
                  </a:lnTo>
                  <a:lnTo>
                    <a:pt x="85883" y="374332"/>
                  </a:lnTo>
                  <a:lnTo>
                    <a:pt x="123666" y="374848"/>
                  </a:lnTo>
                  <a:lnTo>
                    <a:pt x="157638" y="359410"/>
                  </a:lnTo>
                  <a:lnTo>
                    <a:pt x="167401" y="350897"/>
                  </a:lnTo>
                  <a:lnTo>
                    <a:pt x="175736" y="340836"/>
                  </a:lnTo>
                  <a:lnTo>
                    <a:pt x="182641" y="329584"/>
                  </a:lnTo>
                  <a:lnTo>
                    <a:pt x="188118" y="317500"/>
                  </a:lnTo>
                </a:path>
                <a:path w="198755" h="375285">
                  <a:moveTo>
                    <a:pt x="17938" y="330200"/>
                  </a:moveTo>
                  <a:lnTo>
                    <a:pt x="17938" y="330200"/>
                  </a:lnTo>
                </a:path>
                <a:path w="198755" h="375285">
                  <a:moveTo>
                    <a:pt x="198278" y="330200"/>
                  </a:moveTo>
                  <a:lnTo>
                    <a:pt x="198278" y="330200"/>
                  </a:lnTo>
                </a:path>
                <a:path w="198755" h="375285">
                  <a:moveTo>
                    <a:pt x="23018" y="335280"/>
                  </a:moveTo>
                  <a:lnTo>
                    <a:pt x="1686" y="289778"/>
                  </a:lnTo>
                  <a:lnTo>
                    <a:pt x="0" y="240823"/>
                  </a:lnTo>
                  <a:lnTo>
                    <a:pt x="17125" y="194012"/>
                  </a:lnTo>
                  <a:lnTo>
                    <a:pt x="52228" y="154940"/>
                  </a:lnTo>
                </a:path>
                <a:path w="198755" h="375285">
                  <a:moveTo>
                    <a:pt x="23018" y="335280"/>
                  </a:moveTo>
                  <a:lnTo>
                    <a:pt x="23018" y="335280"/>
                  </a:lnTo>
                </a:path>
                <a:path w="198755" h="375285">
                  <a:moveTo>
                    <a:pt x="52228" y="154940"/>
                  </a:moveTo>
                  <a:lnTo>
                    <a:pt x="52228" y="15494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961639" y="2152649"/>
              <a:ext cx="0" cy="1894839"/>
            </a:xfrm>
            <a:custGeom>
              <a:avLst/>
              <a:gdLst/>
              <a:ahLst/>
              <a:cxnLst/>
              <a:rect l="l" t="t" r="r" b="b"/>
              <a:pathLst>
                <a:path h="1894839">
                  <a:moveTo>
                    <a:pt x="0" y="1894839"/>
                  </a:moveTo>
                  <a:lnTo>
                    <a:pt x="0" y="1607820"/>
                  </a:lnTo>
                </a:path>
                <a:path h="1894839">
                  <a:moveTo>
                    <a:pt x="0" y="0"/>
                  </a:moveTo>
                  <a:lnTo>
                    <a:pt x="0" y="163957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17597" y="2109877"/>
              <a:ext cx="258672" cy="783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402839" y="4569459"/>
              <a:ext cx="1089025" cy="542290"/>
            </a:xfrm>
            <a:custGeom>
              <a:avLst/>
              <a:gdLst/>
              <a:ahLst/>
              <a:cxnLst/>
              <a:rect l="l" t="t" r="r" b="b"/>
              <a:pathLst>
                <a:path w="1089025" h="542289">
                  <a:moveTo>
                    <a:pt x="170180" y="0"/>
                  </a:moveTo>
                  <a:lnTo>
                    <a:pt x="119657" y="15339"/>
                  </a:lnTo>
                  <a:lnTo>
                    <a:pt x="83185" y="46513"/>
                  </a:lnTo>
                  <a:lnTo>
                    <a:pt x="56237" y="85546"/>
                  </a:lnTo>
                  <a:lnTo>
                    <a:pt x="34290" y="124459"/>
                  </a:lnTo>
                  <a:lnTo>
                    <a:pt x="16609" y="163691"/>
                  </a:lnTo>
                  <a:lnTo>
                    <a:pt x="6191" y="205898"/>
                  </a:lnTo>
                  <a:lnTo>
                    <a:pt x="1250" y="249297"/>
                  </a:lnTo>
                  <a:lnTo>
                    <a:pt x="0" y="292100"/>
                  </a:lnTo>
                  <a:lnTo>
                    <a:pt x="1250" y="335418"/>
                  </a:lnTo>
                  <a:lnTo>
                    <a:pt x="6191" y="380523"/>
                  </a:lnTo>
                  <a:lnTo>
                    <a:pt x="16609" y="423009"/>
                  </a:lnTo>
                  <a:lnTo>
                    <a:pt x="34290" y="458469"/>
                  </a:lnTo>
                  <a:lnTo>
                    <a:pt x="60166" y="488354"/>
                  </a:lnTo>
                  <a:lnTo>
                    <a:pt x="93662" y="513714"/>
                  </a:lnTo>
                  <a:lnTo>
                    <a:pt x="131444" y="532407"/>
                  </a:lnTo>
                  <a:lnTo>
                    <a:pt x="170180" y="542289"/>
                  </a:lnTo>
                  <a:lnTo>
                    <a:pt x="208577" y="540384"/>
                  </a:lnTo>
                  <a:lnTo>
                    <a:pt x="247808" y="528954"/>
                  </a:lnTo>
                  <a:lnTo>
                    <a:pt x="291087" y="513714"/>
                  </a:lnTo>
                  <a:lnTo>
                    <a:pt x="341630" y="500379"/>
                  </a:lnTo>
                  <a:lnTo>
                    <a:pt x="448350" y="478129"/>
                  </a:lnTo>
                  <a:lnTo>
                    <a:pt x="507959" y="467004"/>
                  </a:lnTo>
                  <a:lnTo>
                    <a:pt x="565068" y="459536"/>
                  </a:lnTo>
                  <a:lnTo>
                    <a:pt x="614680" y="458469"/>
                  </a:lnTo>
                  <a:lnTo>
                    <a:pt x="1056639" y="458469"/>
                  </a:lnTo>
                  <a:lnTo>
                    <a:pt x="1073168" y="422373"/>
                  </a:lnTo>
                  <a:lnTo>
                    <a:pt x="1083743" y="375590"/>
                  </a:lnTo>
                  <a:lnTo>
                    <a:pt x="1088630" y="322209"/>
                  </a:lnTo>
                  <a:lnTo>
                    <a:pt x="1088097" y="266318"/>
                  </a:lnTo>
                  <a:lnTo>
                    <a:pt x="1082410" y="212004"/>
                  </a:lnTo>
                  <a:lnTo>
                    <a:pt x="1071835" y="163356"/>
                  </a:lnTo>
                  <a:lnTo>
                    <a:pt x="1056639" y="124459"/>
                  </a:lnTo>
                  <a:lnTo>
                    <a:pt x="1031639" y="89223"/>
                  </a:lnTo>
                  <a:lnTo>
                    <a:pt x="1025403" y="83819"/>
                  </a:lnTo>
                  <a:lnTo>
                    <a:pt x="511810" y="83819"/>
                  </a:lnTo>
                  <a:lnTo>
                    <a:pt x="463094" y="78843"/>
                  </a:lnTo>
                  <a:lnTo>
                    <a:pt x="410869" y="66091"/>
                  </a:lnTo>
                  <a:lnTo>
                    <a:pt x="357221" y="48830"/>
                  </a:lnTo>
                  <a:lnTo>
                    <a:pt x="304240" y="30324"/>
                  </a:lnTo>
                  <a:lnTo>
                    <a:pt x="254014" y="13840"/>
                  </a:lnTo>
                  <a:lnTo>
                    <a:pt x="208631" y="2643"/>
                  </a:lnTo>
                  <a:lnTo>
                    <a:pt x="170180" y="0"/>
                  </a:lnTo>
                  <a:close/>
                </a:path>
                <a:path w="1089025" h="542289">
                  <a:moveTo>
                    <a:pt x="1056639" y="458469"/>
                  </a:moveTo>
                  <a:lnTo>
                    <a:pt x="614680" y="458469"/>
                  </a:lnTo>
                  <a:lnTo>
                    <a:pt x="661987" y="474781"/>
                  </a:lnTo>
                  <a:lnTo>
                    <a:pt x="699770" y="503237"/>
                  </a:lnTo>
                  <a:lnTo>
                    <a:pt x="737552" y="530264"/>
                  </a:lnTo>
                  <a:lnTo>
                    <a:pt x="784860" y="542289"/>
                  </a:lnTo>
                  <a:lnTo>
                    <a:pt x="827481" y="540931"/>
                  </a:lnTo>
                  <a:lnTo>
                    <a:pt x="878181" y="536081"/>
                  </a:lnTo>
                  <a:lnTo>
                    <a:pt x="931703" y="526573"/>
                  </a:lnTo>
                  <a:lnTo>
                    <a:pt x="982791" y="511245"/>
                  </a:lnTo>
                  <a:lnTo>
                    <a:pt x="1026189" y="488932"/>
                  </a:lnTo>
                  <a:lnTo>
                    <a:pt x="1056639" y="458469"/>
                  </a:lnTo>
                  <a:close/>
                </a:path>
                <a:path w="1089025" h="542289">
                  <a:moveTo>
                    <a:pt x="819150" y="0"/>
                  </a:moveTo>
                  <a:lnTo>
                    <a:pt x="778998" y="2643"/>
                  </a:lnTo>
                  <a:lnTo>
                    <a:pt x="737114" y="13840"/>
                  </a:lnTo>
                  <a:lnTo>
                    <a:pt x="693786" y="30324"/>
                  </a:lnTo>
                  <a:lnTo>
                    <a:pt x="649303" y="48830"/>
                  </a:lnTo>
                  <a:lnTo>
                    <a:pt x="603953" y="66091"/>
                  </a:lnTo>
                  <a:lnTo>
                    <a:pt x="558026" y="78843"/>
                  </a:lnTo>
                  <a:lnTo>
                    <a:pt x="511810" y="83819"/>
                  </a:lnTo>
                  <a:lnTo>
                    <a:pt x="1025403" y="83819"/>
                  </a:lnTo>
                  <a:lnTo>
                    <a:pt x="997608" y="59737"/>
                  </a:lnTo>
                  <a:lnTo>
                    <a:pt x="956945" y="36036"/>
                  </a:lnTo>
                  <a:lnTo>
                    <a:pt x="912048" y="18156"/>
                  </a:lnTo>
                  <a:lnTo>
                    <a:pt x="865316" y="6132"/>
                  </a:lnTo>
                  <a:lnTo>
                    <a:pt x="81915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402839" y="4563109"/>
              <a:ext cx="1102360" cy="554990"/>
            </a:xfrm>
            <a:custGeom>
              <a:avLst/>
              <a:gdLst/>
              <a:ahLst/>
              <a:cxnLst/>
              <a:rect l="l" t="t" r="r" b="b"/>
              <a:pathLst>
                <a:path w="1102360" h="554989">
                  <a:moveTo>
                    <a:pt x="0" y="298450"/>
                  </a:moveTo>
                  <a:lnTo>
                    <a:pt x="1250" y="255647"/>
                  </a:lnTo>
                  <a:lnTo>
                    <a:pt x="6191" y="212248"/>
                  </a:lnTo>
                  <a:lnTo>
                    <a:pt x="16609" y="170041"/>
                  </a:lnTo>
                  <a:lnTo>
                    <a:pt x="34290" y="130809"/>
                  </a:lnTo>
                  <a:lnTo>
                    <a:pt x="56237" y="91896"/>
                  </a:lnTo>
                  <a:lnTo>
                    <a:pt x="83185" y="52863"/>
                  </a:lnTo>
                  <a:lnTo>
                    <a:pt x="119657" y="21689"/>
                  </a:lnTo>
                  <a:lnTo>
                    <a:pt x="170180" y="6350"/>
                  </a:lnTo>
                  <a:lnTo>
                    <a:pt x="208631" y="8993"/>
                  </a:lnTo>
                  <a:lnTo>
                    <a:pt x="254014" y="20190"/>
                  </a:lnTo>
                  <a:lnTo>
                    <a:pt x="304240" y="36674"/>
                  </a:lnTo>
                  <a:lnTo>
                    <a:pt x="357221" y="55180"/>
                  </a:lnTo>
                  <a:lnTo>
                    <a:pt x="410869" y="72441"/>
                  </a:lnTo>
                  <a:lnTo>
                    <a:pt x="463094" y="85193"/>
                  </a:lnTo>
                  <a:lnTo>
                    <a:pt x="511810" y="90169"/>
                  </a:lnTo>
                  <a:lnTo>
                    <a:pt x="558026" y="85193"/>
                  </a:lnTo>
                  <a:lnTo>
                    <a:pt x="603953" y="72441"/>
                  </a:lnTo>
                  <a:lnTo>
                    <a:pt x="649303" y="55180"/>
                  </a:lnTo>
                  <a:lnTo>
                    <a:pt x="693786" y="36674"/>
                  </a:lnTo>
                  <a:lnTo>
                    <a:pt x="737114" y="20190"/>
                  </a:lnTo>
                  <a:lnTo>
                    <a:pt x="778998" y="8993"/>
                  </a:lnTo>
                  <a:lnTo>
                    <a:pt x="819150" y="6350"/>
                  </a:lnTo>
                  <a:lnTo>
                    <a:pt x="865316" y="12482"/>
                  </a:lnTo>
                  <a:lnTo>
                    <a:pt x="912048" y="24506"/>
                  </a:lnTo>
                  <a:lnTo>
                    <a:pt x="956945" y="42386"/>
                  </a:lnTo>
                  <a:lnTo>
                    <a:pt x="997608" y="66087"/>
                  </a:lnTo>
                  <a:lnTo>
                    <a:pt x="1031639" y="95573"/>
                  </a:lnTo>
                  <a:lnTo>
                    <a:pt x="1056639" y="130809"/>
                  </a:lnTo>
                  <a:lnTo>
                    <a:pt x="1071835" y="169706"/>
                  </a:lnTo>
                  <a:lnTo>
                    <a:pt x="1082410" y="218354"/>
                  </a:lnTo>
                  <a:lnTo>
                    <a:pt x="1088097" y="272668"/>
                  </a:lnTo>
                  <a:lnTo>
                    <a:pt x="1088630" y="328559"/>
                  </a:lnTo>
                  <a:lnTo>
                    <a:pt x="1083743" y="381940"/>
                  </a:lnTo>
                  <a:lnTo>
                    <a:pt x="1073168" y="428723"/>
                  </a:lnTo>
                  <a:lnTo>
                    <a:pt x="1056639" y="464819"/>
                  </a:lnTo>
                  <a:lnTo>
                    <a:pt x="1026189" y="495282"/>
                  </a:lnTo>
                  <a:lnTo>
                    <a:pt x="982791" y="517595"/>
                  </a:lnTo>
                  <a:lnTo>
                    <a:pt x="931703" y="532923"/>
                  </a:lnTo>
                  <a:lnTo>
                    <a:pt x="878181" y="542431"/>
                  </a:lnTo>
                  <a:lnTo>
                    <a:pt x="827481" y="547281"/>
                  </a:lnTo>
                  <a:lnTo>
                    <a:pt x="784860" y="548639"/>
                  </a:lnTo>
                  <a:lnTo>
                    <a:pt x="737552" y="536614"/>
                  </a:lnTo>
                  <a:lnTo>
                    <a:pt x="699770" y="509587"/>
                  </a:lnTo>
                  <a:lnTo>
                    <a:pt x="661987" y="481131"/>
                  </a:lnTo>
                  <a:lnTo>
                    <a:pt x="614680" y="464819"/>
                  </a:lnTo>
                  <a:lnTo>
                    <a:pt x="565068" y="465886"/>
                  </a:lnTo>
                  <a:lnTo>
                    <a:pt x="507959" y="473354"/>
                  </a:lnTo>
                  <a:lnTo>
                    <a:pt x="448350" y="484479"/>
                  </a:lnTo>
                  <a:lnTo>
                    <a:pt x="391241" y="496519"/>
                  </a:lnTo>
                  <a:lnTo>
                    <a:pt x="341630" y="506729"/>
                  </a:lnTo>
                  <a:lnTo>
                    <a:pt x="291087" y="520064"/>
                  </a:lnTo>
                  <a:lnTo>
                    <a:pt x="247808" y="535304"/>
                  </a:lnTo>
                  <a:lnTo>
                    <a:pt x="208577" y="546734"/>
                  </a:lnTo>
                  <a:lnTo>
                    <a:pt x="170180" y="548639"/>
                  </a:lnTo>
                  <a:lnTo>
                    <a:pt x="131444" y="538757"/>
                  </a:lnTo>
                  <a:lnTo>
                    <a:pt x="93662" y="520064"/>
                  </a:lnTo>
                  <a:lnTo>
                    <a:pt x="60166" y="494704"/>
                  </a:lnTo>
                  <a:lnTo>
                    <a:pt x="34290" y="464819"/>
                  </a:lnTo>
                  <a:lnTo>
                    <a:pt x="16609" y="429359"/>
                  </a:lnTo>
                  <a:lnTo>
                    <a:pt x="6191" y="386873"/>
                  </a:lnTo>
                  <a:lnTo>
                    <a:pt x="1250" y="341768"/>
                  </a:lnTo>
                  <a:lnTo>
                    <a:pt x="0" y="298450"/>
                  </a:lnTo>
                  <a:close/>
                </a:path>
                <a:path w="1102360" h="554989">
                  <a:moveTo>
                    <a:pt x="0" y="0"/>
                  </a:moveTo>
                  <a:lnTo>
                    <a:pt x="0" y="0"/>
                  </a:lnTo>
                </a:path>
                <a:path w="1102360" h="554989">
                  <a:moveTo>
                    <a:pt x="1102360" y="554989"/>
                  </a:moveTo>
                  <a:lnTo>
                    <a:pt x="1102360" y="5549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80359" y="4668520"/>
              <a:ext cx="68580" cy="359410"/>
            </a:xfrm>
            <a:custGeom>
              <a:avLst/>
              <a:gdLst/>
              <a:ahLst/>
              <a:cxnLst/>
              <a:rect l="l" t="t" r="r" b="b"/>
              <a:pathLst>
                <a:path w="68580" h="359410">
                  <a:moveTo>
                    <a:pt x="45719" y="0"/>
                  </a:moveTo>
                  <a:lnTo>
                    <a:pt x="28991" y="38973"/>
                  </a:lnTo>
                  <a:lnTo>
                    <a:pt x="14763" y="78422"/>
                  </a:lnTo>
                  <a:lnTo>
                    <a:pt x="5536" y="119300"/>
                  </a:lnTo>
                  <a:lnTo>
                    <a:pt x="3809" y="162559"/>
                  </a:lnTo>
                  <a:lnTo>
                    <a:pt x="11072" y="208855"/>
                  </a:lnTo>
                  <a:lnTo>
                    <a:pt x="25717" y="257651"/>
                  </a:lnTo>
                  <a:lnTo>
                    <a:pt x="45600" y="308113"/>
                  </a:lnTo>
                  <a:lnTo>
                    <a:pt x="68579" y="359409"/>
                  </a:lnTo>
                </a:path>
                <a:path w="68580" h="359410">
                  <a:moveTo>
                    <a:pt x="0" y="0"/>
                  </a:moveTo>
                  <a:lnTo>
                    <a:pt x="0" y="0"/>
                  </a:lnTo>
                </a:path>
                <a:path w="68580" h="359410">
                  <a:moveTo>
                    <a:pt x="68579" y="359409"/>
                  </a:moveTo>
                  <a:lnTo>
                    <a:pt x="68579" y="359409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922269" y="4406900"/>
              <a:ext cx="0" cy="260350"/>
            </a:xfrm>
            <a:custGeom>
              <a:avLst/>
              <a:gdLst/>
              <a:ahLst/>
              <a:cxnLst/>
              <a:rect l="l" t="t" r="r" b="b"/>
              <a:pathLst>
                <a:path h="260350">
                  <a:moveTo>
                    <a:pt x="0" y="26035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903219" y="4641850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89" h="33020">
                  <a:moveTo>
                    <a:pt x="26669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0" y="25400"/>
                  </a:lnTo>
                  <a:lnTo>
                    <a:pt x="7619" y="33019"/>
                  </a:lnTo>
                  <a:lnTo>
                    <a:pt x="26669" y="33019"/>
                  </a:lnTo>
                  <a:lnTo>
                    <a:pt x="34290" y="25400"/>
                  </a:lnTo>
                  <a:lnTo>
                    <a:pt x="34290" y="7619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903219" y="4641850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89" h="33020">
                  <a:moveTo>
                    <a:pt x="16510" y="0"/>
                  </a:moveTo>
                  <a:lnTo>
                    <a:pt x="26669" y="0"/>
                  </a:lnTo>
                  <a:lnTo>
                    <a:pt x="34290" y="7619"/>
                  </a:lnTo>
                  <a:lnTo>
                    <a:pt x="34290" y="16510"/>
                  </a:lnTo>
                  <a:lnTo>
                    <a:pt x="34290" y="25400"/>
                  </a:lnTo>
                  <a:lnTo>
                    <a:pt x="26669" y="33019"/>
                  </a:lnTo>
                  <a:lnTo>
                    <a:pt x="16510" y="33019"/>
                  </a:lnTo>
                  <a:lnTo>
                    <a:pt x="7619" y="33019"/>
                  </a:lnTo>
                  <a:lnTo>
                    <a:pt x="0" y="25400"/>
                  </a:lnTo>
                  <a:lnTo>
                    <a:pt x="0" y="16510"/>
                  </a:lnTo>
                  <a:lnTo>
                    <a:pt x="0" y="7619"/>
                  </a:lnTo>
                  <a:lnTo>
                    <a:pt x="7619" y="0"/>
                  </a:lnTo>
                  <a:lnTo>
                    <a:pt x="16510" y="0"/>
                  </a:lnTo>
                  <a:close/>
                </a:path>
                <a:path w="34289" h="33020">
                  <a:moveTo>
                    <a:pt x="0" y="0"/>
                  </a:moveTo>
                  <a:lnTo>
                    <a:pt x="0" y="0"/>
                  </a:lnTo>
                </a:path>
                <a:path w="34289" h="33020">
                  <a:moveTo>
                    <a:pt x="34290" y="33019"/>
                  </a:moveTo>
                  <a:lnTo>
                    <a:pt x="34290" y="33019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85847" y="4360317"/>
              <a:ext cx="80464" cy="830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890519" y="4629150"/>
              <a:ext cx="71120" cy="72390"/>
            </a:xfrm>
            <a:custGeom>
              <a:avLst/>
              <a:gdLst/>
              <a:ahLst/>
              <a:cxnLst/>
              <a:rect l="l" t="t" r="r" b="b"/>
              <a:pathLst>
                <a:path w="71119" h="72389">
                  <a:moveTo>
                    <a:pt x="35560" y="0"/>
                  </a:moveTo>
                  <a:lnTo>
                    <a:pt x="21431" y="2698"/>
                  </a:lnTo>
                  <a:lnTo>
                    <a:pt x="10160" y="10160"/>
                  </a:lnTo>
                  <a:lnTo>
                    <a:pt x="2698" y="21431"/>
                  </a:lnTo>
                  <a:lnTo>
                    <a:pt x="0" y="35560"/>
                  </a:lnTo>
                  <a:lnTo>
                    <a:pt x="2698" y="50422"/>
                  </a:lnTo>
                  <a:lnTo>
                    <a:pt x="10159" y="62071"/>
                  </a:lnTo>
                  <a:lnTo>
                    <a:pt x="21431" y="69671"/>
                  </a:lnTo>
                  <a:lnTo>
                    <a:pt x="35560" y="72389"/>
                  </a:lnTo>
                  <a:lnTo>
                    <a:pt x="49688" y="69671"/>
                  </a:lnTo>
                  <a:lnTo>
                    <a:pt x="60959" y="62071"/>
                  </a:lnTo>
                  <a:lnTo>
                    <a:pt x="68421" y="50422"/>
                  </a:lnTo>
                  <a:lnTo>
                    <a:pt x="71119" y="35560"/>
                  </a:lnTo>
                  <a:lnTo>
                    <a:pt x="68421" y="21431"/>
                  </a:lnTo>
                  <a:lnTo>
                    <a:pt x="60959" y="10160"/>
                  </a:lnTo>
                  <a:lnTo>
                    <a:pt x="49688" y="2698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90519" y="4629150"/>
              <a:ext cx="71120" cy="73660"/>
            </a:xfrm>
            <a:custGeom>
              <a:avLst/>
              <a:gdLst/>
              <a:ahLst/>
              <a:cxnLst/>
              <a:rect l="l" t="t" r="r" b="b"/>
              <a:pathLst>
                <a:path w="71119" h="73660">
                  <a:moveTo>
                    <a:pt x="35560" y="0"/>
                  </a:moveTo>
                  <a:lnTo>
                    <a:pt x="49688" y="2698"/>
                  </a:lnTo>
                  <a:lnTo>
                    <a:pt x="60959" y="10160"/>
                  </a:lnTo>
                  <a:lnTo>
                    <a:pt x="68421" y="21431"/>
                  </a:lnTo>
                  <a:lnTo>
                    <a:pt x="71119" y="35560"/>
                  </a:lnTo>
                  <a:lnTo>
                    <a:pt x="68421" y="50422"/>
                  </a:lnTo>
                  <a:lnTo>
                    <a:pt x="60959" y="62071"/>
                  </a:lnTo>
                  <a:lnTo>
                    <a:pt x="49688" y="69671"/>
                  </a:lnTo>
                  <a:lnTo>
                    <a:pt x="35560" y="72389"/>
                  </a:lnTo>
                  <a:lnTo>
                    <a:pt x="21431" y="69671"/>
                  </a:lnTo>
                  <a:lnTo>
                    <a:pt x="10159" y="62071"/>
                  </a:lnTo>
                  <a:lnTo>
                    <a:pt x="2698" y="50422"/>
                  </a:lnTo>
                  <a:lnTo>
                    <a:pt x="0" y="35560"/>
                  </a:lnTo>
                  <a:lnTo>
                    <a:pt x="2698" y="21431"/>
                  </a:lnTo>
                  <a:lnTo>
                    <a:pt x="10160" y="10160"/>
                  </a:lnTo>
                  <a:lnTo>
                    <a:pt x="21431" y="2698"/>
                  </a:lnTo>
                  <a:lnTo>
                    <a:pt x="35560" y="0"/>
                  </a:lnTo>
                  <a:close/>
                </a:path>
                <a:path w="71119" h="73660">
                  <a:moveTo>
                    <a:pt x="0" y="0"/>
                  </a:moveTo>
                  <a:lnTo>
                    <a:pt x="0" y="0"/>
                  </a:lnTo>
                </a:path>
                <a:path w="71119" h="73660">
                  <a:moveTo>
                    <a:pt x="71119" y="73660"/>
                  </a:moveTo>
                  <a:lnTo>
                    <a:pt x="71119" y="73660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697479" y="591819"/>
              <a:ext cx="574040" cy="289560"/>
            </a:xfrm>
            <a:custGeom>
              <a:avLst/>
              <a:gdLst/>
              <a:ahLst/>
              <a:cxnLst/>
              <a:rect l="l" t="t" r="r" b="b"/>
              <a:pathLst>
                <a:path w="574039" h="289559">
                  <a:moveTo>
                    <a:pt x="574040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574040" y="28955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863849" y="3141980"/>
              <a:ext cx="391160" cy="73660"/>
            </a:xfrm>
            <a:custGeom>
              <a:avLst/>
              <a:gdLst/>
              <a:ahLst/>
              <a:cxnLst/>
              <a:rect l="l" t="t" r="r" b="b"/>
              <a:pathLst>
                <a:path w="391160" h="73660">
                  <a:moveTo>
                    <a:pt x="341630" y="0"/>
                  </a:moveTo>
                  <a:lnTo>
                    <a:pt x="48260" y="0"/>
                  </a:lnTo>
                  <a:lnTo>
                    <a:pt x="29467" y="3075"/>
                  </a:lnTo>
                  <a:lnTo>
                    <a:pt x="14128" y="11271"/>
                  </a:lnTo>
                  <a:lnTo>
                    <a:pt x="3790" y="23038"/>
                  </a:lnTo>
                  <a:lnTo>
                    <a:pt x="0" y="36830"/>
                  </a:lnTo>
                  <a:lnTo>
                    <a:pt x="3790" y="51157"/>
                  </a:lnTo>
                  <a:lnTo>
                    <a:pt x="14128" y="62865"/>
                  </a:lnTo>
                  <a:lnTo>
                    <a:pt x="29467" y="70762"/>
                  </a:lnTo>
                  <a:lnTo>
                    <a:pt x="48260" y="73660"/>
                  </a:lnTo>
                  <a:lnTo>
                    <a:pt x="341630" y="73660"/>
                  </a:lnTo>
                  <a:lnTo>
                    <a:pt x="360620" y="70762"/>
                  </a:lnTo>
                  <a:lnTo>
                    <a:pt x="376396" y="62865"/>
                  </a:lnTo>
                  <a:lnTo>
                    <a:pt x="387171" y="51157"/>
                  </a:lnTo>
                  <a:lnTo>
                    <a:pt x="391160" y="36830"/>
                  </a:lnTo>
                  <a:lnTo>
                    <a:pt x="387171" y="23038"/>
                  </a:lnTo>
                  <a:lnTo>
                    <a:pt x="376396" y="11271"/>
                  </a:lnTo>
                  <a:lnTo>
                    <a:pt x="360620" y="3075"/>
                  </a:lnTo>
                  <a:lnTo>
                    <a:pt x="34163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63849" y="3141980"/>
              <a:ext cx="391160" cy="73660"/>
            </a:xfrm>
            <a:custGeom>
              <a:avLst/>
              <a:gdLst/>
              <a:ahLst/>
              <a:cxnLst/>
              <a:rect l="l" t="t" r="r" b="b"/>
              <a:pathLst>
                <a:path w="391160" h="73660">
                  <a:moveTo>
                    <a:pt x="0" y="36830"/>
                  </a:moveTo>
                  <a:lnTo>
                    <a:pt x="3790" y="51157"/>
                  </a:lnTo>
                  <a:lnTo>
                    <a:pt x="14128" y="62864"/>
                  </a:lnTo>
                  <a:lnTo>
                    <a:pt x="29467" y="70762"/>
                  </a:lnTo>
                  <a:lnTo>
                    <a:pt x="48260" y="73660"/>
                  </a:lnTo>
                  <a:lnTo>
                    <a:pt x="341630" y="73660"/>
                  </a:lnTo>
                  <a:lnTo>
                    <a:pt x="360620" y="70762"/>
                  </a:lnTo>
                  <a:lnTo>
                    <a:pt x="376396" y="62865"/>
                  </a:lnTo>
                  <a:lnTo>
                    <a:pt x="387171" y="51157"/>
                  </a:lnTo>
                  <a:lnTo>
                    <a:pt x="391160" y="36830"/>
                  </a:lnTo>
                  <a:lnTo>
                    <a:pt x="387171" y="23038"/>
                  </a:lnTo>
                  <a:lnTo>
                    <a:pt x="376396" y="11271"/>
                  </a:lnTo>
                  <a:lnTo>
                    <a:pt x="360620" y="3075"/>
                  </a:lnTo>
                  <a:lnTo>
                    <a:pt x="341630" y="0"/>
                  </a:lnTo>
                  <a:lnTo>
                    <a:pt x="48260" y="0"/>
                  </a:lnTo>
                  <a:lnTo>
                    <a:pt x="29467" y="3075"/>
                  </a:lnTo>
                  <a:lnTo>
                    <a:pt x="14128" y="11271"/>
                  </a:lnTo>
                  <a:lnTo>
                    <a:pt x="3790" y="23038"/>
                  </a:lnTo>
                  <a:lnTo>
                    <a:pt x="0" y="36830"/>
                  </a:lnTo>
                  <a:close/>
                </a:path>
                <a:path w="391160" h="73660">
                  <a:moveTo>
                    <a:pt x="0" y="73660"/>
                  </a:moveTo>
                  <a:lnTo>
                    <a:pt x="0" y="7366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63849" y="3141980"/>
              <a:ext cx="97790" cy="73660"/>
            </a:xfrm>
            <a:custGeom>
              <a:avLst/>
              <a:gdLst/>
              <a:ahLst/>
              <a:cxnLst/>
              <a:rect l="l" t="t" r="r" b="b"/>
              <a:pathLst>
                <a:path w="97789" h="73660">
                  <a:moveTo>
                    <a:pt x="48260" y="0"/>
                  </a:moveTo>
                  <a:lnTo>
                    <a:pt x="29467" y="3075"/>
                  </a:lnTo>
                  <a:lnTo>
                    <a:pt x="14128" y="11271"/>
                  </a:lnTo>
                  <a:lnTo>
                    <a:pt x="3790" y="23038"/>
                  </a:lnTo>
                  <a:lnTo>
                    <a:pt x="0" y="36830"/>
                  </a:lnTo>
                  <a:lnTo>
                    <a:pt x="3790" y="51157"/>
                  </a:lnTo>
                  <a:lnTo>
                    <a:pt x="14128" y="62865"/>
                  </a:lnTo>
                  <a:lnTo>
                    <a:pt x="29467" y="70762"/>
                  </a:lnTo>
                  <a:lnTo>
                    <a:pt x="48260" y="73660"/>
                  </a:lnTo>
                  <a:lnTo>
                    <a:pt x="67250" y="70762"/>
                  </a:lnTo>
                  <a:lnTo>
                    <a:pt x="83026" y="62865"/>
                  </a:lnTo>
                  <a:lnTo>
                    <a:pt x="93801" y="51157"/>
                  </a:lnTo>
                  <a:lnTo>
                    <a:pt x="97789" y="36830"/>
                  </a:lnTo>
                  <a:lnTo>
                    <a:pt x="93801" y="23038"/>
                  </a:lnTo>
                  <a:lnTo>
                    <a:pt x="83026" y="11271"/>
                  </a:lnTo>
                  <a:lnTo>
                    <a:pt x="67250" y="3075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63849" y="3141980"/>
              <a:ext cx="97790" cy="73660"/>
            </a:xfrm>
            <a:custGeom>
              <a:avLst/>
              <a:gdLst/>
              <a:ahLst/>
              <a:cxnLst/>
              <a:rect l="l" t="t" r="r" b="b"/>
              <a:pathLst>
                <a:path w="97789" h="73660">
                  <a:moveTo>
                    <a:pt x="0" y="36830"/>
                  </a:moveTo>
                  <a:lnTo>
                    <a:pt x="3790" y="51157"/>
                  </a:lnTo>
                  <a:lnTo>
                    <a:pt x="14128" y="62864"/>
                  </a:lnTo>
                  <a:lnTo>
                    <a:pt x="29467" y="70762"/>
                  </a:lnTo>
                  <a:lnTo>
                    <a:pt x="48260" y="73660"/>
                  </a:lnTo>
                  <a:lnTo>
                    <a:pt x="67250" y="70762"/>
                  </a:lnTo>
                  <a:lnTo>
                    <a:pt x="83026" y="62865"/>
                  </a:lnTo>
                  <a:lnTo>
                    <a:pt x="93801" y="51157"/>
                  </a:lnTo>
                  <a:lnTo>
                    <a:pt x="97789" y="36830"/>
                  </a:lnTo>
                  <a:lnTo>
                    <a:pt x="93801" y="23038"/>
                  </a:lnTo>
                  <a:lnTo>
                    <a:pt x="83026" y="11271"/>
                  </a:lnTo>
                  <a:lnTo>
                    <a:pt x="67250" y="3075"/>
                  </a:lnTo>
                  <a:lnTo>
                    <a:pt x="48260" y="0"/>
                  </a:lnTo>
                  <a:lnTo>
                    <a:pt x="29467" y="3075"/>
                  </a:lnTo>
                  <a:lnTo>
                    <a:pt x="14128" y="11271"/>
                  </a:lnTo>
                  <a:lnTo>
                    <a:pt x="3790" y="23038"/>
                  </a:lnTo>
                  <a:lnTo>
                    <a:pt x="0" y="36830"/>
                  </a:lnTo>
                  <a:close/>
                </a:path>
                <a:path w="97789" h="73660">
                  <a:moveTo>
                    <a:pt x="0" y="73660"/>
                  </a:moveTo>
                  <a:lnTo>
                    <a:pt x="0" y="7366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63849" y="314324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69" h="72389">
                  <a:moveTo>
                    <a:pt x="58419" y="0"/>
                  </a:moveTo>
                  <a:lnTo>
                    <a:pt x="35361" y="2718"/>
                  </a:lnTo>
                  <a:lnTo>
                    <a:pt x="16827" y="10318"/>
                  </a:lnTo>
                  <a:lnTo>
                    <a:pt x="4484" y="21967"/>
                  </a:lnTo>
                  <a:lnTo>
                    <a:pt x="0" y="36829"/>
                  </a:lnTo>
                  <a:lnTo>
                    <a:pt x="4484" y="50958"/>
                  </a:lnTo>
                  <a:lnTo>
                    <a:pt x="16827" y="62230"/>
                  </a:lnTo>
                  <a:lnTo>
                    <a:pt x="35361" y="69691"/>
                  </a:lnTo>
                  <a:lnTo>
                    <a:pt x="58419" y="72389"/>
                  </a:lnTo>
                  <a:lnTo>
                    <a:pt x="80744" y="69691"/>
                  </a:lnTo>
                  <a:lnTo>
                    <a:pt x="98901" y="62229"/>
                  </a:lnTo>
                  <a:lnTo>
                    <a:pt x="111105" y="50958"/>
                  </a:lnTo>
                  <a:lnTo>
                    <a:pt x="115569" y="36829"/>
                  </a:lnTo>
                  <a:lnTo>
                    <a:pt x="111105" y="21967"/>
                  </a:lnTo>
                  <a:lnTo>
                    <a:pt x="98901" y="10318"/>
                  </a:lnTo>
                  <a:lnTo>
                    <a:pt x="80744" y="2718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63849" y="3141980"/>
              <a:ext cx="115570" cy="73660"/>
            </a:xfrm>
            <a:custGeom>
              <a:avLst/>
              <a:gdLst/>
              <a:ahLst/>
              <a:cxnLst/>
              <a:rect l="l" t="t" r="r" b="b"/>
              <a:pathLst>
                <a:path w="115569" h="73660">
                  <a:moveTo>
                    <a:pt x="58419" y="73660"/>
                  </a:moveTo>
                  <a:lnTo>
                    <a:pt x="35361" y="70961"/>
                  </a:lnTo>
                  <a:lnTo>
                    <a:pt x="16827" y="63500"/>
                  </a:lnTo>
                  <a:lnTo>
                    <a:pt x="4484" y="52228"/>
                  </a:lnTo>
                  <a:lnTo>
                    <a:pt x="0" y="38100"/>
                  </a:lnTo>
                  <a:lnTo>
                    <a:pt x="4484" y="23237"/>
                  </a:lnTo>
                  <a:lnTo>
                    <a:pt x="16827" y="11588"/>
                  </a:lnTo>
                  <a:lnTo>
                    <a:pt x="35361" y="3988"/>
                  </a:lnTo>
                  <a:lnTo>
                    <a:pt x="58419" y="1270"/>
                  </a:lnTo>
                  <a:lnTo>
                    <a:pt x="80744" y="3988"/>
                  </a:lnTo>
                  <a:lnTo>
                    <a:pt x="98901" y="11588"/>
                  </a:lnTo>
                  <a:lnTo>
                    <a:pt x="111105" y="23237"/>
                  </a:lnTo>
                  <a:lnTo>
                    <a:pt x="115569" y="38100"/>
                  </a:lnTo>
                  <a:lnTo>
                    <a:pt x="111105" y="52228"/>
                  </a:lnTo>
                  <a:lnTo>
                    <a:pt x="98901" y="63500"/>
                  </a:lnTo>
                  <a:lnTo>
                    <a:pt x="80744" y="70961"/>
                  </a:lnTo>
                  <a:lnTo>
                    <a:pt x="58419" y="73660"/>
                  </a:lnTo>
                  <a:close/>
                </a:path>
                <a:path w="115569" h="73660">
                  <a:moveTo>
                    <a:pt x="115569" y="73660"/>
                  </a:moveTo>
                  <a:lnTo>
                    <a:pt x="115569" y="73660"/>
                  </a:lnTo>
                </a:path>
                <a:path w="115569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987040" y="3027679"/>
              <a:ext cx="880110" cy="162560"/>
            </a:xfrm>
            <a:custGeom>
              <a:avLst/>
              <a:gdLst/>
              <a:ahLst/>
              <a:cxnLst/>
              <a:rect l="l" t="t" r="r" b="b"/>
              <a:pathLst>
                <a:path w="880110" h="162560">
                  <a:moveTo>
                    <a:pt x="303530" y="36830"/>
                  </a:moveTo>
                  <a:lnTo>
                    <a:pt x="300609" y="22504"/>
                  </a:lnTo>
                  <a:lnTo>
                    <a:pt x="292569" y="10795"/>
                  </a:lnTo>
                  <a:lnTo>
                    <a:pt x="280479" y="2908"/>
                  </a:lnTo>
                  <a:lnTo>
                    <a:pt x="265430" y="0"/>
                  </a:lnTo>
                  <a:lnTo>
                    <a:pt x="38100" y="0"/>
                  </a:lnTo>
                  <a:lnTo>
                    <a:pt x="23571" y="2908"/>
                  </a:lnTo>
                  <a:lnTo>
                    <a:pt x="11417" y="10795"/>
                  </a:lnTo>
                  <a:lnTo>
                    <a:pt x="3086" y="22504"/>
                  </a:lnTo>
                  <a:lnTo>
                    <a:pt x="0" y="36830"/>
                  </a:lnTo>
                  <a:lnTo>
                    <a:pt x="3086" y="50431"/>
                  </a:lnTo>
                  <a:lnTo>
                    <a:pt x="11430" y="61760"/>
                  </a:lnTo>
                  <a:lnTo>
                    <a:pt x="23571" y="69519"/>
                  </a:lnTo>
                  <a:lnTo>
                    <a:pt x="38100" y="72390"/>
                  </a:lnTo>
                  <a:lnTo>
                    <a:pt x="265430" y="72390"/>
                  </a:lnTo>
                  <a:lnTo>
                    <a:pt x="280479" y="69519"/>
                  </a:lnTo>
                  <a:lnTo>
                    <a:pt x="292569" y="61760"/>
                  </a:lnTo>
                  <a:lnTo>
                    <a:pt x="300609" y="50431"/>
                  </a:lnTo>
                  <a:lnTo>
                    <a:pt x="303530" y="36830"/>
                  </a:lnTo>
                  <a:close/>
                </a:path>
                <a:path w="880110" h="162560">
                  <a:moveTo>
                    <a:pt x="880110" y="91440"/>
                  </a:moveTo>
                  <a:lnTo>
                    <a:pt x="232410" y="91440"/>
                  </a:lnTo>
                  <a:lnTo>
                    <a:pt x="232410" y="162560"/>
                  </a:lnTo>
                  <a:lnTo>
                    <a:pt x="880110" y="162560"/>
                  </a:lnTo>
                  <a:lnTo>
                    <a:pt x="880110" y="9144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987039" y="3027680"/>
              <a:ext cx="303530" cy="72390"/>
            </a:xfrm>
            <a:custGeom>
              <a:avLst/>
              <a:gdLst/>
              <a:ahLst/>
              <a:cxnLst/>
              <a:rect l="l" t="t" r="r" b="b"/>
              <a:pathLst>
                <a:path w="303529" h="72389">
                  <a:moveTo>
                    <a:pt x="0" y="36830"/>
                  </a:moveTo>
                  <a:lnTo>
                    <a:pt x="3095" y="50422"/>
                  </a:lnTo>
                  <a:lnTo>
                    <a:pt x="11430" y="61753"/>
                  </a:lnTo>
                  <a:lnTo>
                    <a:pt x="23574" y="69512"/>
                  </a:lnTo>
                  <a:lnTo>
                    <a:pt x="38100" y="72390"/>
                  </a:lnTo>
                  <a:lnTo>
                    <a:pt x="265430" y="72390"/>
                  </a:lnTo>
                  <a:lnTo>
                    <a:pt x="280491" y="69512"/>
                  </a:lnTo>
                  <a:lnTo>
                    <a:pt x="292576" y="61753"/>
                  </a:lnTo>
                  <a:lnTo>
                    <a:pt x="300612" y="50422"/>
                  </a:lnTo>
                  <a:lnTo>
                    <a:pt x="303530" y="36830"/>
                  </a:lnTo>
                  <a:lnTo>
                    <a:pt x="300612" y="22502"/>
                  </a:lnTo>
                  <a:lnTo>
                    <a:pt x="292576" y="10795"/>
                  </a:lnTo>
                  <a:lnTo>
                    <a:pt x="280491" y="2897"/>
                  </a:lnTo>
                  <a:lnTo>
                    <a:pt x="265430" y="0"/>
                  </a:lnTo>
                  <a:lnTo>
                    <a:pt x="38100" y="0"/>
                  </a:lnTo>
                  <a:lnTo>
                    <a:pt x="23574" y="2897"/>
                  </a:lnTo>
                  <a:lnTo>
                    <a:pt x="11429" y="10794"/>
                  </a:lnTo>
                  <a:lnTo>
                    <a:pt x="3095" y="22502"/>
                  </a:lnTo>
                  <a:lnTo>
                    <a:pt x="0" y="36830"/>
                  </a:lnTo>
                  <a:close/>
                </a:path>
                <a:path w="303529" h="72389">
                  <a:moveTo>
                    <a:pt x="0" y="72390"/>
                  </a:moveTo>
                  <a:lnTo>
                    <a:pt x="0" y="72390"/>
                  </a:lnTo>
                </a:path>
                <a:path w="303529" h="72389">
                  <a:moveTo>
                    <a:pt x="303530" y="0"/>
                  </a:moveTo>
                  <a:lnTo>
                    <a:pt x="30353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987039" y="3027680"/>
              <a:ext cx="76200" cy="72390"/>
            </a:xfrm>
            <a:custGeom>
              <a:avLst/>
              <a:gdLst/>
              <a:ahLst/>
              <a:cxnLst/>
              <a:rect l="l" t="t" r="r" b="b"/>
              <a:pathLst>
                <a:path w="76200" h="72389">
                  <a:moveTo>
                    <a:pt x="38100" y="0"/>
                  </a:moveTo>
                  <a:lnTo>
                    <a:pt x="23574" y="2897"/>
                  </a:lnTo>
                  <a:lnTo>
                    <a:pt x="11429" y="10795"/>
                  </a:lnTo>
                  <a:lnTo>
                    <a:pt x="3095" y="22502"/>
                  </a:lnTo>
                  <a:lnTo>
                    <a:pt x="0" y="36830"/>
                  </a:lnTo>
                  <a:lnTo>
                    <a:pt x="3095" y="50422"/>
                  </a:lnTo>
                  <a:lnTo>
                    <a:pt x="11430" y="61753"/>
                  </a:lnTo>
                  <a:lnTo>
                    <a:pt x="23574" y="69512"/>
                  </a:lnTo>
                  <a:lnTo>
                    <a:pt x="38100" y="72390"/>
                  </a:lnTo>
                  <a:lnTo>
                    <a:pt x="52625" y="69512"/>
                  </a:lnTo>
                  <a:lnTo>
                    <a:pt x="64770" y="61753"/>
                  </a:lnTo>
                  <a:lnTo>
                    <a:pt x="73104" y="50422"/>
                  </a:lnTo>
                  <a:lnTo>
                    <a:pt x="76200" y="36830"/>
                  </a:lnTo>
                  <a:lnTo>
                    <a:pt x="73104" y="22502"/>
                  </a:lnTo>
                  <a:lnTo>
                    <a:pt x="64769" y="10795"/>
                  </a:lnTo>
                  <a:lnTo>
                    <a:pt x="52625" y="289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987039" y="3027680"/>
              <a:ext cx="303530" cy="72390"/>
            </a:xfrm>
            <a:custGeom>
              <a:avLst/>
              <a:gdLst/>
              <a:ahLst/>
              <a:cxnLst/>
              <a:rect l="l" t="t" r="r" b="b"/>
              <a:pathLst>
                <a:path w="303529" h="72389">
                  <a:moveTo>
                    <a:pt x="0" y="36830"/>
                  </a:moveTo>
                  <a:lnTo>
                    <a:pt x="3095" y="50422"/>
                  </a:lnTo>
                  <a:lnTo>
                    <a:pt x="11430" y="61753"/>
                  </a:lnTo>
                  <a:lnTo>
                    <a:pt x="23574" y="69512"/>
                  </a:lnTo>
                  <a:lnTo>
                    <a:pt x="38100" y="72390"/>
                  </a:lnTo>
                  <a:lnTo>
                    <a:pt x="52625" y="69512"/>
                  </a:lnTo>
                  <a:lnTo>
                    <a:pt x="64770" y="61753"/>
                  </a:lnTo>
                  <a:lnTo>
                    <a:pt x="73104" y="50422"/>
                  </a:lnTo>
                  <a:lnTo>
                    <a:pt x="76200" y="36830"/>
                  </a:lnTo>
                  <a:lnTo>
                    <a:pt x="73104" y="22502"/>
                  </a:lnTo>
                  <a:lnTo>
                    <a:pt x="64769" y="10795"/>
                  </a:lnTo>
                  <a:lnTo>
                    <a:pt x="52625" y="2897"/>
                  </a:lnTo>
                  <a:lnTo>
                    <a:pt x="38100" y="0"/>
                  </a:lnTo>
                  <a:lnTo>
                    <a:pt x="23574" y="2897"/>
                  </a:lnTo>
                  <a:lnTo>
                    <a:pt x="11429" y="10794"/>
                  </a:lnTo>
                  <a:lnTo>
                    <a:pt x="3095" y="22502"/>
                  </a:lnTo>
                  <a:lnTo>
                    <a:pt x="0" y="36830"/>
                  </a:lnTo>
                  <a:close/>
                </a:path>
                <a:path w="303529" h="72389">
                  <a:moveTo>
                    <a:pt x="0" y="72390"/>
                  </a:moveTo>
                  <a:lnTo>
                    <a:pt x="0" y="72390"/>
                  </a:lnTo>
                </a:path>
                <a:path w="303529" h="72389">
                  <a:moveTo>
                    <a:pt x="303530" y="0"/>
                  </a:moveTo>
                  <a:lnTo>
                    <a:pt x="30353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995929" y="3032759"/>
              <a:ext cx="71120" cy="59690"/>
            </a:xfrm>
            <a:custGeom>
              <a:avLst/>
              <a:gdLst/>
              <a:ahLst/>
              <a:cxnLst/>
              <a:rect l="l" t="t" r="r" b="b"/>
              <a:pathLst>
                <a:path w="71119" h="59689">
                  <a:moveTo>
                    <a:pt x="35559" y="0"/>
                  </a:moveTo>
                  <a:lnTo>
                    <a:pt x="21431" y="2440"/>
                  </a:lnTo>
                  <a:lnTo>
                    <a:pt x="10160" y="9048"/>
                  </a:lnTo>
                  <a:lnTo>
                    <a:pt x="2698" y="18752"/>
                  </a:lnTo>
                  <a:lnTo>
                    <a:pt x="0" y="30479"/>
                  </a:lnTo>
                  <a:lnTo>
                    <a:pt x="2698" y="42009"/>
                  </a:lnTo>
                  <a:lnTo>
                    <a:pt x="10160" y="51276"/>
                  </a:lnTo>
                  <a:lnTo>
                    <a:pt x="21431" y="57447"/>
                  </a:lnTo>
                  <a:lnTo>
                    <a:pt x="35559" y="59689"/>
                  </a:lnTo>
                  <a:lnTo>
                    <a:pt x="49688" y="57447"/>
                  </a:lnTo>
                  <a:lnTo>
                    <a:pt x="60959" y="51276"/>
                  </a:lnTo>
                  <a:lnTo>
                    <a:pt x="68421" y="42009"/>
                  </a:lnTo>
                  <a:lnTo>
                    <a:pt x="71119" y="30479"/>
                  </a:lnTo>
                  <a:lnTo>
                    <a:pt x="68421" y="18752"/>
                  </a:lnTo>
                  <a:lnTo>
                    <a:pt x="60959" y="9048"/>
                  </a:lnTo>
                  <a:lnTo>
                    <a:pt x="49688" y="244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994659" y="3032759"/>
              <a:ext cx="72390" cy="59690"/>
            </a:xfrm>
            <a:custGeom>
              <a:avLst/>
              <a:gdLst/>
              <a:ahLst/>
              <a:cxnLst/>
              <a:rect l="l" t="t" r="r" b="b"/>
              <a:pathLst>
                <a:path w="72389" h="59689">
                  <a:moveTo>
                    <a:pt x="36829" y="59689"/>
                  </a:moveTo>
                  <a:lnTo>
                    <a:pt x="22701" y="57447"/>
                  </a:lnTo>
                  <a:lnTo>
                    <a:pt x="11430" y="51276"/>
                  </a:lnTo>
                  <a:lnTo>
                    <a:pt x="3968" y="42009"/>
                  </a:lnTo>
                  <a:lnTo>
                    <a:pt x="1269" y="30479"/>
                  </a:lnTo>
                  <a:lnTo>
                    <a:pt x="3968" y="18752"/>
                  </a:lnTo>
                  <a:lnTo>
                    <a:pt x="11430" y="9048"/>
                  </a:lnTo>
                  <a:lnTo>
                    <a:pt x="22701" y="2440"/>
                  </a:lnTo>
                  <a:lnTo>
                    <a:pt x="36829" y="0"/>
                  </a:lnTo>
                  <a:lnTo>
                    <a:pt x="50958" y="2440"/>
                  </a:lnTo>
                  <a:lnTo>
                    <a:pt x="62229" y="9048"/>
                  </a:lnTo>
                  <a:lnTo>
                    <a:pt x="69691" y="18752"/>
                  </a:lnTo>
                  <a:lnTo>
                    <a:pt x="72389" y="30479"/>
                  </a:lnTo>
                  <a:lnTo>
                    <a:pt x="69691" y="42009"/>
                  </a:lnTo>
                  <a:lnTo>
                    <a:pt x="62229" y="51276"/>
                  </a:lnTo>
                  <a:lnTo>
                    <a:pt x="50958" y="57447"/>
                  </a:lnTo>
                  <a:lnTo>
                    <a:pt x="36829" y="59689"/>
                  </a:lnTo>
                  <a:close/>
                </a:path>
                <a:path w="72389" h="59689">
                  <a:moveTo>
                    <a:pt x="72389" y="59689"/>
                  </a:moveTo>
                  <a:lnTo>
                    <a:pt x="72389" y="59689"/>
                  </a:lnTo>
                </a:path>
                <a:path w="72389" h="5968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43529" y="305180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378459" y="0"/>
                  </a:moveTo>
                  <a:lnTo>
                    <a:pt x="54609" y="0"/>
                  </a:lnTo>
                  <a:lnTo>
                    <a:pt x="33218" y="3075"/>
                  </a:lnTo>
                  <a:lnTo>
                    <a:pt x="15875" y="11271"/>
                  </a:lnTo>
                  <a:lnTo>
                    <a:pt x="4246" y="23038"/>
                  </a:lnTo>
                  <a:lnTo>
                    <a:pt x="0" y="36829"/>
                  </a:lnTo>
                  <a:lnTo>
                    <a:pt x="4246" y="51157"/>
                  </a:lnTo>
                  <a:lnTo>
                    <a:pt x="15875" y="62865"/>
                  </a:lnTo>
                  <a:lnTo>
                    <a:pt x="33218" y="70762"/>
                  </a:lnTo>
                  <a:lnTo>
                    <a:pt x="54609" y="73660"/>
                  </a:lnTo>
                  <a:lnTo>
                    <a:pt x="378459" y="73660"/>
                  </a:lnTo>
                  <a:lnTo>
                    <a:pt x="399117" y="70762"/>
                  </a:lnTo>
                  <a:lnTo>
                    <a:pt x="416083" y="62865"/>
                  </a:lnTo>
                  <a:lnTo>
                    <a:pt x="427573" y="51157"/>
                  </a:lnTo>
                  <a:lnTo>
                    <a:pt x="431799" y="36829"/>
                  </a:lnTo>
                  <a:lnTo>
                    <a:pt x="427573" y="23038"/>
                  </a:lnTo>
                  <a:lnTo>
                    <a:pt x="416083" y="11271"/>
                  </a:lnTo>
                  <a:lnTo>
                    <a:pt x="399117" y="3075"/>
                  </a:lnTo>
                  <a:lnTo>
                    <a:pt x="37845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843529" y="305180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0" y="36829"/>
                  </a:moveTo>
                  <a:lnTo>
                    <a:pt x="4246" y="51157"/>
                  </a:lnTo>
                  <a:lnTo>
                    <a:pt x="15875" y="62864"/>
                  </a:lnTo>
                  <a:lnTo>
                    <a:pt x="33218" y="70762"/>
                  </a:lnTo>
                  <a:lnTo>
                    <a:pt x="54609" y="73660"/>
                  </a:lnTo>
                  <a:lnTo>
                    <a:pt x="378459" y="73660"/>
                  </a:lnTo>
                  <a:lnTo>
                    <a:pt x="399117" y="70762"/>
                  </a:lnTo>
                  <a:lnTo>
                    <a:pt x="416083" y="62865"/>
                  </a:lnTo>
                  <a:lnTo>
                    <a:pt x="427573" y="51157"/>
                  </a:lnTo>
                  <a:lnTo>
                    <a:pt x="431799" y="36829"/>
                  </a:lnTo>
                  <a:lnTo>
                    <a:pt x="427573" y="23038"/>
                  </a:lnTo>
                  <a:lnTo>
                    <a:pt x="416083" y="11271"/>
                  </a:lnTo>
                  <a:lnTo>
                    <a:pt x="399117" y="3075"/>
                  </a:lnTo>
                  <a:lnTo>
                    <a:pt x="378459" y="0"/>
                  </a:lnTo>
                  <a:lnTo>
                    <a:pt x="54609" y="0"/>
                  </a:lnTo>
                  <a:lnTo>
                    <a:pt x="33218" y="3075"/>
                  </a:lnTo>
                  <a:lnTo>
                    <a:pt x="15875" y="11271"/>
                  </a:lnTo>
                  <a:lnTo>
                    <a:pt x="4246" y="23038"/>
                  </a:lnTo>
                  <a:lnTo>
                    <a:pt x="0" y="36829"/>
                  </a:lnTo>
                  <a:close/>
                </a:path>
                <a:path w="431800" h="73660">
                  <a:moveTo>
                    <a:pt x="0" y="73660"/>
                  </a:moveTo>
                  <a:lnTo>
                    <a:pt x="0" y="73660"/>
                  </a:lnTo>
                </a:path>
                <a:path w="431800" h="73660">
                  <a:moveTo>
                    <a:pt x="431799" y="0"/>
                  </a:moveTo>
                  <a:lnTo>
                    <a:pt x="43179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43529" y="3051809"/>
              <a:ext cx="107950" cy="73660"/>
            </a:xfrm>
            <a:custGeom>
              <a:avLst/>
              <a:gdLst/>
              <a:ahLst/>
              <a:cxnLst/>
              <a:rect l="l" t="t" r="r" b="b"/>
              <a:pathLst>
                <a:path w="107950" h="73660">
                  <a:moveTo>
                    <a:pt x="54609" y="0"/>
                  </a:moveTo>
                  <a:lnTo>
                    <a:pt x="33218" y="3075"/>
                  </a:lnTo>
                  <a:lnTo>
                    <a:pt x="15875" y="11271"/>
                  </a:lnTo>
                  <a:lnTo>
                    <a:pt x="4246" y="23038"/>
                  </a:lnTo>
                  <a:lnTo>
                    <a:pt x="0" y="36829"/>
                  </a:lnTo>
                  <a:lnTo>
                    <a:pt x="4246" y="51157"/>
                  </a:lnTo>
                  <a:lnTo>
                    <a:pt x="15875" y="62865"/>
                  </a:lnTo>
                  <a:lnTo>
                    <a:pt x="33218" y="70762"/>
                  </a:lnTo>
                  <a:lnTo>
                    <a:pt x="54609" y="73660"/>
                  </a:lnTo>
                  <a:lnTo>
                    <a:pt x="75267" y="70762"/>
                  </a:lnTo>
                  <a:lnTo>
                    <a:pt x="92233" y="62865"/>
                  </a:lnTo>
                  <a:lnTo>
                    <a:pt x="103723" y="51157"/>
                  </a:lnTo>
                  <a:lnTo>
                    <a:pt x="107950" y="36829"/>
                  </a:lnTo>
                  <a:lnTo>
                    <a:pt x="103723" y="23038"/>
                  </a:lnTo>
                  <a:lnTo>
                    <a:pt x="92233" y="11271"/>
                  </a:lnTo>
                  <a:lnTo>
                    <a:pt x="75267" y="3075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843529" y="305180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0" y="36829"/>
                  </a:moveTo>
                  <a:lnTo>
                    <a:pt x="4246" y="51157"/>
                  </a:lnTo>
                  <a:lnTo>
                    <a:pt x="15875" y="62864"/>
                  </a:lnTo>
                  <a:lnTo>
                    <a:pt x="33218" y="70762"/>
                  </a:lnTo>
                  <a:lnTo>
                    <a:pt x="54609" y="73660"/>
                  </a:lnTo>
                  <a:lnTo>
                    <a:pt x="75267" y="70762"/>
                  </a:lnTo>
                  <a:lnTo>
                    <a:pt x="92233" y="62865"/>
                  </a:lnTo>
                  <a:lnTo>
                    <a:pt x="103723" y="51157"/>
                  </a:lnTo>
                  <a:lnTo>
                    <a:pt x="107950" y="36829"/>
                  </a:lnTo>
                  <a:lnTo>
                    <a:pt x="103723" y="23038"/>
                  </a:lnTo>
                  <a:lnTo>
                    <a:pt x="92233" y="11271"/>
                  </a:lnTo>
                  <a:lnTo>
                    <a:pt x="75267" y="3075"/>
                  </a:lnTo>
                  <a:lnTo>
                    <a:pt x="54609" y="0"/>
                  </a:lnTo>
                  <a:lnTo>
                    <a:pt x="33218" y="3075"/>
                  </a:lnTo>
                  <a:lnTo>
                    <a:pt x="15875" y="11271"/>
                  </a:lnTo>
                  <a:lnTo>
                    <a:pt x="4246" y="23038"/>
                  </a:lnTo>
                  <a:lnTo>
                    <a:pt x="0" y="36829"/>
                  </a:lnTo>
                  <a:close/>
                </a:path>
                <a:path w="431800" h="73660">
                  <a:moveTo>
                    <a:pt x="0" y="73660"/>
                  </a:moveTo>
                  <a:lnTo>
                    <a:pt x="0" y="73660"/>
                  </a:lnTo>
                </a:path>
                <a:path w="431800" h="73660">
                  <a:moveTo>
                    <a:pt x="431799" y="0"/>
                  </a:moveTo>
                  <a:lnTo>
                    <a:pt x="43179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844799" y="3053080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69" h="72389">
                  <a:moveTo>
                    <a:pt x="58419" y="0"/>
                  </a:moveTo>
                  <a:lnTo>
                    <a:pt x="35361" y="2698"/>
                  </a:lnTo>
                  <a:lnTo>
                    <a:pt x="16827" y="10160"/>
                  </a:lnTo>
                  <a:lnTo>
                    <a:pt x="4484" y="21431"/>
                  </a:lnTo>
                  <a:lnTo>
                    <a:pt x="0" y="35560"/>
                  </a:lnTo>
                  <a:lnTo>
                    <a:pt x="4484" y="50422"/>
                  </a:lnTo>
                  <a:lnTo>
                    <a:pt x="16827" y="62071"/>
                  </a:lnTo>
                  <a:lnTo>
                    <a:pt x="35361" y="69671"/>
                  </a:lnTo>
                  <a:lnTo>
                    <a:pt x="58419" y="72390"/>
                  </a:lnTo>
                  <a:lnTo>
                    <a:pt x="80744" y="69671"/>
                  </a:lnTo>
                  <a:lnTo>
                    <a:pt x="98901" y="62071"/>
                  </a:lnTo>
                  <a:lnTo>
                    <a:pt x="111105" y="50422"/>
                  </a:lnTo>
                  <a:lnTo>
                    <a:pt x="115569" y="35560"/>
                  </a:lnTo>
                  <a:lnTo>
                    <a:pt x="111105" y="21431"/>
                  </a:lnTo>
                  <a:lnTo>
                    <a:pt x="98901" y="10160"/>
                  </a:lnTo>
                  <a:lnTo>
                    <a:pt x="80744" y="2698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844799" y="3051809"/>
              <a:ext cx="115570" cy="73660"/>
            </a:xfrm>
            <a:custGeom>
              <a:avLst/>
              <a:gdLst/>
              <a:ahLst/>
              <a:cxnLst/>
              <a:rect l="l" t="t" r="r" b="b"/>
              <a:pathLst>
                <a:path w="115569" h="73660">
                  <a:moveTo>
                    <a:pt x="58419" y="73660"/>
                  </a:moveTo>
                  <a:lnTo>
                    <a:pt x="35361" y="70941"/>
                  </a:lnTo>
                  <a:lnTo>
                    <a:pt x="16827" y="63341"/>
                  </a:lnTo>
                  <a:lnTo>
                    <a:pt x="4484" y="51692"/>
                  </a:lnTo>
                  <a:lnTo>
                    <a:pt x="0" y="36829"/>
                  </a:lnTo>
                  <a:lnTo>
                    <a:pt x="4484" y="22701"/>
                  </a:lnTo>
                  <a:lnTo>
                    <a:pt x="16827" y="11429"/>
                  </a:lnTo>
                  <a:lnTo>
                    <a:pt x="35361" y="3968"/>
                  </a:lnTo>
                  <a:lnTo>
                    <a:pt x="58419" y="1269"/>
                  </a:lnTo>
                  <a:lnTo>
                    <a:pt x="80744" y="3968"/>
                  </a:lnTo>
                  <a:lnTo>
                    <a:pt x="98901" y="11430"/>
                  </a:lnTo>
                  <a:lnTo>
                    <a:pt x="111105" y="22701"/>
                  </a:lnTo>
                  <a:lnTo>
                    <a:pt x="115569" y="36829"/>
                  </a:lnTo>
                  <a:lnTo>
                    <a:pt x="111105" y="51692"/>
                  </a:lnTo>
                  <a:lnTo>
                    <a:pt x="98901" y="63341"/>
                  </a:lnTo>
                  <a:lnTo>
                    <a:pt x="80744" y="70941"/>
                  </a:lnTo>
                  <a:lnTo>
                    <a:pt x="58419" y="73660"/>
                  </a:lnTo>
                  <a:close/>
                </a:path>
                <a:path w="115569" h="73660">
                  <a:moveTo>
                    <a:pt x="115569" y="73660"/>
                  </a:moveTo>
                  <a:lnTo>
                    <a:pt x="115569" y="73660"/>
                  </a:lnTo>
                </a:path>
                <a:path w="115569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401060" y="3091179"/>
              <a:ext cx="407670" cy="209550"/>
            </a:xfrm>
            <a:custGeom>
              <a:avLst/>
              <a:gdLst/>
              <a:ahLst/>
              <a:cxnLst/>
              <a:rect l="l" t="t" r="r" b="b"/>
              <a:pathLst>
                <a:path w="407670" h="209550">
                  <a:moveTo>
                    <a:pt x="407670" y="203200"/>
                  </a:moveTo>
                  <a:lnTo>
                    <a:pt x="406400" y="87630"/>
                  </a:lnTo>
                  <a:lnTo>
                    <a:pt x="361175" y="88277"/>
                  </a:lnTo>
                  <a:lnTo>
                    <a:pt x="364490" y="13970"/>
                  </a:lnTo>
                  <a:lnTo>
                    <a:pt x="184150" y="6350"/>
                  </a:lnTo>
                  <a:lnTo>
                    <a:pt x="3810" y="0"/>
                  </a:lnTo>
                  <a:lnTo>
                    <a:pt x="0" y="114300"/>
                  </a:lnTo>
                  <a:lnTo>
                    <a:pt x="46228" y="116103"/>
                  </a:lnTo>
                  <a:lnTo>
                    <a:pt x="48260" y="209550"/>
                  </a:lnTo>
                  <a:lnTo>
                    <a:pt x="407670" y="20320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004819" y="2934969"/>
              <a:ext cx="875030" cy="430530"/>
            </a:xfrm>
            <a:custGeom>
              <a:avLst/>
              <a:gdLst/>
              <a:ahLst/>
              <a:cxnLst/>
              <a:rect l="l" t="t" r="r" b="b"/>
              <a:pathLst>
                <a:path w="875029" h="430529">
                  <a:moveTo>
                    <a:pt x="0" y="151129"/>
                  </a:moveTo>
                  <a:lnTo>
                    <a:pt x="55215" y="137865"/>
                  </a:lnTo>
                  <a:lnTo>
                    <a:pt x="109831" y="125447"/>
                  </a:lnTo>
                  <a:lnTo>
                    <a:pt x="163036" y="114934"/>
                  </a:lnTo>
                  <a:lnTo>
                    <a:pt x="214018" y="107385"/>
                  </a:lnTo>
                  <a:lnTo>
                    <a:pt x="261966" y="103857"/>
                  </a:lnTo>
                  <a:lnTo>
                    <a:pt x="306069" y="105409"/>
                  </a:lnTo>
                  <a:lnTo>
                    <a:pt x="350235" y="117764"/>
                  </a:lnTo>
                  <a:lnTo>
                    <a:pt x="386293" y="140848"/>
                  </a:lnTo>
                  <a:lnTo>
                    <a:pt x="420461" y="167406"/>
                  </a:lnTo>
                  <a:lnTo>
                    <a:pt x="458957" y="190185"/>
                  </a:lnTo>
                  <a:lnTo>
                    <a:pt x="508000" y="201929"/>
                  </a:lnTo>
                  <a:lnTo>
                    <a:pt x="551191" y="202500"/>
                  </a:lnTo>
                  <a:lnTo>
                    <a:pt x="598647" y="199182"/>
                  </a:lnTo>
                  <a:lnTo>
                    <a:pt x="649658" y="192599"/>
                  </a:lnTo>
                  <a:lnTo>
                    <a:pt x="703513" y="183372"/>
                  </a:lnTo>
                  <a:lnTo>
                    <a:pt x="759500" y="172123"/>
                  </a:lnTo>
                  <a:lnTo>
                    <a:pt x="816909" y="159475"/>
                  </a:lnTo>
                  <a:lnTo>
                    <a:pt x="875030" y="146050"/>
                  </a:lnTo>
                </a:path>
                <a:path w="875029" h="430529">
                  <a:moveTo>
                    <a:pt x="22860" y="297179"/>
                  </a:moveTo>
                  <a:lnTo>
                    <a:pt x="22860" y="297179"/>
                  </a:lnTo>
                </a:path>
                <a:path w="875029" h="430529">
                  <a:moveTo>
                    <a:pt x="853440" y="0"/>
                  </a:moveTo>
                  <a:lnTo>
                    <a:pt x="853440" y="0"/>
                  </a:lnTo>
                </a:path>
                <a:path w="875029" h="430529">
                  <a:moveTo>
                    <a:pt x="104140" y="419100"/>
                  </a:moveTo>
                  <a:lnTo>
                    <a:pt x="163710" y="422850"/>
                  </a:lnTo>
                  <a:lnTo>
                    <a:pt x="220662" y="425291"/>
                  </a:lnTo>
                  <a:lnTo>
                    <a:pt x="272375" y="424636"/>
                  </a:lnTo>
                  <a:lnTo>
                    <a:pt x="316230" y="419100"/>
                  </a:lnTo>
                  <a:lnTo>
                    <a:pt x="348615" y="406122"/>
                  </a:lnTo>
                  <a:lnTo>
                    <a:pt x="372427" y="386714"/>
                  </a:lnTo>
                  <a:lnTo>
                    <a:pt x="394811" y="367307"/>
                  </a:lnTo>
                  <a:lnTo>
                    <a:pt x="422909" y="354329"/>
                  </a:lnTo>
                  <a:lnTo>
                    <a:pt x="456644" y="349507"/>
                  </a:lnTo>
                  <a:lnTo>
                    <a:pt x="492759" y="350043"/>
                  </a:lnTo>
                  <a:lnTo>
                    <a:pt x="533638" y="352722"/>
                  </a:lnTo>
                  <a:lnTo>
                    <a:pt x="581659" y="354329"/>
                  </a:lnTo>
                  <a:lnTo>
                    <a:pt x="626699" y="354329"/>
                  </a:lnTo>
                  <a:lnTo>
                    <a:pt x="677103" y="354329"/>
                  </a:lnTo>
                  <a:lnTo>
                    <a:pt x="731530" y="354329"/>
                  </a:lnTo>
                  <a:lnTo>
                    <a:pt x="788639" y="354329"/>
                  </a:lnTo>
                  <a:lnTo>
                    <a:pt x="847090" y="354329"/>
                  </a:lnTo>
                </a:path>
                <a:path w="875029" h="430529">
                  <a:moveTo>
                    <a:pt x="104140" y="342900"/>
                  </a:moveTo>
                  <a:lnTo>
                    <a:pt x="104140" y="342900"/>
                  </a:lnTo>
                </a:path>
                <a:path w="875029" h="430529">
                  <a:moveTo>
                    <a:pt x="847090" y="430529"/>
                  </a:moveTo>
                  <a:lnTo>
                    <a:pt x="847090" y="430529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056889" y="3298190"/>
              <a:ext cx="158750" cy="80010"/>
            </a:xfrm>
            <a:custGeom>
              <a:avLst/>
              <a:gdLst/>
              <a:ahLst/>
              <a:cxnLst/>
              <a:rect l="l" t="t" r="r" b="b"/>
              <a:pathLst>
                <a:path w="158750" h="80010">
                  <a:moveTo>
                    <a:pt x="29210" y="0"/>
                  </a:moveTo>
                  <a:lnTo>
                    <a:pt x="19645" y="1706"/>
                  </a:lnTo>
                  <a:lnTo>
                    <a:pt x="10794" y="7937"/>
                  </a:lnTo>
                  <a:lnTo>
                    <a:pt x="3849" y="17502"/>
                  </a:lnTo>
                  <a:lnTo>
                    <a:pt x="0" y="29210"/>
                  </a:lnTo>
                  <a:lnTo>
                    <a:pt x="317" y="41572"/>
                  </a:lnTo>
                  <a:lnTo>
                    <a:pt x="4445" y="52863"/>
                  </a:lnTo>
                  <a:lnTo>
                    <a:pt x="11430" y="61535"/>
                  </a:lnTo>
                  <a:lnTo>
                    <a:pt x="20320" y="66039"/>
                  </a:lnTo>
                  <a:lnTo>
                    <a:pt x="128270" y="80010"/>
                  </a:lnTo>
                  <a:lnTo>
                    <a:pt x="138033" y="78303"/>
                  </a:lnTo>
                  <a:lnTo>
                    <a:pt x="147320" y="72072"/>
                  </a:lnTo>
                  <a:lnTo>
                    <a:pt x="154701" y="62507"/>
                  </a:lnTo>
                  <a:lnTo>
                    <a:pt x="158750" y="50800"/>
                  </a:lnTo>
                  <a:lnTo>
                    <a:pt x="157698" y="38992"/>
                  </a:lnTo>
                  <a:lnTo>
                    <a:pt x="153193" y="27781"/>
                  </a:lnTo>
                  <a:lnTo>
                    <a:pt x="146069" y="19188"/>
                  </a:lnTo>
                  <a:lnTo>
                    <a:pt x="137160" y="152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051809" y="3298190"/>
              <a:ext cx="167640" cy="80010"/>
            </a:xfrm>
            <a:custGeom>
              <a:avLst/>
              <a:gdLst/>
              <a:ahLst/>
              <a:cxnLst/>
              <a:rect l="l" t="t" r="r" b="b"/>
              <a:pathLst>
                <a:path w="167639" h="80010">
                  <a:moveTo>
                    <a:pt x="34289" y="0"/>
                  </a:moveTo>
                  <a:lnTo>
                    <a:pt x="24725" y="1706"/>
                  </a:lnTo>
                  <a:lnTo>
                    <a:pt x="15874" y="7937"/>
                  </a:lnTo>
                  <a:lnTo>
                    <a:pt x="8929" y="17502"/>
                  </a:lnTo>
                  <a:lnTo>
                    <a:pt x="5079" y="29210"/>
                  </a:lnTo>
                  <a:lnTo>
                    <a:pt x="5397" y="41572"/>
                  </a:lnTo>
                  <a:lnTo>
                    <a:pt x="9525" y="52863"/>
                  </a:lnTo>
                  <a:lnTo>
                    <a:pt x="16510" y="61535"/>
                  </a:lnTo>
                  <a:lnTo>
                    <a:pt x="25400" y="66039"/>
                  </a:lnTo>
                  <a:lnTo>
                    <a:pt x="133350" y="80010"/>
                  </a:lnTo>
                  <a:lnTo>
                    <a:pt x="143113" y="78303"/>
                  </a:lnTo>
                  <a:lnTo>
                    <a:pt x="152400" y="72072"/>
                  </a:lnTo>
                  <a:lnTo>
                    <a:pt x="159781" y="62507"/>
                  </a:lnTo>
                  <a:lnTo>
                    <a:pt x="163829" y="50800"/>
                  </a:lnTo>
                  <a:lnTo>
                    <a:pt x="162778" y="38992"/>
                  </a:lnTo>
                  <a:lnTo>
                    <a:pt x="158273" y="27781"/>
                  </a:lnTo>
                  <a:lnTo>
                    <a:pt x="151149" y="19188"/>
                  </a:lnTo>
                  <a:lnTo>
                    <a:pt x="142239" y="15239"/>
                  </a:lnTo>
                  <a:lnTo>
                    <a:pt x="34289" y="0"/>
                  </a:lnTo>
                  <a:close/>
                </a:path>
                <a:path w="167639" h="80010">
                  <a:moveTo>
                    <a:pt x="0" y="62230"/>
                  </a:moveTo>
                  <a:lnTo>
                    <a:pt x="0" y="62230"/>
                  </a:lnTo>
                </a:path>
                <a:path w="167639" h="80010">
                  <a:moveTo>
                    <a:pt x="167639" y="19050"/>
                  </a:moveTo>
                  <a:lnTo>
                    <a:pt x="167639" y="190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000751" y="3284537"/>
              <a:ext cx="79375" cy="58419"/>
            </a:xfrm>
            <a:custGeom>
              <a:avLst/>
              <a:gdLst/>
              <a:ahLst/>
              <a:cxnLst/>
              <a:rect l="l" t="t" r="r" b="b"/>
              <a:pathLst>
                <a:path w="79375" h="58420">
                  <a:moveTo>
                    <a:pt x="19466" y="0"/>
                  </a:moveTo>
                  <a:lnTo>
                    <a:pt x="8175" y="3532"/>
                  </a:lnTo>
                  <a:lnTo>
                    <a:pt x="1527" y="11112"/>
                  </a:lnTo>
                  <a:lnTo>
                    <a:pt x="0" y="21391"/>
                  </a:lnTo>
                  <a:lnTo>
                    <a:pt x="4544" y="32384"/>
                  </a:lnTo>
                  <a:lnTo>
                    <a:pt x="14565" y="42902"/>
                  </a:lnTo>
                  <a:lnTo>
                    <a:pt x="29467" y="51752"/>
                  </a:lnTo>
                  <a:lnTo>
                    <a:pt x="45223" y="57209"/>
                  </a:lnTo>
                  <a:lnTo>
                    <a:pt x="59312" y="58261"/>
                  </a:lnTo>
                  <a:lnTo>
                    <a:pt x="70544" y="54788"/>
                  </a:lnTo>
                  <a:lnTo>
                    <a:pt x="77727" y="46672"/>
                  </a:lnTo>
                  <a:lnTo>
                    <a:pt x="79077" y="36929"/>
                  </a:lnTo>
                  <a:lnTo>
                    <a:pt x="74235" y="25876"/>
                  </a:lnTo>
                  <a:lnTo>
                    <a:pt x="64154" y="15061"/>
                  </a:lnTo>
                  <a:lnTo>
                    <a:pt x="49787" y="6032"/>
                  </a:lnTo>
                  <a:lnTo>
                    <a:pt x="33853" y="754"/>
                  </a:lnTo>
                  <a:lnTo>
                    <a:pt x="19466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990849" y="3284537"/>
              <a:ext cx="99060" cy="58419"/>
            </a:xfrm>
            <a:custGeom>
              <a:avLst/>
              <a:gdLst/>
              <a:ahLst/>
              <a:cxnLst/>
              <a:rect l="l" t="t" r="r" b="b"/>
              <a:pathLst>
                <a:path w="99060" h="58420">
                  <a:moveTo>
                    <a:pt x="39369" y="51752"/>
                  </a:moveTo>
                  <a:lnTo>
                    <a:pt x="55125" y="57209"/>
                  </a:lnTo>
                  <a:lnTo>
                    <a:pt x="69215" y="58261"/>
                  </a:lnTo>
                  <a:lnTo>
                    <a:pt x="80446" y="54788"/>
                  </a:lnTo>
                  <a:lnTo>
                    <a:pt x="87630" y="46672"/>
                  </a:lnTo>
                  <a:lnTo>
                    <a:pt x="88979" y="36929"/>
                  </a:lnTo>
                  <a:lnTo>
                    <a:pt x="84137" y="25876"/>
                  </a:lnTo>
                  <a:lnTo>
                    <a:pt x="74056" y="15061"/>
                  </a:lnTo>
                  <a:lnTo>
                    <a:pt x="59689" y="6032"/>
                  </a:lnTo>
                  <a:lnTo>
                    <a:pt x="43755" y="754"/>
                  </a:lnTo>
                  <a:lnTo>
                    <a:pt x="29368" y="0"/>
                  </a:lnTo>
                  <a:lnTo>
                    <a:pt x="18077" y="3532"/>
                  </a:lnTo>
                  <a:lnTo>
                    <a:pt x="11430" y="11112"/>
                  </a:lnTo>
                  <a:lnTo>
                    <a:pt x="9902" y="21391"/>
                  </a:lnTo>
                  <a:lnTo>
                    <a:pt x="14446" y="32384"/>
                  </a:lnTo>
                  <a:lnTo>
                    <a:pt x="24467" y="42902"/>
                  </a:lnTo>
                  <a:lnTo>
                    <a:pt x="39369" y="51752"/>
                  </a:lnTo>
                  <a:close/>
                </a:path>
                <a:path w="99060" h="58420">
                  <a:moveTo>
                    <a:pt x="0" y="33972"/>
                  </a:moveTo>
                  <a:lnTo>
                    <a:pt x="0" y="33972"/>
                  </a:lnTo>
                </a:path>
                <a:path w="99060" h="58420">
                  <a:moveTo>
                    <a:pt x="99060" y="25082"/>
                  </a:moveTo>
                  <a:lnTo>
                    <a:pt x="99060" y="25082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962909" y="3261359"/>
              <a:ext cx="431800" cy="151130"/>
            </a:xfrm>
            <a:custGeom>
              <a:avLst/>
              <a:gdLst/>
              <a:ahLst/>
              <a:cxnLst/>
              <a:rect l="l" t="t" r="r" b="b"/>
              <a:pathLst>
                <a:path w="431800" h="151129">
                  <a:moveTo>
                    <a:pt x="101600" y="88900"/>
                  </a:moveTo>
                  <a:lnTo>
                    <a:pt x="148351" y="101103"/>
                  </a:lnTo>
                  <a:lnTo>
                    <a:pt x="194627" y="111283"/>
                  </a:lnTo>
                  <a:lnTo>
                    <a:pt x="239474" y="116939"/>
                  </a:lnTo>
                  <a:lnTo>
                    <a:pt x="281939" y="115569"/>
                  </a:lnTo>
                  <a:lnTo>
                    <a:pt x="321607" y="106660"/>
                  </a:lnTo>
                  <a:lnTo>
                    <a:pt x="359251" y="90963"/>
                  </a:lnTo>
                  <a:lnTo>
                    <a:pt x="395704" y="70742"/>
                  </a:lnTo>
                  <a:lnTo>
                    <a:pt x="431800" y="48260"/>
                  </a:lnTo>
                </a:path>
                <a:path w="431800" h="151129">
                  <a:moveTo>
                    <a:pt x="114300" y="0"/>
                  </a:moveTo>
                  <a:lnTo>
                    <a:pt x="114300" y="0"/>
                  </a:lnTo>
                </a:path>
                <a:path w="431800" h="151129">
                  <a:moveTo>
                    <a:pt x="415289" y="151129"/>
                  </a:moveTo>
                  <a:lnTo>
                    <a:pt x="415289" y="151129"/>
                  </a:lnTo>
                </a:path>
                <a:path w="431800" h="151129">
                  <a:moveTo>
                    <a:pt x="111759" y="88900"/>
                  </a:moveTo>
                  <a:lnTo>
                    <a:pt x="76636" y="79196"/>
                  </a:lnTo>
                  <a:lnTo>
                    <a:pt x="46037" y="69373"/>
                  </a:lnTo>
                  <a:lnTo>
                    <a:pt x="23534" y="59789"/>
                  </a:lnTo>
                  <a:lnTo>
                    <a:pt x="12700" y="50800"/>
                  </a:lnTo>
                  <a:lnTo>
                    <a:pt x="17541" y="39528"/>
                  </a:lnTo>
                  <a:lnTo>
                    <a:pt x="35242" y="27305"/>
                  </a:lnTo>
                  <a:lnTo>
                    <a:pt x="59134" y="17938"/>
                  </a:lnTo>
                  <a:lnTo>
                    <a:pt x="82550" y="15239"/>
                  </a:lnTo>
                  <a:lnTo>
                    <a:pt x="105370" y="20657"/>
                  </a:lnTo>
                  <a:lnTo>
                    <a:pt x="129857" y="32861"/>
                  </a:lnTo>
                  <a:lnTo>
                    <a:pt x="155773" y="45779"/>
                  </a:lnTo>
                  <a:lnTo>
                    <a:pt x="182879" y="53339"/>
                  </a:lnTo>
                  <a:lnTo>
                    <a:pt x="212804" y="52903"/>
                  </a:lnTo>
                  <a:lnTo>
                    <a:pt x="246062" y="46989"/>
                  </a:lnTo>
                  <a:lnTo>
                    <a:pt x="277891" y="40124"/>
                  </a:lnTo>
                  <a:lnTo>
                    <a:pt x="303529" y="36829"/>
                  </a:lnTo>
                </a:path>
                <a:path w="431800" h="151129">
                  <a:moveTo>
                    <a:pt x="0" y="55879"/>
                  </a:moveTo>
                  <a:lnTo>
                    <a:pt x="0" y="55879"/>
                  </a:lnTo>
                </a:path>
                <a:path w="431800" h="151129">
                  <a:moveTo>
                    <a:pt x="303529" y="36829"/>
                  </a:moveTo>
                  <a:lnTo>
                    <a:pt x="303529" y="36829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967989" y="3294380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80" h="49529">
                  <a:moveTo>
                    <a:pt x="46990" y="0"/>
                  </a:moveTo>
                  <a:lnTo>
                    <a:pt x="28396" y="2004"/>
                  </a:lnTo>
                  <a:lnTo>
                    <a:pt x="13493" y="7461"/>
                  </a:lnTo>
                  <a:lnTo>
                    <a:pt x="3591" y="15537"/>
                  </a:lnTo>
                  <a:lnTo>
                    <a:pt x="0" y="25400"/>
                  </a:lnTo>
                  <a:lnTo>
                    <a:pt x="3591" y="35063"/>
                  </a:lnTo>
                  <a:lnTo>
                    <a:pt x="13493" y="42703"/>
                  </a:lnTo>
                  <a:lnTo>
                    <a:pt x="28396" y="47724"/>
                  </a:lnTo>
                  <a:lnTo>
                    <a:pt x="46990" y="49530"/>
                  </a:lnTo>
                  <a:lnTo>
                    <a:pt x="65047" y="47724"/>
                  </a:lnTo>
                  <a:lnTo>
                    <a:pt x="80010" y="42703"/>
                  </a:lnTo>
                  <a:lnTo>
                    <a:pt x="90209" y="35063"/>
                  </a:lnTo>
                  <a:lnTo>
                    <a:pt x="93980" y="25400"/>
                  </a:lnTo>
                  <a:lnTo>
                    <a:pt x="90209" y="15537"/>
                  </a:lnTo>
                  <a:lnTo>
                    <a:pt x="80010" y="7461"/>
                  </a:lnTo>
                  <a:lnTo>
                    <a:pt x="65047" y="2004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967989" y="3294380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80" h="49529">
                  <a:moveTo>
                    <a:pt x="46990" y="49530"/>
                  </a:moveTo>
                  <a:lnTo>
                    <a:pt x="65047" y="47724"/>
                  </a:lnTo>
                  <a:lnTo>
                    <a:pt x="80010" y="42703"/>
                  </a:lnTo>
                  <a:lnTo>
                    <a:pt x="90209" y="35063"/>
                  </a:lnTo>
                  <a:lnTo>
                    <a:pt x="93980" y="25400"/>
                  </a:lnTo>
                  <a:lnTo>
                    <a:pt x="90209" y="15537"/>
                  </a:lnTo>
                  <a:lnTo>
                    <a:pt x="80010" y="7461"/>
                  </a:lnTo>
                  <a:lnTo>
                    <a:pt x="65047" y="2004"/>
                  </a:lnTo>
                  <a:lnTo>
                    <a:pt x="46990" y="0"/>
                  </a:lnTo>
                  <a:lnTo>
                    <a:pt x="28396" y="2004"/>
                  </a:lnTo>
                  <a:lnTo>
                    <a:pt x="13493" y="7461"/>
                  </a:lnTo>
                  <a:lnTo>
                    <a:pt x="3591" y="15537"/>
                  </a:lnTo>
                  <a:lnTo>
                    <a:pt x="0" y="25400"/>
                  </a:lnTo>
                  <a:lnTo>
                    <a:pt x="3591" y="35063"/>
                  </a:lnTo>
                  <a:lnTo>
                    <a:pt x="13493" y="42703"/>
                  </a:lnTo>
                  <a:lnTo>
                    <a:pt x="28396" y="47724"/>
                  </a:lnTo>
                  <a:lnTo>
                    <a:pt x="46990" y="49530"/>
                  </a:lnTo>
                  <a:close/>
                </a:path>
                <a:path w="93980" h="49529">
                  <a:moveTo>
                    <a:pt x="0" y="49530"/>
                  </a:moveTo>
                  <a:lnTo>
                    <a:pt x="0" y="49530"/>
                  </a:lnTo>
                </a:path>
                <a:path w="93980" h="49529">
                  <a:moveTo>
                    <a:pt x="93980" y="0"/>
                  </a:moveTo>
                  <a:lnTo>
                    <a:pt x="93980" y="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193434" y="3279140"/>
              <a:ext cx="157480" cy="86360"/>
            </a:xfrm>
            <a:custGeom>
              <a:avLst/>
              <a:gdLst/>
              <a:ahLst/>
              <a:cxnLst/>
              <a:rect l="l" t="t" r="r" b="b"/>
              <a:pathLst>
                <a:path w="157479" h="86360">
                  <a:moveTo>
                    <a:pt x="125075" y="0"/>
                  </a:moveTo>
                  <a:lnTo>
                    <a:pt x="18395" y="21589"/>
                  </a:lnTo>
                  <a:lnTo>
                    <a:pt x="9723" y="26094"/>
                  </a:lnTo>
                  <a:lnTo>
                    <a:pt x="3313" y="34766"/>
                  </a:lnTo>
                  <a:lnTo>
                    <a:pt x="0" y="46057"/>
                  </a:lnTo>
                  <a:lnTo>
                    <a:pt x="615" y="58420"/>
                  </a:lnTo>
                  <a:lnTo>
                    <a:pt x="4663" y="70107"/>
                  </a:lnTo>
                  <a:lnTo>
                    <a:pt x="12045" y="79533"/>
                  </a:lnTo>
                  <a:lnTo>
                    <a:pt x="21332" y="85387"/>
                  </a:lnTo>
                  <a:lnTo>
                    <a:pt x="31095" y="86360"/>
                  </a:lnTo>
                  <a:lnTo>
                    <a:pt x="137775" y="64770"/>
                  </a:lnTo>
                  <a:lnTo>
                    <a:pt x="146645" y="60265"/>
                  </a:lnTo>
                  <a:lnTo>
                    <a:pt x="153491" y="51593"/>
                  </a:lnTo>
                  <a:lnTo>
                    <a:pt x="157241" y="40302"/>
                  </a:lnTo>
                  <a:lnTo>
                    <a:pt x="156825" y="27939"/>
                  </a:lnTo>
                  <a:lnTo>
                    <a:pt x="152578" y="16252"/>
                  </a:lnTo>
                  <a:lnTo>
                    <a:pt x="144760" y="6826"/>
                  </a:lnTo>
                  <a:lnTo>
                    <a:pt x="135036" y="972"/>
                  </a:lnTo>
                  <a:lnTo>
                    <a:pt x="125075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193434" y="3274059"/>
              <a:ext cx="157480" cy="96520"/>
            </a:xfrm>
            <a:custGeom>
              <a:avLst/>
              <a:gdLst/>
              <a:ahLst/>
              <a:cxnLst/>
              <a:rect l="l" t="t" r="r" b="b"/>
              <a:pathLst>
                <a:path w="157479" h="96520">
                  <a:moveTo>
                    <a:pt x="18395" y="26669"/>
                  </a:moveTo>
                  <a:lnTo>
                    <a:pt x="9723" y="31174"/>
                  </a:lnTo>
                  <a:lnTo>
                    <a:pt x="3313" y="39846"/>
                  </a:lnTo>
                  <a:lnTo>
                    <a:pt x="0" y="51137"/>
                  </a:lnTo>
                  <a:lnTo>
                    <a:pt x="615" y="63500"/>
                  </a:lnTo>
                  <a:lnTo>
                    <a:pt x="4663" y="75187"/>
                  </a:lnTo>
                  <a:lnTo>
                    <a:pt x="12045" y="84613"/>
                  </a:lnTo>
                  <a:lnTo>
                    <a:pt x="21332" y="90467"/>
                  </a:lnTo>
                  <a:lnTo>
                    <a:pt x="31095" y="91439"/>
                  </a:lnTo>
                  <a:lnTo>
                    <a:pt x="137775" y="69850"/>
                  </a:lnTo>
                  <a:lnTo>
                    <a:pt x="146645" y="65345"/>
                  </a:lnTo>
                  <a:lnTo>
                    <a:pt x="153491" y="56673"/>
                  </a:lnTo>
                  <a:lnTo>
                    <a:pt x="157241" y="45382"/>
                  </a:lnTo>
                  <a:lnTo>
                    <a:pt x="156825" y="33019"/>
                  </a:lnTo>
                  <a:lnTo>
                    <a:pt x="152578" y="21332"/>
                  </a:lnTo>
                  <a:lnTo>
                    <a:pt x="144760" y="11906"/>
                  </a:lnTo>
                  <a:lnTo>
                    <a:pt x="135036" y="6052"/>
                  </a:lnTo>
                  <a:lnTo>
                    <a:pt x="125075" y="5079"/>
                  </a:lnTo>
                  <a:lnTo>
                    <a:pt x="18395" y="26669"/>
                  </a:lnTo>
                  <a:close/>
                </a:path>
                <a:path w="157479" h="96520">
                  <a:moveTo>
                    <a:pt x="6965" y="96519"/>
                  </a:moveTo>
                  <a:lnTo>
                    <a:pt x="6965" y="96519"/>
                  </a:lnTo>
                </a:path>
                <a:path w="157479" h="96520">
                  <a:moveTo>
                    <a:pt x="150475" y="0"/>
                  </a:moveTo>
                  <a:lnTo>
                    <a:pt x="150475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179504" y="3321050"/>
              <a:ext cx="106680" cy="59690"/>
            </a:xfrm>
            <a:custGeom>
              <a:avLst/>
              <a:gdLst/>
              <a:ahLst/>
              <a:cxnLst/>
              <a:rect l="l" t="t" r="r" b="b"/>
              <a:pathLst>
                <a:path w="106679" h="59689">
                  <a:moveTo>
                    <a:pt x="17085" y="0"/>
                  </a:moveTo>
                  <a:lnTo>
                    <a:pt x="0" y="32206"/>
                  </a:lnTo>
                  <a:lnTo>
                    <a:pt x="1686" y="40481"/>
                  </a:lnTo>
                  <a:lnTo>
                    <a:pt x="5040" y="46612"/>
                  </a:lnTo>
                  <a:lnTo>
                    <a:pt x="9465" y="49529"/>
                  </a:lnTo>
                  <a:lnTo>
                    <a:pt x="89475" y="59689"/>
                  </a:lnTo>
                  <a:lnTo>
                    <a:pt x="94912" y="58618"/>
                  </a:lnTo>
                  <a:lnTo>
                    <a:pt x="99635" y="53975"/>
                  </a:lnTo>
                  <a:lnTo>
                    <a:pt x="103405" y="46474"/>
                  </a:lnTo>
                  <a:lnTo>
                    <a:pt x="105985" y="36829"/>
                  </a:lnTo>
                  <a:lnTo>
                    <a:pt x="106560" y="27483"/>
                  </a:lnTo>
                  <a:lnTo>
                    <a:pt x="104874" y="19208"/>
                  </a:lnTo>
                  <a:lnTo>
                    <a:pt x="101520" y="13077"/>
                  </a:lnTo>
                  <a:lnTo>
                    <a:pt x="97095" y="10160"/>
                  </a:lnTo>
                  <a:lnTo>
                    <a:pt x="17085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258800" y="3331209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4" h="49529">
                  <a:moveTo>
                    <a:pt x="17799" y="0"/>
                  </a:moveTo>
                  <a:lnTo>
                    <a:pt x="0" y="32742"/>
                  </a:lnTo>
                  <a:lnTo>
                    <a:pt x="1766" y="40957"/>
                  </a:lnTo>
                  <a:lnTo>
                    <a:pt x="5199" y="46791"/>
                  </a:lnTo>
                  <a:lnTo>
                    <a:pt x="10179" y="49529"/>
                  </a:lnTo>
                  <a:lnTo>
                    <a:pt x="15617" y="48458"/>
                  </a:lnTo>
                  <a:lnTo>
                    <a:pt x="20339" y="43814"/>
                  </a:lnTo>
                  <a:lnTo>
                    <a:pt x="24110" y="36314"/>
                  </a:lnTo>
                  <a:lnTo>
                    <a:pt x="26689" y="26669"/>
                  </a:lnTo>
                  <a:lnTo>
                    <a:pt x="27265" y="17323"/>
                  </a:lnTo>
                  <a:lnTo>
                    <a:pt x="25578" y="9048"/>
                  </a:lnTo>
                  <a:lnTo>
                    <a:pt x="22224" y="2917"/>
                  </a:lnTo>
                  <a:lnTo>
                    <a:pt x="1779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040379" y="3282949"/>
              <a:ext cx="62230" cy="48260"/>
            </a:xfrm>
            <a:custGeom>
              <a:avLst/>
              <a:gdLst/>
              <a:ahLst/>
              <a:cxnLst/>
              <a:rect l="l" t="t" r="r" b="b"/>
              <a:pathLst>
                <a:path w="62230" h="48260">
                  <a:moveTo>
                    <a:pt x="59689" y="0"/>
                  </a:moveTo>
                  <a:lnTo>
                    <a:pt x="3809" y="0"/>
                  </a:lnTo>
                  <a:lnTo>
                    <a:pt x="0" y="11429"/>
                  </a:lnTo>
                  <a:lnTo>
                    <a:pt x="0" y="38100"/>
                  </a:lnTo>
                  <a:lnTo>
                    <a:pt x="3809" y="48260"/>
                  </a:lnTo>
                  <a:lnTo>
                    <a:pt x="59689" y="48260"/>
                  </a:lnTo>
                  <a:lnTo>
                    <a:pt x="62230" y="38100"/>
                  </a:lnTo>
                  <a:lnTo>
                    <a:pt x="62230" y="11429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087369" y="3282949"/>
              <a:ext cx="15240" cy="48260"/>
            </a:xfrm>
            <a:custGeom>
              <a:avLst/>
              <a:gdLst/>
              <a:ahLst/>
              <a:cxnLst/>
              <a:rect l="l" t="t" r="r" b="b"/>
              <a:pathLst>
                <a:path w="15239" h="48260">
                  <a:moveTo>
                    <a:pt x="12700" y="0"/>
                  </a:moveTo>
                  <a:lnTo>
                    <a:pt x="3810" y="0"/>
                  </a:lnTo>
                  <a:lnTo>
                    <a:pt x="0" y="11429"/>
                  </a:lnTo>
                  <a:lnTo>
                    <a:pt x="0" y="38100"/>
                  </a:lnTo>
                  <a:lnTo>
                    <a:pt x="3810" y="48260"/>
                  </a:lnTo>
                  <a:lnTo>
                    <a:pt x="12700" y="48260"/>
                  </a:lnTo>
                  <a:lnTo>
                    <a:pt x="15240" y="38100"/>
                  </a:lnTo>
                  <a:lnTo>
                    <a:pt x="15240" y="11429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288029" y="3263899"/>
              <a:ext cx="134620" cy="77470"/>
            </a:xfrm>
            <a:custGeom>
              <a:avLst/>
              <a:gdLst/>
              <a:ahLst/>
              <a:cxnLst/>
              <a:rect l="l" t="t" r="r" b="b"/>
              <a:pathLst>
                <a:path w="134620" h="77470">
                  <a:moveTo>
                    <a:pt x="134620" y="0"/>
                  </a:moveTo>
                  <a:lnTo>
                    <a:pt x="0" y="8889"/>
                  </a:lnTo>
                  <a:lnTo>
                    <a:pt x="71120" y="77470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335019" y="327659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196589" y="3215640"/>
              <a:ext cx="215900" cy="144780"/>
            </a:xfrm>
            <a:custGeom>
              <a:avLst/>
              <a:gdLst/>
              <a:ahLst/>
              <a:cxnLst/>
              <a:rect l="l" t="t" r="r" b="b"/>
              <a:pathLst>
                <a:path w="215900" h="144779">
                  <a:moveTo>
                    <a:pt x="107950" y="0"/>
                  </a:moveTo>
                  <a:lnTo>
                    <a:pt x="65365" y="5595"/>
                  </a:lnTo>
                  <a:lnTo>
                    <a:pt x="31114" y="20955"/>
                  </a:lnTo>
                  <a:lnTo>
                    <a:pt x="8294" y="43934"/>
                  </a:lnTo>
                  <a:lnTo>
                    <a:pt x="0" y="72389"/>
                  </a:lnTo>
                  <a:lnTo>
                    <a:pt x="8294" y="100845"/>
                  </a:lnTo>
                  <a:lnTo>
                    <a:pt x="31115" y="123825"/>
                  </a:lnTo>
                  <a:lnTo>
                    <a:pt x="65365" y="139184"/>
                  </a:lnTo>
                  <a:lnTo>
                    <a:pt x="107950" y="144780"/>
                  </a:lnTo>
                  <a:lnTo>
                    <a:pt x="150534" y="139184"/>
                  </a:lnTo>
                  <a:lnTo>
                    <a:pt x="184785" y="123825"/>
                  </a:lnTo>
                  <a:lnTo>
                    <a:pt x="207605" y="100845"/>
                  </a:lnTo>
                  <a:lnTo>
                    <a:pt x="215900" y="72389"/>
                  </a:lnTo>
                  <a:lnTo>
                    <a:pt x="207605" y="43934"/>
                  </a:lnTo>
                  <a:lnTo>
                    <a:pt x="184784" y="20955"/>
                  </a:lnTo>
                  <a:lnTo>
                    <a:pt x="150534" y="559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133089" y="3304540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89"/>
                  </a:lnTo>
                </a:path>
              </a:pathLst>
            </a:custGeom>
            <a:ln w="19048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800349" y="3078480"/>
              <a:ext cx="461009" cy="72390"/>
            </a:xfrm>
            <a:custGeom>
              <a:avLst/>
              <a:gdLst/>
              <a:ahLst/>
              <a:cxnLst/>
              <a:rect l="l" t="t" r="r" b="b"/>
              <a:pathLst>
                <a:path w="461010" h="72389">
                  <a:moveTo>
                    <a:pt x="403860" y="0"/>
                  </a:moveTo>
                  <a:lnTo>
                    <a:pt x="58419" y="0"/>
                  </a:lnTo>
                  <a:lnTo>
                    <a:pt x="35897" y="2897"/>
                  </a:lnTo>
                  <a:lnTo>
                    <a:pt x="17303" y="10795"/>
                  </a:lnTo>
                  <a:lnTo>
                    <a:pt x="4663" y="22502"/>
                  </a:lnTo>
                  <a:lnTo>
                    <a:pt x="0" y="36830"/>
                  </a:lnTo>
                  <a:lnTo>
                    <a:pt x="4663" y="50422"/>
                  </a:lnTo>
                  <a:lnTo>
                    <a:pt x="17303" y="61753"/>
                  </a:lnTo>
                  <a:lnTo>
                    <a:pt x="35897" y="69512"/>
                  </a:lnTo>
                  <a:lnTo>
                    <a:pt x="58419" y="72390"/>
                  </a:lnTo>
                  <a:lnTo>
                    <a:pt x="403860" y="72390"/>
                  </a:lnTo>
                  <a:lnTo>
                    <a:pt x="425648" y="69512"/>
                  </a:lnTo>
                  <a:lnTo>
                    <a:pt x="443864" y="61753"/>
                  </a:lnTo>
                  <a:lnTo>
                    <a:pt x="456366" y="50422"/>
                  </a:lnTo>
                  <a:lnTo>
                    <a:pt x="461010" y="36830"/>
                  </a:lnTo>
                  <a:lnTo>
                    <a:pt x="456366" y="22502"/>
                  </a:lnTo>
                  <a:lnTo>
                    <a:pt x="443864" y="10795"/>
                  </a:lnTo>
                  <a:lnTo>
                    <a:pt x="425648" y="2897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800349" y="3078480"/>
              <a:ext cx="461009" cy="72390"/>
            </a:xfrm>
            <a:custGeom>
              <a:avLst/>
              <a:gdLst/>
              <a:ahLst/>
              <a:cxnLst/>
              <a:rect l="l" t="t" r="r" b="b"/>
              <a:pathLst>
                <a:path w="461010" h="72389">
                  <a:moveTo>
                    <a:pt x="0" y="36830"/>
                  </a:moveTo>
                  <a:lnTo>
                    <a:pt x="4663" y="50422"/>
                  </a:lnTo>
                  <a:lnTo>
                    <a:pt x="17303" y="61753"/>
                  </a:lnTo>
                  <a:lnTo>
                    <a:pt x="35897" y="69512"/>
                  </a:lnTo>
                  <a:lnTo>
                    <a:pt x="58419" y="72390"/>
                  </a:lnTo>
                  <a:lnTo>
                    <a:pt x="403860" y="72390"/>
                  </a:lnTo>
                  <a:lnTo>
                    <a:pt x="425648" y="69512"/>
                  </a:lnTo>
                  <a:lnTo>
                    <a:pt x="443864" y="61753"/>
                  </a:lnTo>
                  <a:lnTo>
                    <a:pt x="456366" y="50422"/>
                  </a:lnTo>
                  <a:lnTo>
                    <a:pt x="461010" y="36830"/>
                  </a:lnTo>
                  <a:lnTo>
                    <a:pt x="456366" y="22502"/>
                  </a:lnTo>
                  <a:lnTo>
                    <a:pt x="443864" y="10795"/>
                  </a:lnTo>
                  <a:lnTo>
                    <a:pt x="425648" y="2897"/>
                  </a:lnTo>
                  <a:lnTo>
                    <a:pt x="403860" y="0"/>
                  </a:lnTo>
                  <a:lnTo>
                    <a:pt x="58419" y="0"/>
                  </a:lnTo>
                  <a:lnTo>
                    <a:pt x="35897" y="2897"/>
                  </a:lnTo>
                  <a:lnTo>
                    <a:pt x="17303" y="10794"/>
                  </a:lnTo>
                  <a:lnTo>
                    <a:pt x="4663" y="22502"/>
                  </a:lnTo>
                  <a:lnTo>
                    <a:pt x="0" y="36830"/>
                  </a:lnTo>
                  <a:close/>
                </a:path>
                <a:path w="461010" h="72389">
                  <a:moveTo>
                    <a:pt x="0" y="72390"/>
                  </a:moveTo>
                  <a:lnTo>
                    <a:pt x="0" y="72390"/>
                  </a:lnTo>
                </a:path>
                <a:path w="461010" h="72389">
                  <a:moveTo>
                    <a:pt x="461010" y="0"/>
                  </a:moveTo>
                  <a:lnTo>
                    <a:pt x="46101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800349" y="3078480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69" h="72389">
                  <a:moveTo>
                    <a:pt x="58419" y="0"/>
                  </a:moveTo>
                  <a:lnTo>
                    <a:pt x="35897" y="2897"/>
                  </a:lnTo>
                  <a:lnTo>
                    <a:pt x="17303" y="10795"/>
                  </a:lnTo>
                  <a:lnTo>
                    <a:pt x="4663" y="22502"/>
                  </a:lnTo>
                  <a:lnTo>
                    <a:pt x="0" y="36830"/>
                  </a:lnTo>
                  <a:lnTo>
                    <a:pt x="4663" y="50422"/>
                  </a:lnTo>
                  <a:lnTo>
                    <a:pt x="17303" y="61753"/>
                  </a:lnTo>
                  <a:lnTo>
                    <a:pt x="35897" y="69512"/>
                  </a:lnTo>
                  <a:lnTo>
                    <a:pt x="58419" y="72390"/>
                  </a:lnTo>
                  <a:lnTo>
                    <a:pt x="80208" y="69512"/>
                  </a:lnTo>
                  <a:lnTo>
                    <a:pt x="98424" y="61753"/>
                  </a:lnTo>
                  <a:lnTo>
                    <a:pt x="110926" y="50422"/>
                  </a:lnTo>
                  <a:lnTo>
                    <a:pt x="115569" y="36830"/>
                  </a:lnTo>
                  <a:lnTo>
                    <a:pt x="110926" y="22502"/>
                  </a:lnTo>
                  <a:lnTo>
                    <a:pt x="98425" y="10795"/>
                  </a:lnTo>
                  <a:lnTo>
                    <a:pt x="80208" y="2897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800349" y="3078480"/>
              <a:ext cx="461009" cy="72390"/>
            </a:xfrm>
            <a:custGeom>
              <a:avLst/>
              <a:gdLst/>
              <a:ahLst/>
              <a:cxnLst/>
              <a:rect l="l" t="t" r="r" b="b"/>
              <a:pathLst>
                <a:path w="461010" h="72389">
                  <a:moveTo>
                    <a:pt x="0" y="36830"/>
                  </a:moveTo>
                  <a:lnTo>
                    <a:pt x="4663" y="50422"/>
                  </a:lnTo>
                  <a:lnTo>
                    <a:pt x="17303" y="61753"/>
                  </a:lnTo>
                  <a:lnTo>
                    <a:pt x="35897" y="69512"/>
                  </a:lnTo>
                  <a:lnTo>
                    <a:pt x="58419" y="72390"/>
                  </a:lnTo>
                  <a:lnTo>
                    <a:pt x="80208" y="69512"/>
                  </a:lnTo>
                  <a:lnTo>
                    <a:pt x="98424" y="61753"/>
                  </a:lnTo>
                  <a:lnTo>
                    <a:pt x="110926" y="50422"/>
                  </a:lnTo>
                  <a:lnTo>
                    <a:pt x="115569" y="36830"/>
                  </a:lnTo>
                  <a:lnTo>
                    <a:pt x="110926" y="22502"/>
                  </a:lnTo>
                  <a:lnTo>
                    <a:pt x="98425" y="10795"/>
                  </a:lnTo>
                  <a:lnTo>
                    <a:pt x="80208" y="2897"/>
                  </a:lnTo>
                  <a:lnTo>
                    <a:pt x="58419" y="0"/>
                  </a:lnTo>
                  <a:lnTo>
                    <a:pt x="35897" y="2897"/>
                  </a:lnTo>
                  <a:lnTo>
                    <a:pt x="17303" y="10794"/>
                  </a:lnTo>
                  <a:lnTo>
                    <a:pt x="4663" y="22502"/>
                  </a:lnTo>
                  <a:lnTo>
                    <a:pt x="0" y="36830"/>
                  </a:lnTo>
                  <a:close/>
                </a:path>
                <a:path w="461010" h="72389">
                  <a:moveTo>
                    <a:pt x="0" y="72390"/>
                  </a:moveTo>
                  <a:lnTo>
                    <a:pt x="0" y="72390"/>
                  </a:lnTo>
                </a:path>
                <a:path w="461010" h="72389">
                  <a:moveTo>
                    <a:pt x="461010" y="0"/>
                  </a:moveTo>
                  <a:lnTo>
                    <a:pt x="46101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802889" y="3078480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60">
                  <a:moveTo>
                    <a:pt x="58420" y="0"/>
                  </a:moveTo>
                  <a:lnTo>
                    <a:pt x="35361" y="2897"/>
                  </a:lnTo>
                  <a:lnTo>
                    <a:pt x="16827" y="10795"/>
                  </a:lnTo>
                  <a:lnTo>
                    <a:pt x="4484" y="22502"/>
                  </a:lnTo>
                  <a:lnTo>
                    <a:pt x="0" y="36830"/>
                  </a:lnTo>
                  <a:lnTo>
                    <a:pt x="4484" y="51692"/>
                  </a:lnTo>
                  <a:lnTo>
                    <a:pt x="16827" y="63341"/>
                  </a:lnTo>
                  <a:lnTo>
                    <a:pt x="35361" y="70941"/>
                  </a:lnTo>
                  <a:lnTo>
                    <a:pt x="58420" y="73660"/>
                  </a:lnTo>
                  <a:lnTo>
                    <a:pt x="81478" y="70941"/>
                  </a:lnTo>
                  <a:lnTo>
                    <a:pt x="100012" y="63341"/>
                  </a:lnTo>
                  <a:lnTo>
                    <a:pt x="112355" y="51692"/>
                  </a:lnTo>
                  <a:lnTo>
                    <a:pt x="116840" y="36830"/>
                  </a:lnTo>
                  <a:lnTo>
                    <a:pt x="112355" y="22502"/>
                  </a:lnTo>
                  <a:lnTo>
                    <a:pt x="100012" y="10794"/>
                  </a:lnTo>
                  <a:lnTo>
                    <a:pt x="81478" y="289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802889" y="3078480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60">
                  <a:moveTo>
                    <a:pt x="58420" y="73660"/>
                  </a:moveTo>
                  <a:lnTo>
                    <a:pt x="35361" y="70941"/>
                  </a:lnTo>
                  <a:lnTo>
                    <a:pt x="16827" y="63341"/>
                  </a:lnTo>
                  <a:lnTo>
                    <a:pt x="4484" y="51692"/>
                  </a:lnTo>
                  <a:lnTo>
                    <a:pt x="0" y="36830"/>
                  </a:lnTo>
                  <a:lnTo>
                    <a:pt x="4484" y="22502"/>
                  </a:lnTo>
                  <a:lnTo>
                    <a:pt x="16827" y="10795"/>
                  </a:lnTo>
                  <a:lnTo>
                    <a:pt x="35361" y="2897"/>
                  </a:lnTo>
                  <a:lnTo>
                    <a:pt x="58420" y="0"/>
                  </a:lnTo>
                  <a:lnTo>
                    <a:pt x="81478" y="2897"/>
                  </a:lnTo>
                  <a:lnTo>
                    <a:pt x="100012" y="10794"/>
                  </a:lnTo>
                  <a:lnTo>
                    <a:pt x="112355" y="22502"/>
                  </a:lnTo>
                  <a:lnTo>
                    <a:pt x="116840" y="36830"/>
                  </a:lnTo>
                  <a:lnTo>
                    <a:pt x="112355" y="51692"/>
                  </a:lnTo>
                  <a:lnTo>
                    <a:pt x="100012" y="63341"/>
                  </a:lnTo>
                  <a:lnTo>
                    <a:pt x="81478" y="70941"/>
                  </a:lnTo>
                  <a:lnTo>
                    <a:pt x="58420" y="73660"/>
                  </a:lnTo>
                  <a:close/>
                </a:path>
                <a:path w="116839" h="73660">
                  <a:moveTo>
                    <a:pt x="116840" y="73660"/>
                  </a:moveTo>
                  <a:lnTo>
                    <a:pt x="116840" y="73660"/>
                  </a:lnTo>
                </a:path>
                <a:path w="116839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154680" y="3044189"/>
              <a:ext cx="365760" cy="224790"/>
            </a:xfrm>
            <a:custGeom>
              <a:avLst/>
              <a:gdLst/>
              <a:ahLst/>
              <a:cxnLst/>
              <a:rect l="l" t="t" r="r" b="b"/>
              <a:pathLst>
                <a:path w="365760" h="224789">
                  <a:moveTo>
                    <a:pt x="365760" y="224790"/>
                  </a:moveTo>
                  <a:lnTo>
                    <a:pt x="308610" y="95250"/>
                  </a:lnTo>
                  <a:lnTo>
                    <a:pt x="281774" y="95250"/>
                  </a:lnTo>
                  <a:lnTo>
                    <a:pt x="287020" y="80010"/>
                  </a:lnTo>
                  <a:lnTo>
                    <a:pt x="276021" y="48768"/>
                  </a:lnTo>
                  <a:lnTo>
                    <a:pt x="245745" y="23342"/>
                  </a:lnTo>
                  <a:lnTo>
                    <a:pt x="200215" y="6261"/>
                  </a:lnTo>
                  <a:lnTo>
                    <a:pt x="143510" y="0"/>
                  </a:lnTo>
                  <a:lnTo>
                    <a:pt x="86791" y="6261"/>
                  </a:lnTo>
                  <a:lnTo>
                    <a:pt x="41275" y="23342"/>
                  </a:lnTo>
                  <a:lnTo>
                    <a:pt x="10985" y="48768"/>
                  </a:lnTo>
                  <a:lnTo>
                    <a:pt x="0" y="80010"/>
                  </a:lnTo>
                  <a:lnTo>
                    <a:pt x="10985" y="112001"/>
                  </a:lnTo>
                  <a:lnTo>
                    <a:pt x="41275" y="137795"/>
                  </a:lnTo>
                  <a:lnTo>
                    <a:pt x="78740" y="151980"/>
                  </a:lnTo>
                  <a:lnTo>
                    <a:pt x="78740" y="224790"/>
                  </a:lnTo>
                  <a:lnTo>
                    <a:pt x="365760" y="22479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041649" y="3078480"/>
              <a:ext cx="26670" cy="123189"/>
            </a:xfrm>
            <a:custGeom>
              <a:avLst/>
              <a:gdLst/>
              <a:ahLst/>
              <a:cxnLst/>
              <a:rect l="l" t="t" r="r" b="b"/>
              <a:pathLst>
                <a:path w="26669" h="123189">
                  <a:moveTo>
                    <a:pt x="1269" y="0"/>
                  </a:moveTo>
                  <a:lnTo>
                    <a:pt x="1250" y="13116"/>
                  </a:lnTo>
                  <a:lnTo>
                    <a:pt x="1111" y="25876"/>
                  </a:lnTo>
                  <a:lnTo>
                    <a:pt x="734" y="38397"/>
                  </a:lnTo>
                  <a:lnTo>
                    <a:pt x="0" y="50800"/>
                  </a:lnTo>
                </a:path>
                <a:path w="26669" h="123189">
                  <a:moveTo>
                    <a:pt x="1269" y="0"/>
                  </a:moveTo>
                  <a:lnTo>
                    <a:pt x="1269" y="0"/>
                  </a:lnTo>
                </a:path>
                <a:path w="26669" h="123189">
                  <a:moveTo>
                    <a:pt x="26669" y="73660"/>
                  </a:moveTo>
                  <a:lnTo>
                    <a:pt x="26650" y="86042"/>
                  </a:lnTo>
                  <a:lnTo>
                    <a:pt x="26511" y="98425"/>
                  </a:lnTo>
                  <a:lnTo>
                    <a:pt x="26134" y="110807"/>
                  </a:lnTo>
                  <a:lnTo>
                    <a:pt x="25400" y="123190"/>
                  </a:lnTo>
                </a:path>
                <a:path w="26669" h="123189">
                  <a:moveTo>
                    <a:pt x="26669" y="73660"/>
                  </a:moveTo>
                  <a:lnTo>
                    <a:pt x="26669" y="73660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477259" y="3044190"/>
              <a:ext cx="427989" cy="3098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246630" y="72389"/>
              <a:ext cx="878840" cy="162560"/>
            </a:xfrm>
            <a:custGeom>
              <a:avLst/>
              <a:gdLst/>
              <a:ahLst/>
              <a:cxnLst/>
              <a:rect l="l" t="t" r="r" b="b"/>
              <a:pathLst>
                <a:path w="878839" h="162560">
                  <a:moveTo>
                    <a:pt x="647700" y="90170"/>
                  </a:moveTo>
                  <a:lnTo>
                    <a:pt x="0" y="90170"/>
                  </a:lnTo>
                  <a:lnTo>
                    <a:pt x="0" y="162560"/>
                  </a:lnTo>
                  <a:lnTo>
                    <a:pt x="647700" y="162560"/>
                  </a:lnTo>
                  <a:lnTo>
                    <a:pt x="647700" y="90170"/>
                  </a:lnTo>
                  <a:close/>
                </a:path>
                <a:path w="878839" h="162560">
                  <a:moveTo>
                    <a:pt x="878840" y="35560"/>
                  </a:moveTo>
                  <a:lnTo>
                    <a:pt x="875931" y="21971"/>
                  </a:lnTo>
                  <a:lnTo>
                    <a:pt x="868045" y="10642"/>
                  </a:lnTo>
                  <a:lnTo>
                    <a:pt x="856335" y="2882"/>
                  </a:lnTo>
                  <a:lnTo>
                    <a:pt x="842010" y="0"/>
                  </a:lnTo>
                  <a:lnTo>
                    <a:pt x="613410" y="0"/>
                  </a:lnTo>
                  <a:lnTo>
                    <a:pt x="598881" y="2882"/>
                  </a:lnTo>
                  <a:lnTo>
                    <a:pt x="586740" y="10642"/>
                  </a:lnTo>
                  <a:lnTo>
                    <a:pt x="578396" y="21971"/>
                  </a:lnTo>
                  <a:lnTo>
                    <a:pt x="575310" y="35560"/>
                  </a:lnTo>
                  <a:lnTo>
                    <a:pt x="578396" y="49695"/>
                  </a:lnTo>
                  <a:lnTo>
                    <a:pt x="586727" y="60960"/>
                  </a:lnTo>
                  <a:lnTo>
                    <a:pt x="598881" y="68427"/>
                  </a:lnTo>
                  <a:lnTo>
                    <a:pt x="613410" y="71120"/>
                  </a:lnTo>
                  <a:lnTo>
                    <a:pt x="842010" y="71120"/>
                  </a:lnTo>
                  <a:lnTo>
                    <a:pt x="856335" y="68427"/>
                  </a:lnTo>
                  <a:lnTo>
                    <a:pt x="868032" y="60960"/>
                  </a:lnTo>
                  <a:lnTo>
                    <a:pt x="875931" y="49695"/>
                  </a:lnTo>
                  <a:lnTo>
                    <a:pt x="878840" y="3556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21939" y="72389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30" h="71120">
                  <a:moveTo>
                    <a:pt x="303530" y="35559"/>
                  </a:moveTo>
                  <a:lnTo>
                    <a:pt x="300632" y="49688"/>
                  </a:lnTo>
                  <a:lnTo>
                    <a:pt x="292735" y="60959"/>
                  </a:lnTo>
                  <a:lnTo>
                    <a:pt x="281027" y="68421"/>
                  </a:lnTo>
                  <a:lnTo>
                    <a:pt x="266700" y="71119"/>
                  </a:lnTo>
                  <a:lnTo>
                    <a:pt x="38100" y="71119"/>
                  </a:lnTo>
                  <a:lnTo>
                    <a:pt x="23574" y="68421"/>
                  </a:lnTo>
                  <a:lnTo>
                    <a:pt x="11429" y="60959"/>
                  </a:lnTo>
                  <a:lnTo>
                    <a:pt x="3095" y="49688"/>
                  </a:lnTo>
                  <a:lnTo>
                    <a:pt x="0" y="35559"/>
                  </a:lnTo>
                  <a:lnTo>
                    <a:pt x="3095" y="21967"/>
                  </a:lnTo>
                  <a:lnTo>
                    <a:pt x="11430" y="10636"/>
                  </a:lnTo>
                  <a:lnTo>
                    <a:pt x="23574" y="2877"/>
                  </a:lnTo>
                  <a:lnTo>
                    <a:pt x="38100" y="0"/>
                  </a:lnTo>
                  <a:lnTo>
                    <a:pt x="266700" y="0"/>
                  </a:lnTo>
                  <a:lnTo>
                    <a:pt x="281027" y="2877"/>
                  </a:lnTo>
                  <a:lnTo>
                    <a:pt x="292735" y="10636"/>
                  </a:lnTo>
                  <a:lnTo>
                    <a:pt x="300632" y="21967"/>
                  </a:lnTo>
                  <a:lnTo>
                    <a:pt x="303530" y="35559"/>
                  </a:lnTo>
                  <a:close/>
                </a:path>
                <a:path w="303530" h="71120">
                  <a:moveTo>
                    <a:pt x="303530" y="71119"/>
                  </a:moveTo>
                  <a:lnTo>
                    <a:pt x="303530" y="71119"/>
                  </a:lnTo>
                </a:path>
                <a:path w="303530" h="711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050539" y="72389"/>
              <a:ext cx="74930" cy="71120"/>
            </a:xfrm>
            <a:custGeom>
              <a:avLst/>
              <a:gdLst/>
              <a:ahLst/>
              <a:cxnLst/>
              <a:rect l="l" t="t" r="r" b="b"/>
              <a:pathLst>
                <a:path w="74930" h="71120">
                  <a:moveTo>
                    <a:pt x="38100" y="0"/>
                  </a:moveTo>
                  <a:lnTo>
                    <a:pt x="23038" y="2877"/>
                  </a:lnTo>
                  <a:lnTo>
                    <a:pt x="10953" y="10636"/>
                  </a:lnTo>
                  <a:lnTo>
                    <a:pt x="2917" y="21967"/>
                  </a:lnTo>
                  <a:lnTo>
                    <a:pt x="0" y="35559"/>
                  </a:lnTo>
                  <a:lnTo>
                    <a:pt x="2917" y="49688"/>
                  </a:lnTo>
                  <a:lnTo>
                    <a:pt x="10953" y="60959"/>
                  </a:lnTo>
                  <a:lnTo>
                    <a:pt x="23038" y="68421"/>
                  </a:lnTo>
                  <a:lnTo>
                    <a:pt x="38100" y="71119"/>
                  </a:lnTo>
                  <a:lnTo>
                    <a:pt x="52427" y="68421"/>
                  </a:lnTo>
                  <a:lnTo>
                    <a:pt x="64134" y="60959"/>
                  </a:lnTo>
                  <a:lnTo>
                    <a:pt x="72032" y="49688"/>
                  </a:lnTo>
                  <a:lnTo>
                    <a:pt x="74930" y="35559"/>
                  </a:lnTo>
                  <a:lnTo>
                    <a:pt x="72032" y="21967"/>
                  </a:lnTo>
                  <a:lnTo>
                    <a:pt x="64135" y="10636"/>
                  </a:lnTo>
                  <a:lnTo>
                    <a:pt x="52427" y="287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821939" y="72389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30" h="71120">
                  <a:moveTo>
                    <a:pt x="303530" y="35559"/>
                  </a:moveTo>
                  <a:lnTo>
                    <a:pt x="300632" y="49688"/>
                  </a:lnTo>
                  <a:lnTo>
                    <a:pt x="292735" y="60959"/>
                  </a:lnTo>
                  <a:lnTo>
                    <a:pt x="281027" y="68421"/>
                  </a:lnTo>
                  <a:lnTo>
                    <a:pt x="266700" y="71119"/>
                  </a:lnTo>
                  <a:lnTo>
                    <a:pt x="251638" y="68421"/>
                  </a:lnTo>
                  <a:lnTo>
                    <a:pt x="239553" y="60959"/>
                  </a:lnTo>
                  <a:lnTo>
                    <a:pt x="231517" y="49688"/>
                  </a:lnTo>
                  <a:lnTo>
                    <a:pt x="228600" y="35559"/>
                  </a:lnTo>
                  <a:lnTo>
                    <a:pt x="231517" y="21967"/>
                  </a:lnTo>
                  <a:lnTo>
                    <a:pt x="239553" y="10636"/>
                  </a:lnTo>
                  <a:lnTo>
                    <a:pt x="251638" y="2877"/>
                  </a:lnTo>
                  <a:lnTo>
                    <a:pt x="266700" y="0"/>
                  </a:lnTo>
                  <a:lnTo>
                    <a:pt x="281027" y="2877"/>
                  </a:lnTo>
                  <a:lnTo>
                    <a:pt x="292735" y="10636"/>
                  </a:lnTo>
                  <a:lnTo>
                    <a:pt x="300632" y="21967"/>
                  </a:lnTo>
                  <a:lnTo>
                    <a:pt x="303530" y="35559"/>
                  </a:lnTo>
                  <a:close/>
                </a:path>
                <a:path w="303530" h="71120">
                  <a:moveTo>
                    <a:pt x="303530" y="71119"/>
                  </a:moveTo>
                  <a:lnTo>
                    <a:pt x="303530" y="71119"/>
                  </a:lnTo>
                </a:path>
                <a:path w="303530" h="711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046729" y="77469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19" h="58419">
                  <a:moveTo>
                    <a:pt x="35559" y="0"/>
                  </a:moveTo>
                  <a:lnTo>
                    <a:pt x="21431" y="2242"/>
                  </a:lnTo>
                  <a:lnTo>
                    <a:pt x="10160" y="8413"/>
                  </a:lnTo>
                  <a:lnTo>
                    <a:pt x="2698" y="17680"/>
                  </a:lnTo>
                  <a:lnTo>
                    <a:pt x="0" y="29209"/>
                  </a:lnTo>
                  <a:lnTo>
                    <a:pt x="2698" y="40739"/>
                  </a:lnTo>
                  <a:lnTo>
                    <a:pt x="10160" y="50006"/>
                  </a:lnTo>
                  <a:lnTo>
                    <a:pt x="21431" y="56177"/>
                  </a:lnTo>
                  <a:lnTo>
                    <a:pt x="35559" y="58420"/>
                  </a:lnTo>
                  <a:lnTo>
                    <a:pt x="49688" y="56177"/>
                  </a:lnTo>
                  <a:lnTo>
                    <a:pt x="60959" y="50006"/>
                  </a:lnTo>
                  <a:lnTo>
                    <a:pt x="68421" y="40739"/>
                  </a:lnTo>
                  <a:lnTo>
                    <a:pt x="71119" y="29209"/>
                  </a:lnTo>
                  <a:lnTo>
                    <a:pt x="68421" y="17680"/>
                  </a:lnTo>
                  <a:lnTo>
                    <a:pt x="60959" y="8413"/>
                  </a:lnTo>
                  <a:lnTo>
                    <a:pt x="49688" y="2242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046729" y="76199"/>
              <a:ext cx="71120" cy="59690"/>
            </a:xfrm>
            <a:custGeom>
              <a:avLst/>
              <a:gdLst/>
              <a:ahLst/>
              <a:cxnLst/>
              <a:rect l="l" t="t" r="r" b="b"/>
              <a:pathLst>
                <a:path w="71119" h="59689">
                  <a:moveTo>
                    <a:pt x="35559" y="59690"/>
                  </a:moveTo>
                  <a:lnTo>
                    <a:pt x="49688" y="57447"/>
                  </a:lnTo>
                  <a:lnTo>
                    <a:pt x="60959" y="51276"/>
                  </a:lnTo>
                  <a:lnTo>
                    <a:pt x="68421" y="42009"/>
                  </a:lnTo>
                  <a:lnTo>
                    <a:pt x="71119" y="30479"/>
                  </a:lnTo>
                  <a:lnTo>
                    <a:pt x="68421" y="18950"/>
                  </a:lnTo>
                  <a:lnTo>
                    <a:pt x="60959" y="9683"/>
                  </a:lnTo>
                  <a:lnTo>
                    <a:pt x="49688" y="3512"/>
                  </a:lnTo>
                  <a:lnTo>
                    <a:pt x="35559" y="1270"/>
                  </a:lnTo>
                  <a:lnTo>
                    <a:pt x="21431" y="3512"/>
                  </a:lnTo>
                  <a:lnTo>
                    <a:pt x="10160" y="9683"/>
                  </a:lnTo>
                  <a:lnTo>
                    <a:pt x="2698" y="18950"/>
                  </a:lnTo>
                  <a:lnTo>
                    <a:pt x="0" y="30479"/>
                  </a:lnTo>
                  <a:lnTo>
                    <a:pt x="2698" y="42009"/>
                  </a:lnTo>
                  <a:lnTo>
                    <a:pt x="10160" y="51276"/>
                  </a:lnTo>
                  <a:lnTo>
                    <a:pt x="21431" y="57447"/>
                  </a:lnTo>
                  <a:lnTo>
                    <a:pt x="35559" y="59690"/>
                  </a:lnTo>
                  <a:close/>
                </a:path>
                <a:path w="71119" h="59689">
                  <a:moveTo>
                    <a:pt x="0" y="59690"/>
                  </a:moveTo>
                  <a:lnTo>
                    <a:pt x="0" y="59690"/>
                  </a:lnTo>
                </a:path>
                <a:path w="71119" h="59689">
                  <a:moveTo>
                    <a:pt x="71119" y="0"/>
                  </a:moveTo>
                  <a:lnTo>
                    <a:pt x="7111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837179" y="95250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378459" y="0"/>
                  </a:moveTo>
                  <a:lnTo>
                    <a:pt x="54609" y="0"/>
                  </a:lnTo>
                  <a:lnTo>
                    <a:pt x="33754" y="3075"/>
                  </a:lnTo>
                  <a:lnTo>
                    <a:pt x="16351" y="11271"/>
                  </a:lnTo>
                  <a:lnTo>
                    <a:pt x="4425" y="23038"/>
                  </a:lnTo>
                  <a:lnTo>
                    <a:pt x="0" y="36829"/>
                  </a:ln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09" y="73659"/>
                  </a:lnTo>
                  <a:lnTo>
                    <a:pt x="378459" y="73659"/>
                  </a:lnTo>
                  <a:lnTo>
                    <a:pt x="399117" y="70762"/>
                  </a:lnTo>
                  <a:lnTo>
                    <a:pt x="416083" y="62865"/>
                  </a:lnTo>
                  <a:lnTo>
                    <a:pt x="427573" y="51157"/>
                  </a:lnTo>
                  <a:lnTo>
                    <a:pt x="431799" y="36829"/>
                  </a:lnTo>
                  <a:lnTo>
                    <a:pt x="427573" y="23038"/>
                  </a:lnTo>
                  <a:lnTo>
                    <a:pt x="416083" y="11271"/>
                  </a:lnTo>
                  <a:lnTo>
                    <a:pt x="399117" y="3075"/>
                  </a:lnTo>
                  <a:lnTo>
                    <a:pt x="37845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837179" y="95250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431799" y="36829"/>
                  </a:moveTo>
                  <a:lnTo>
                    <a:pt x="427573" y="51157"/>
                  </a:lnTo>
                  <a:lnTo>
                    <a:pt x="416083" y="62864"/>
                  </a:lnTo>
                  <a:lnTo>
                    <a:pt x="399117" y="70762"/>
                  </a:lnTo>
                  <a:lnTo>
                    <a:pt x="378459" y="73659"/>
                  </a:lnTo>
                  <a:lnTo>
                    <a:pt x="54609" y="73659"/>
                  </a:lnTo>
                  <a:lnTo>
                    <a:pt x="33754" y="70762"/>
                  </a:lnTo>
                  <a:lnTo>
                    <a:pt x="16351" y="62865"/>
                  </a:lnTo>
                  <a:lnTo>
                    <a:pt x="4425" y="51157"/>
                  </a:lnTo>
                  <a:lnTo>
                    <a:pt x="0" y="36829"/>
                  </a:lnTo>
                  <a:lnTo>
                    <a:pt x="4425" y="23038"/>
                  </a:lnTo>
                  <a:lnTo>
                    <a:pt x="16351" y="11271"/>
                  </a:lnTo>
                  <a:lnTo>
                    <a:pt x="33754" y="3075"/>
                  </a:lnTo>
                  <a:lnTo>
                    <a:pt x="54609" y="0"/>
                  </a:lnTo>
                  <a:lnTo>
                    <a:pt x="378459" y="0"/>
                  </a:lnTo>
                  <a:lnTo>
                    <a:pt x="399117" y="3075"/>
                  </a:lnTo>
                  <a:lnTo>
                    <a:pt x="416083" y="11271"/>
                  </a:lnTo>
                  <a:lnTo>
                    <a:pt x="427573" y="23038"/>
                  </a:lnTo>
                  <a:lnTo>
                    <a:pt x="431799" y="36829"/>
                  </a:lnTo>
                  <a:close/>
                </a:path>
                <a:path w="431800" h="73660">
                  <a:moveTo>
                    <a:pt x="431799" y="73659"/>
                  </a:moveTo>
                  <a:lnTo>
                    <a:pt x="431799" y="73659"/>
                  </a:lnTo>
                </a:path>
                <a:path w="431800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161029" y="95250"/>
              <a:ext cx="107950" cy="73660"/>
            </a:xfrm>
            <a:custGeom>
              <a:avLst/>
              <a:gdLst/>
              <a:ahLst/>
              <a:cxnLst/>
              <a:rect l="l" t="t" r="r" b="b"/>
              <a:pathLst>
                <a:path w="107950" h="73660">
                  <a:moveTo>
                    <a:pt x="54609" y="0"/>
                  </a:moveTo>
                  <a:lnTo>
                    <a:pt x="33754" y="3075"/>
                  </a:lnTo>
                  <a:lnTo>
                    <a:pt x="16351" y="11271"/>
                  </a:lnTo>
                  <a:lnTo>
                    <a:pt x="4425" y="23038"/>
                  </a:lnTo>
                  <a:lnTo>
                    <a:pt x="0" y="36829"/>
                  </a:ln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09" y="73659"/>
                  </a:lnTo>
                  <a:lnTo>
                    <a:pt x="75267" y="70762"/>
                  </a:lnTo>
                  <a:lnTo>
                    <a:pt x="92233" y="62865"/>
                  </a:lnTo>
                  <a:lnTo>
                    <a:pt x="103723" y="51157"/>
                  </a:lnTo>
                  <a:lnTo>
                    <a:pt x="107949" y="36829"/>
                  </a:lnTo>
                  <a:lnTo>
                    <a:pt x="103723" y="23038"/>
                  </a:lnTo>
                  <a:lnTo>
                    <a:pt x="92233" y="11271"/>
                  </a:lnTo>
                  <a:lnTo>
                    <a:pt x="75267" y="3075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837179" y="95250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431799" y="36829"/>
                  </a:moveTo>
                  <a:lnTo>
                    <a:pt x="427573" y="51157"/>
                  </a:lnTo>
                  <a:lnTo>
                    <a:pt x="416083" y="62864"/>
                  </a:lnTo>
                  <a:lnTo>
                    <a:pt x="399117" y="70762"/>
                  </a:lnTo>
                  <a:lnTo>
                    <a:pt x="378459" y="73659"/>
                  </a:lnTo>
                  <a:lnTo>
                    <a:pt x="357604" y="70762"/>
                  </a:lnTo>
                  <a:lnTo>
                    <a:pt x="340201" y="62865"/>
                  </a:lnTo>
                  <a:lnTo>
                    <a:pt x="328275" y="51157"/>
                  </a:lnTo>
                  <a:lnTo>
                    <a:pt x="323850" y="36829"/>
                  </a:lnTo>
                  <a:lnTo>
                    <a:pt x="328275" y="23038"/>
                  </a:lnTo>
                  <a:lnTo>
                    <a:pt x="340201" y="11271"/>
                  </a:lnTo>
                  <a:lnTo>
                    <a:pt x="357604" y="3075"/>
                  </a:lnTo>
                  <a:lnTo>
                    <a:pt x="378459" y="0"/>
                  </a:lnTo>
                  <a:lnTo>
                    <a:pt x="399117" y="3075"/>
                  </a:lnTo>
                  <a:lnTo>
                    <a:pt x="416083" y="11271"/>
                  </a:lnTo>
                  <a:lnTo>
                    <a:pt x="427573" y="23038"/>
                  </a:lnTo>
                  <a:lnTo>
                    <a:pt x="431799" y="36829"/>
                  </a:lnTo>
                  <a:close/>
                </a:path>
                <a:path w="431800" h="73660">
                  <a:moveTo>
                    <a:pt x="431799" y="73659"/>
                  </a:moveTo>
                  <a:lnTo>
                    <a:pt x="431799" y="73659"/>
                  </a:lnTo>
                </a:path>
                <a:path w="431800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152139" y="96519"/>
              <a:ext cx="116839" cy="72390"/>
            </a:xfrm>
            <a:custGeom>
              <a:avLst/>
              <a:gdLst/>
              <a:ahLst/>
              <a:cxnLst/>
              <a:rect l="l" t="t" r="r" b="b"/>
              <a:pathLst>
                <a:path w="116839" h="72389">
                  <a:moveTo>
                    <a:pt x="58420" y="0"/>
                  </a:moveTo>
                  <a:lnTo>
                    <a:pt x="35361" y="2718"/>
                  </a:lnTo>
                  <a:lnTo>
                    <a:pt x="16827" y="10318"/>
                  </a:lnTo>
                  <a:lnTo>
                    <a:pt x="4484" y="21967"/>
                  </a:lnTo>
                  <a:lnTo>
                    <a:pt x="0" y="36829"/>
                  </a:lnTo>
                  <a:lnTo>
                    <a:pt x="4484" y="50958"/>
                  </a:lnTo>
                  <a:lnTo>
                    <a:pt x="16827" y="62229"/>
                  </a:lnTo>
                  <a:lnTo>
                    <a:pt x="35361" y="69691"/>
                  </a:lnTo>
                  <a:lnTo>
                    <a:pt x="58420" y="72389"/>
                  </a:lnTo>
                  <a:lnTo>
                    <a:pt x="81478" y="69691"/>
                  </a:lnTo>
                  <a:lnTo>
                    <a:pt x="100012" y="62229"/>
                  </a:lnTo>
                  <a:lnTo>
                    <a:pt x="112355" y="50958"/>
                  </a:lnTo>
                  <a:lnTo>
                    <a:pt x="116839" y="36829"/>
                  </a:lnTo>
                  <a:lnTo>
                    <a:pt x="112355" y="21967"/>
                  </a:lnTo>
                  <a:lnTo>
                    <a:pt x="100012" y="10318"/>
                  </a:lnTo>
                  <a:lnTo>
                    <a:pt x="81478" y="2718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152139" y="95250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60">
                  <a:moveTo>
                    <a:pt x="58420" y="73659"/>
                  </a:moveTo>
                  <a:lnTo>
                    <a:pt x="81478" y="70961"/>
                  </a:lnTo>
                  <a:lnTo>
                    <a:pt x="100012" y="63500"/>
                  </a:lnTo>
                  <a:lnTo>
                    <a:pt x="112355" y="52228"/>
                  </a:lnTo>
                  <a:lnTo>
                    <a:pt x="116839" y="38100"/>
                  </a:lnTo>
                  <a:lnTo>
                    <a:pt x="112355" y="23237"/>
                  </a:lnTo>
                  <a:lnTo>
                    <a:pt x="100012" y="11588"/>
                  </a:lnTo>
                  <a:lnTo>
                    <a:pt x="81478" y="3988"/>
                  </a:lnTo>
                  <a:lnTo>
                    <a:pt x="58420" y="1270"/>
                  </a:lnTo>
                  <a:lnTo>
                    <a:pt x="35361" y="3988"/>
                  </a:lnTo>
                  <a:lnTo>
                    <a:pt x="16827" y="11588"/>
                  </a:lnTo>
                  <a:lnTo>
                    <a:pt x="4484" y="23237"/>
                  </a:lnTo>
                  <a:lnTo>
                    <a:pt x="0" y="38100"/>
                  </a:lnTo>
                  <a:lnTo>
                    <a:pt x="4484" y="52228"/>
                  </a:lnTo>
                  <a:lnTo>
                    <a:pt x="16827" y="63499"/>
                  </a:lnTo>
                  <a:lnTo>
                    <a:pt x="35361" y="70961"/>
                  </a:lnTo>
                  <a:lnTo>
                    <a:pt x="58420" y="73659"/>
                  </a:lnTo>
                  <a:close/>
                </a:path>
                <a:path w="116839" h="73660">
                  <a:moveTo>
                    <a:pt x="0" y="73659"/>
                  </a:moveTo>
                  <a:lnTo>
                    <a:pt x="0" y="73659"/>
                  </a:lnTo>
                </a:path>
                <a:path w="116839" h="73660">
                  <a:moveTo>
                    <a:pt x="116839" y="0"/>
                  </a:moveTo>
                  <a:lnTo>
                    <a:pt x="11683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303780" y="134619"/>
              <a:ext cx="407670" cy="209550"/>
            </a:xfrm>
            <a:custGeom>
              <a:avLst/>
              <a:gdLst/>
              <a:ahLst/>
              <a:cxnLst/>
              <a:rect l="l" t="t" r="r" b="b"/>
              <a:pathLst>
                <a:path w="407669" h="209550">
                  <a:moveTo>
                    <a:pt x="407670" y="115582"/>
                  </a:moveTo>
                  <a:lnTo>
                    <a:pt x="403860" y="0"/>
                  </a:lnTo>
                  <a:lnTo>
                    <a:pt x="223520" y="7620"/>
                  </a:lnTo>
                  <a:lnTo>
                    <a:pt x="43180" y="13970"/>
                  </a:lnTo>
                  <a:lnTo>
                    <a:pt x="46443" y="88252"/>
                  </a:lnTo>
                  <a:lnTo>
                    <a:pt x="2540" y="87630"/>
                  </a:lnTo>
                  <a:lnTo>
                    <a:pt x="0" y="203200"/>
                  </a:lnTo>
                  <a:lnTo>
                    <a:pt x="360680" y="209550"/>
                  </a:lnTo>
                  <a:lnTo>
                    <a:pt x="361670" y="117373"/>
                  </a:lnTo>
                  <a:lnTo>
                    <a:pt x="407670" y="115582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233929" y="82361"/>
              <a:ext cx="873760" cy="327025"/>
            </a:xfrm>
            <a:custGeom>
              <a:avLst/>
              <a:gdLst/>
              <a:ahLst/>
              <a:cxnLst/>
              <a:rect l="l" t="t" r="r" b="b"/>
              <a:pathLst>
                <a:path w="873760" h="327025">
                  <a:moveTo>
                    <a:pt x="873759" y="48448"/>
                  </a:moveTo>
                  <a:lnTo>
                    <a:pt x="818632" y="35089"/>
                  </a:lnTo>
                  <a:lnTo>
                    <a:pt x="764210" y="22436"/>
                  </a:lnTo>
                  <a:lnTo>
                    <a:pt x="711200" y="11618"/>
                  </a:lnTo>
                  <a:lnTo>
                    <a:pt x="660305" y="3762"/>
                  </a:lnTo>
                  <a:lnTo>
                    <a:pt x="612234" y="0"/>
                  </a:lnTo>
                  <a:lnTo>
                    <a:pt x="567689" y="1458"/>
                  </a:lnTo>
                  <a:lnTo>
                    <a:pt x="523646" y="14310"/>
                  </a:lnTo>
                  <a:lnTo>
                    <a:pt x="487832" y="37526"/>
                  </a:lnTo>
                  <a:lnTo>
                    <a:pt x="453847" y="64094"/>
                  </a:lnTo>
                  <a:lnTo>
                    <a:pt x="415289" y="87005"/>
                  </a:lnTo>
                  <a:lnTo>
                    <a:pt x="365759" y="99248"/>
                  </a:lnTo>
                  <a:lnTo>
                    <a:pt x="323039" y="99818"/>
                  </a:lnTo>
                  <a:lnTo>
                    <a:pt x="275919" y="96500"/>
                  </a:lnTo>
                  <a:lnTo>
                    <a:pt x="225134" y="89917"/>
                  </a:lnTo>
                  <a:lnTo>
                    <a:pt x="171416" y="80690"/>
                  </a:lnTo>
                  <a:lnTo>
                    <a:pt x="115499" y="69442"/>
                  </a:lnTo>
                  <a:lnTo>
                    <a:pt x="58116" y="56793"/>
                  </a:lnTo>
                  <a:lnTo>
                    <a:pt x="0" y="43368"/>
                  </a:lnTo>
                </a:path>
                <a:path w="873760" h="327025">
                  <a:moveTo>
                    <a:pt x="852169" y="193228"/>
                  </a:moveTo>
                  <a:lnTo>
                    <a:pt x="852169" y="193228"/>
                  </a:lnTo>
                </a:path>
                <a:path w="873760" h="327025">
                  <a:moveTo>
                    <a:pt x="769619" y="316418"/>
                  </a:moveTo>
                  <a:lnTo>
                    <a:pt x="710227" y="319454"/>
                  </a:lnTo>
                  <a:lnTo>
                    <a:pt x="653573" y="321656"/>
                  </a:lnTo>
                  <a:lnTo>
                    <a:pt x="601920" y="321240"/>
                  </a:lnTo>
                  <a:lnTo>
                    <a:pt x="557530" y="316418"/>
                  </a:lnTo>
                  <a:lnTo>
                    <a:pt x="525323" y="302706"/>
                  </a:lnTo>
                  <a:lnTo>
                    <a:pt x="501808" y="282921"/>
                  </a:lnTo>
                  <a:lnTo>
                    <a:pt x="479484" y="263375"/>
                  </a:lnTo>
                  <a:lnTo>
                    <a:pt x="450850" y="250378"/>
                  </a:lnTo>
                  <a:lnTo>
                    <a:pt x="417115" y="245556"/>
                  </a:lnTo>
                  <a:lnTo>
                    <a:pt x="381000" y="246091"/>
                  </a:lnTo>
                  <a:lnTo>
                    <a:pt x="340121" y="248770"/>
                  </a:lnTo>
                  <a:lnTo>
                    <a:pt x="292100" y="250378"/>
                  </a:lnTo>
                  <a:lnTo>
                    <a:pt x="247182" y="250378"/>
                  </a:lnTo>
                  <a:lnTo>
                    <a:pt x="197022" y="250378"/>
                  </a:lnTo>
                  <a:lnTo>
                    <a:pt x="142778" y="250378"/>
                  </a:lnTo>
                  <a:lnTo>
                    <a:pt x="85608" y="250378"/>
                  </a:lnTo>
                  <a:lnTo>
                    <a:pt x="26669" y="250378"/>
                  </a:lnTo>
                </a:path>
                <a:path w="873760" h="327025">
                  <a:moveTo>
                    <a:pt x="769619" y="238948"/>
                  </a:moveTo>
                  <a:lnTo>
                    <a:pt x="769619" y="238948"/>
                  </a:lnTo>
                </a:path>
                <a:path w="873760" h="327025">
                  <a:moveTo>
                    <a:pt x="26669" y="326578"/>
                  </a:moveTo>
                  <a:lnTo>
                    <a:pt x="26669" y="326578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898139" y="342900"/>
              <a:ext cx="158750" cy="80010"/>
            </a:xfrm>
            <a:custGeom>
              <a:avLst/>
              <a:gdLst/>
              <a:ahLst/>
              <a:cxnLst/>
              <a:rect l="l" t="t" r="r" b="b"/>
              <a:pathLst>
                <a:path w="158750" h="80009">
                  <a:moveTo>
                    <a:pt x="128270" y="0"/>
                  </a:moveTo>
                  <a:lnTo>
                    <a:pt x="21590" y="13970"/>
                  </a:lnTo>
                  <a:lnTo>
                    <a:pt x="0" y="50800"/>
                  </a:lnTo>
                  <a:lnTo>
                    <a:pt x="3869" y="62507"/>
                  </a:lnTo>
                  <a:lnTo>
                    <a:pt x="10953" y="72072"/>
                  </a:lnTo>
                  <a:lnTo>
                    <a:pt x="20181" y="78303"/>
                  </a:lnTo>
                  <a:lnTo>
                    <a:pt x="30480" y="80010"/>
                  </a:lnTo>
                  <a:lnTo>
                    <a:pt x="137160" y="64770"/>
                  </a:lnTo>
                  <a:lnTo>
                    <a:pt x="146069" y="60999"/>
                  </a:lnTo>
                  <a:lnTo>
                    <a:pt x="153193" y="52705"/>
                  </a:lnTo>
                  <a:lnTo>
                    <a:pt x="157698" y="41552"/>
                  </a:lnTo>
                  <a:lnTo>
                    <a:pt x="158750" y="29210"/>
                  </a:lnTo>
                  <a:lnTo>
                    <a:pt x="154701" y="17323"/>
                  </a:lnTo>
                  <a:lnTo>
                    <a:pt x="147320" y="7461"/>
                  </a:lnTo>
                  <a:lnTo>
                    <a:pt x="138033" y="1170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893059" y="342900"/>
              <a:ext cx="167640" cy="80010"/>
            </a:xfrm>
            <a:custGeom>
              <a:avLst/>
              <a:gdLst/>
              <a:ahLst/>
              <a:cxnLst/>
              <a:rect l="l" t="t" r="r" b="b"/>
              <a:pathLst>
                <a:path w="167639" h="80009">
                  <a:moveTo>
                    <a:pt x="133350" y="0"/>
                  </a:moveTo>
                  <a:lnTo>
                    <a:pt x="143113" y="1170"/>
                  </a:lnTo>
                  <a:lnTo>
                    <a:pt x="152400" y="7461"/>
                  </a:lnTo>
                  <a:lnTo>
                    <a:pt x="159781" y="17323"/>
                  </a:lnTo>
                  <a:lnTo>
                    <a:pt x="163829" y="29210"/>
                  </a:lnTo>
                  <a:lnTo>
                    <a:pt x="162778" y="41552"/>
                  </a:lnTo>
                  <a:lnTo>
                    <a:pt x="158273" y="52705"/>
                  </a:lnTo>
                  <a:lnTo>
                    <a:pt x="151149" y="60999"/>
                  </a:lnTo>
                  <a:lnTo>
                    <a:pt x="142239" y="64770"/>
                  </a:lnTo>
                  <a:lnTo>
                    <a:pt x="35559" y="80010"/>
                  </a:lnTo>
                  <a:lnTo>
                    <a:pt x="25261" y="78303"/>
                  </a:lnTo>
                  <a:lnTo>
                    <a:pt x="16033" y="72072"/>
                  </a:lnTo>
                  <a:lnTo>
                    <a:pt x="8949" y="62507"/>
                  </a:lnTo>
                  <a:lnTo>
                    <a:pt x="5079" y="50800"/>
                  </a:lnTo>
                  <a:lnTo>
                    <a:pt x="5417" y="38437"/>
                  </a:lnTo>
                  <a:lnTo>
                    <a:pt x="9683" y="27146"/>
                  </a:lnTo>
                  <a:lnTo>
                    <a:pt x="17045" y="18474"/>
                  </a:lnTo>
                  <a:lnTo>
                    <a:pt x="26669" y="13970"/>
                  </a:lnTo>
                  <a:lnTo>
                    <a:pt x="133350" y="0"/>
                  </a:lnTo>
                  <a:close/>
                </a:path>
                <a:path w="167639" h="80009">
                  <a:moveTo>
                    <a:pt x="167639" y="62229"/>
                  </a:moveTo>
                  <a:lnTo>
                    <a:pt x="167639" y="62229"/>
                  </a:lnTo>
                </a:path>
                <a:path w="167639" h="80009">
                  <a:moveTo>
                    <a:pt x="0" y="17779"/>
                  </a:moveTo>
                  <a:lnTo>
                    <a:pt x="0" y="1777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033752" y="329247"/>
              <a:ext cx="79375" cy="57785"/>
            </a:xfrm>
            <a:custGeom>
              <a:avLst/>
              <a:gdLst/>
              <a:ahLst/>
              <a:cxnLst/>
              <a:rect l="l" t="t" r="r" b="b"/>
              <a:pathLst>
                <a:path w="79375" h="57785">
                  <a:moveTo>
                    <a:pt x="59650" y="0"/>
                  </a:moveTo>
                  <a:lnTo>
                    <a:pt x="14049" y="14882"/>
                  </a:lnTo>
                  <a:lnTo>
                    <a:pt x="0" y="36393"/>
                  </a:lnTo>
                  <a:lnTo>
                    <a:pt x="1547" y="46672"/>
                  </a:lnTo>
                  <a:lnTo>
                    <a:pt x="8195" y="54252"/>
                  </a:lnTo>
                  <a:lnTo>
                    <a:pt x="19486" y="57785"/>
                  </a:lnTo>
                  <a:lnTo>
                    <a:pt x="33873" y="57030"/>
                  </a:lnTo>
                  <a:lnTo>
                    <a:pt x="49807" y="51752"/>
                  </a:lnTo>
                  <a:lnTo>
                    <a:pt x="64174" y="42902"/>
                  </a:lnTo>
                  <a:lnTo>
                    <a:pt x="74255" y="32385"/>
                  </a:lnTo>
                  <a:lnTo>
                    <a:pt x="79097" y="21391"/>
                  </a:lnTo>
                  <a:lnTo>
                    <a:pt x="77747" y="11112"/>
                  </a:lnTo>
                  <a:lnTo>
                    <a:pt x="71080" y="3532"/>
                  </a:lnTo>
                  <a:lnTo>
                    <a:pt x="596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023869" y="329247"/>
              <a:ext cx="97790" cy="57785"/>
            </a:xfrm>
            <a:custGeom>
              <a:avLst/>
              <a:gdLst/>
              <a:ahLst/>
              <a:cxnLst/>
              <a:rect l="l" t="t" r="r" b="b"/>
              <a:pathLst>
                <a:path w="97789" h="57785">
                  <a:moveTo>
                    <a:pt x="59690" y="51752"/>
                  </a:moveTo>
                  <a:lnTo>
                    <a:pt x="43755" y="57030"/>
                  </a:lnTo>
                  <a:lnTo>
                    <a:pt x="29368" y="57785"/>
                  </a:lnTo>
                  <a:lnTo>
                    <a:pt x="18077" y="54252"/>
                  </a:lnTo>
                  <a:lnTo>
                    <a:pt x="11430" y="46672"/>
                  </a:lnTo>
                  <a:lnTo>
                    <a:pt x="9882" y="36393"/>
                  </a:lnTo>
                  <a:lnTo>
                    <a:pt x="14287" y="25400"/>
                  </a:lnTo>
                  <a:lnTo>
                    <a:pt x="23931" y="14882"/>
                  </a:lnTo>
                  <a:lnTo>
                    <a:pt x="38100" y="6032"/>
                  </a:lnTo>
                  <a:lnTo>
                    <a:pt x="54768" y="754"/>
                  </a:lnTo>
                  <a:lnTo>
                    <a:pt x="69532" y="0"/>
                  </a:lnTo>
                  <a:lnTo>
                    <a:pt x="80962" y="3532"/>
                  </a:lnTo>
                  <a:lnTo>
                    <a:pt x="87630" y="11112"/>
                  </a:lnTo>
                  <a:lnTo>
                    <a:pt x="88979" y="21391"/>
                  </a:lnTo>
                  <a:lnTo>
                    <a:pt x="84137" y="32385"/>
                  </a:lnTo>
                  <a:lnTo>
                    <a:pt x="74056" y="42902"/>
                  </a:lnTo>
                  <a:lnTo>
                    <a:pt x="59690" y="51752"/>
                  </a:lnTo>
                  <a:close/>
                </a:path>
                <a:path w="97789" h="57785">
                  <a:moveTo>
                    <a:pt x="97790" y="32702"/>
                  </a:moveTo>
                  <a:lnTo>
                    <a:pt x="97790" y="32702"/>
                  </a:lnTo>
                </a:path>
                <a:path w="97789" h="57785">
                  <a:moveTo>
                    <a:pt x="0" y="23812"/>
                  </a:moveTo>
                  <a:lnTo>
                    <a:pt x="0" y="23812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19069" y="306070"/>
              <a:ext cx="430530" cy="151130"/>
            </a:xfrm>
            <a:custGeom>
              <a:avLst/>
              <a:gdLst/>
              <a:ahLst/>
              <a:cxnLst/>
              <a:rect l="l" t="t" r="r" b="b"/>
              <a:pathLst>
                <a:path w="430530" h="151129">
                  <a:moveTo>
                    <a:pt x="328930" y="87629"/>
                  </a:moveTo>
                  <a:lnTo>
                    <a:pt x="282178" y="99853"/>
                  </a:lnTo>
                  <a:lnTo>
                    <a:pt x="235902" y="110172"/>
                  </a:lnTo>
                  <a:lnTo>
                    <a:pt x="191055" y="116204"/>
                  </a:lnTo>
                  <a:lnTo>
                    <a:pt x="148590" y="115569"/>
                  </a:lnTo>
                  <a:lnTo>
                    <a:pt x="108942" y="106461"/>
                  </a:lnTo>
                  <a:lnTo>
                    <a:pt x="71437" y="90328"/>
                  </a:lnTo>
                  <a:lnTo>
                    <a:pt x="35361" y="69671"/>
                  </a:lnTo>
                  <a:lnTo>
                    <a:pt x="0" y="46989"/>
                  </a:lnTo>
                </a:path>
                <a:path w="430530" h="151129">
                  <a:moveTo>
                    <a:pt x="316230" y="0"/>
                  </a:moveTo>
                  <a:lnTo>
                    <a:pt x="316230" y="0"/>
                  </a:lnTo>
                </a:path>
                <a:path w="430530" h="151129">
                  <a:moveTo>
                    <a:pt x="15240" y="151129"/>
                  </a:moveTo>
                  <a:lnTo>
                    <a:pt x="15240" y="151129"/>
                  </a:lnTo>
                </a:path>
                <a:path w="430530" h="151129">
                  <a:moveTo>
                    <a:pt x="318769" y="88900"/>
                  </a:moveTo>
                  <a:lnTo>
                    <a:pt x="353893" y="79176"/>
                  </a:lnTo>
                  <a:lnTo>
                    <a:pt x="384492" y="69214"/>
                  </a:lnTo>
                  <a:lnTo>
                    <a:pt x="406995" y="59253"/>
                  </a:lnTo>
                  <a:lnTo>
                    <a:pt x="417830" y="49529"/>
                  </a:lnTo>
                  <a:lnTo>
                    <a:pt x="413523" y="38973"/>
                  </a:lnTo>
                  <a:lnTo>
                    <a:pt x="395763" y="26987"/>
                  </a:lnTo>
                  <a:lnTo>
                    <a:pt x="371574" y="17383"/>
                  </a:lnTo>
                  <a:lnTo>
                    <a:pt x="347980" y="13970"/>
                  </a:lnTo>
                  <a:lnTo>
                    <a:pt x="325179" y="19942"/>
                  </a:lnTo>
                  <a:lnTo>
                    <a:pt x="300831" y="32226"/>
                  </a:lnTo>
                  <a:lnTo>
                    <a:pt x="275292" y="45223"/>
                  </a:lnTo>
                  <a:lnTo>
                    <a:pt x="248919" y="53339"/>
                  </a:lnTo>
                  <a:lnTo>
                    <a:pt x="218261" y="52189"/>
                  </a:lnTo>
                  <a:lnTo>
                    <a:pt x="184626" y="46037"/>
                  </a:lnTo>
                  <a:lnTo>
                    <a:pt x="152657" y="39409"/>
                  </a:lnTo>
                  <a:lnTo>
                    <a:pt x="127000" y="36829"/>
                  </a:lnTo>
                </a:path>
                <a:path w="430530" h="151129">
                  <a:moveTo>
                    <a:pt x="430530" y="54609"/>
                  </a:moveTo>
                  <a:lnTo>
                    <a:pt x="430530" y="54609"/>
                  </a:lnTo>
                </a:path>
                <a:path w="430530" h="151129">
                  <a:moveTo>
                    <a:pt x="127000" y="36829"/>
                  </a:moveTo>
                  <a:lnTo>
                    <a:pt x="127000" y="36829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051809" y="339090"/>
              <a:ext cx="92710" cy="49530"/>
            </a:xfrm>
            <a:custGeom>
              <a:avLst/>
              <a:gdLst/>
              <a:ahLst/>
              <a:cxnLst/>
              <a:rect l="l" t="t" r="r" b="b"/>
              <a:pathLst>
                <a:path w="92710" h="49529">
                  <a:moveTo>
                    <a:pt x="45719" y="0"/>
                  </a:moveTo>
                  <a:lnTo>
                    <a:pt x="27860" y="2004"/>
                  </a:lnTo>
                  <a:lnTo>
                    <a:pt x="13335" y="7461"/>
                  </a:lnTo>
                  <a:lnTo>
                    <a:pt x="3571" y="15537"/>
                  </a:lnTo>
                  <a:lnTo>
                    <a:pt x="0" y="25399"/>
                  </a:lnTo>
                  <a:lnTo>
                    <a:pt x="3571" y="35063"/>
                  </a:lnTo>
                  <a:lnTo>
                    <a:pt x="13334" y="42703"/>
                  </a:lnTo>
                  <a:lnTo>
                    <a:pt x="27860" y="47724"/>
                  </a:lnTo>
                  <a:lnTo>
                    <a:pt x="45719" y="49529"/>
                  </a:lnTo>
                  <a:lnTo>
                    <a:pt x="64313" y="47724"/>
                  </a:lnTo>
                  <a:lnTo>
                    <a:pt x="79216" y="42703"/>
                  </a:lnTo>
                  <a:lnTo>
                    <a:pt x="89118" y="35063"/>
                  </a:lnTo>
                  <a:lnTo>
                    <a:pt x="92709" y="25399"/>
                  </a:lnTo>
                  <a:lnTo>
                    <a:pt x="89118" y="15537"/>
                  </a:lnTo>
                  <a:lnTo>
                    <a:pt x="79216" y="7461"/>
                  </a:lnTo>
                  <a:lnTo>
                    <a:pt x="64313" y="2004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050539" y="339090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80" h="49529">
                  <a:moveTo>
                    <a:pt x="46990" y="49529"/>
                  </a:moveTo>
                  <a:lnTo>
                    <a:pt x="29130" y="47724"/>
                  </a:lnTo>
                  <a:lnTo>
                    <a:pt x="14605" y="42703"/>
                  </a:lnTo>
                  <a:lnTo>
                    <a:pt x="4841" y="35063"/>
                  </a:lnTo>
                  <a:lnTo>
                    <a:pt x="1270" y="25399"/>
                  </a:lnTo>
                  <a:lnTo>
                    <a:pt x="4841" y="15537"/>
                  </a:lnTo>
                  <a:lnTo>
                    <a:pt x="14605" y="7461"/>
                  </a:lnTo>
                  <a:lnTo>
                    <a:pt x="29130" y="2004"/>
                  </a:lnTo>
                  <a:lnTo>
                    <a:pt x="46990" y="0"/>
                  </a:lnTo>
                  <a:lnTo>
                    <a:pt x="65583" y="2004"/>
                  </a:lnTo>
                  <a:lnTo>
                    <a:pt x="80486" y="7461"/>
                  </a:lnTo>
                  <a:lnTo>
                    <a:pt x="90388" y="15537"/>
                  </a:lnTo>
                  <a:lnTo>
                    <a:pt x="93980" y="25399"/>
                  </a:lnTo>
                  <a:lnTo>
                    <a:pt x="90388" y="35063"/>
                  </a:lnTo>
                  <a:lnTo>
                    <a:pt x="80486" y="42703"/>
                  </a:lnTo>
                  <a:lnTo>
                    <a:pt x="65583" y="47724"/>
                  </a:lnTo>
                  <a:lnTo>
                    <a:pt x="46990" y="49529"/>
                  </a:lnTo>
                  <a:close/>
                </a:path>
                <a:path w="93980" h="49529">
                  <a:moveTo>
                    <a:pt x="93980" y="49529"/>
                  </a:moveTo>
                  <a:lnTo>
                    <a:pt x="93980" y="49529"/>
                  </a:lnTo>
                </a:path>
                <a:path w="93980" h="4952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762249" y="323850"/>
              <a:ext cx="157480" cy="85090"/>
            </a:xfrm>
            <a:custGeom>
              <a:avLst/>
              <a:gdLst/>
              <a:ahLst/>
              <a:cxnLst/>
              <a:rect l="l" t="t" r="r" b="b"/>
              <a:pathLst>
                <a:path w="157480" h="85090">
                  <a:moveTo>
                    <a:pt x="31750" y="0"/>
                  </a:moveTo>
                  <a:lnTo>
                    <a:pt x="21967" y="773"/>
                  </a:lnTo>
                  <a:lnTo>
                    <a:pt x="12541" y="6191"/>
                  </a:lnTo>
                  <a:lnTo>
                    <a:pt x="4782" y="15180"/>
                  </a:lnTo>
                  <a:lnTo>
                    <a:pt x="0" y="26670"/>
                  </a:lnTo>
                  <a:lnTo>
                    <a:pt x="119" y="39231"/>
                  </a:lnTo>
                  <a:lnTo>
                    <a:pt x="3810" y="50958"/>
                  </a:lnTo>
                  <a:lnTo>
                    <a:pt x="10358" y="60067"/>
                  </a:lnTo>
                  <a:lnTo>
                    <a:pt x="19050" y="64770"/>
                  </a:lnTo>
                  <a:lnTo>
                    <a:pt x="125730" y="85089"/>
                  </a:lnTo>
                  <a:lnTo>
                    <a:pt x="135512" y="84117"/>
                  </a:lnTo>
                  <a:lnTo>
                    <a:pt x="144938" y="78263"/>
                  </a:lnTo>
                  <a:lnTo>
                    <a:pt x="152697" y="68837"/>
                  </a:lnTo>
                  <a:lnTo>
                    <a:pt x="157480" y="57150"/>
                  </a:lnTo>
                  <a:lnTo>
                    <a:pt x="157360" y="44787"/>
                  </a:lnTo>
                  <a:lnTo>
                    <a:pt x="153669" y="33496"/>
                  </a:lnTo>
                  <a:lnTo>
                    <a:pt x="147121" y="24824"/>
                  </a:lnTo>
                  <a:lnTo>
                    <a:pt x="138430" y="2032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762249" y="318770"/>
              <a:ext cx="157480" cy="95250"/>
            </a:xfrm>
            <a:custGeom>
              <a:avLst/>
              <a:gdLst/>
              <a:ahLst/>
              <a:cxnLst/>
              <a:rect l="l" t="t" r="r" b="b"/>
              <a:pathLst>
                <a:path w="157480" h="95250">
                  <a:moveTo>
                    <a:pt x="138430" y="25400"/>
                  </a:moveTo>
                  <a:lnTo>
                    <a:pt x="147121" y="29904"/>
                  </a:lnTo>
                  <a:lnTo>
                    <a:pt x="153669" y="38576"/>
                  </a:lnTo>
                  <a:lnTo>
                    <a:pt x="157360" y="49867"/>
                  </a:lnTo>
                  <a:lnTo>
                    <a:pt x="157480" y="62229"/>
                  </a:lnTo>
                  <a:lnTo>
                    <a:pt x="152697" y="73917"/>
                  </a:lnTo>
                  <a:lnTo>
                    <a:pt x="144938" y="83343"/>
                  </a:lnTo>
                  <a:lnTo>
                    <a:pt x="135512" y="89197"/>
                  </a:lnTo>
                  <a:lnTo>
                    <a:pt x="125730" y="90169"/>
                  </a:lnTo>
                  <a:lnTo>
                    <a:pt x="19050" y="69850"/>
                  </a:lnTo>
                  <a:lnTo>
                    <a:pt x="10358" y="65147"/>
                  </a:lnTo>
                  <a:lnTo>
                    <a:pt x="3810" y="56038"/>
                  </a:lnTo>
                  <a:lnTo>
                    <a:pt x="119" y="44311"/>
                  </a:lnTo>
                  <a:lnTo>
                    <a:pt x="0" y="31750"/>
                  </a:lnTo>
                  <a:lnTo>
                    <a:pt x="4782" y="20260"/>
                  </a:lnTo>
                  <a:lnTo>
                    <a:pt x="12541" y="11271"/>
                  </a:lnTo>
                  <a:lnTo>
                    <a:pt x="21967" y="5853"/>
                  </a:lnTo>
                  <a:lnTo>
                    <a:pt x="31750" y="5079"/>
                  </a:lnTo>
                  <a:lnTo>
                    <a:pt x="138430" y="25400"/>
                  </a:lnTo>
                  <a:close/>
                </a:path>
                <a:path w="157480" h="95250">
                  <a:moveTo>
                    <a:pt x="151130" y="95250"/>
                  </a:moveTo>
                  <a:lnTo>
                    <a:pt x="151130" y="95250"/>
                  </a:lnTo>
                </a:path>
                <a:path w="157480" h="95250">
                  <a:moveTo>
                    <a:pt x="6350" y="0"/>
                  </a:moveTo>
                  <a:lnTo>
                    <a:pt x="635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27000" y="365759"/>
              <a:ext cx="106045" cy="59690"/>
            </a:xfrm>
            <a:custGeom>
              <a:avLst/>
              <a:gdLst/>
              <a:ahLst/>
              <a:cxnLst/>
              <a:rect l="l" t="t" r="r" b="b"/>
              <a:pathLst>
                <a:path w="106044" h="59690">
                  <a:moveTo>
                    <a:pt x="88919" y="0"/>
                  </a:moveTo>
                  <a:lnTo>
                    <a:pt x="10179" y="11429"/>
                  </a:lnTo>
                  <a:lnTo>
                    <a:pt x="5199" y="13612"/>
                  </a:lnTo>
                  <a:lnTo>
                    <a:pt x="1766" y="19367"/>
                  </a:lnTo>
                  <a:lnTo>
                    <a:pt x="0" y="27503"/>
                  </a:lnTo>
                  <a:lnTo>
                    <a:pt x="19" y="36829"/>
                  </a:lnTo>
                  <a:lnTo>
                    <a:pt x="2599" y="46474"/>
                  </a:lnTo>
                  <a:lnTo>
                    <a:pt x="6369" y="53975"/>
                  </a:lnTo>
                  <a:lnTo>
                    <a:pt x="11092" y="58618"/>
                  </a:lnTo>
                  <a:lnTo>
                    <a:pt x="16529" y="59689"/>
                  </a:lnTo>
                  <a:lnTo>
                    <a:pt x="96539" y="49529"/>
                  </a:lnTo>
                  <a:lnTo>
                    <a:pt x="100964" y="46612"/>
                  </a:lnTo>
                  <a:lnTo>
                    <a:pt x="104318" y="40481"/>
                  </a:lnTo>
                  <a:lnTo>
                    <a:pt x="106005" y="32206"/>
                  </a:lnTo>
                  <a:lnTo>
                    <a:pt x="105429" y="22860"/>
                  </a:lnTo>
                  <a:lnTo>
                    <a:pt x="103385" y="13215"/>
                  </a:lnTo>
                  <a:lnTo>
                    <a:pt x="99556" y="5714"/>
                  </a:lnTo>
                  <a:lnTo>
                    <a:pt x="94535" y="1071"/>
                  </a:lnTo>
                  <a:lnTo>
                    <a:pt x="8891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27000" y="377190"/>
              <a:ext cx="27305" cy="48260"/>
            </a:xfrm>
            <a:custGeom>
              <a:avLst/>
              <a:gdLst/>
              <a:ahLst/>
              <a:cxnLst/>
              <a:rect l="l" t="t" r="r" b="b"/>
              <a:pathLst>
                <a:path w="27305" h="48259">
                  <a:moveTo>
                    <a:pt x="10179" y="0"/>
                  </a:moveTo>
                  <a:lnTo>
                    <a:pt x="5199" y="2182"/>
                  </a:lnTo>
                  <a:lnTo>
                    <a:pt x="1766" y="7937"/>
                  </a:lnTo>
                  <a:lnTo>
                    <a:pt x="0" y="16073"/>
                  </a:lnTo>
                  <a:lnTo>
                    <a:pt x="19" y="25400"/>
                  </a:lnTo>
                  <a:lnTo>
                    <a:pt x="2599" y="35044"/>
                  </a:lnTo>
                  <a:lnTo>
                    <a:pt x="6369" y="42545"/>
                  </a:lnTo>
                  <a:lnTo>
                    <a:pt x="11092" y="47188"/>
                  </a:lnTo>
                  <a:lnTo>
                    <a:pt x="16529" y="48260"/>
                  </a:lnTo>
                  <a:lnTo>
                    <a:pt x="21510" y="45521"/>
                  </a:lnTo>
                  <a:lnTo>
                    <a:pt x="24943" y="39687"/>
                  </a:lnTo>
                  <a:lnTo>
                    <a:pt x="26709" y="31472"/>
                  </a:lnTo>
                  <a:lnTo>
                    <a:pt x="26689" y="21589"/>
                  </a:lnTo>
                  <a:lnTo>
                    <a:pt x="24467" y="12680"/>
                  </a:lnTo>
                  <a:lnTo>
                    <a:pt x="20339" y="5556"/>
                  </a:lnTo>
                  <a:lnTo>
                    <a:pt x="15259" y="1051"/>
                  </a:lnTo>
                  <a:lnTo>
                    <a:pt x="1017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09899" y="326390"/>
              <a:ext cx="62230" cy="49530"/>
            </a:xfrm>
            <a:custGeom>
              <a:avLst/>
              <a:gdLst/>
              <a:ahLst/>
              <a:cxnLst/>
              <a:rect l="l" t="t" r="r" b="b"/>
              <a:pathLst>
                <a:path w="62230" h="49529">
                  <a:moveTo>
                    <a:pt x="54610" y="0"/>
                  </a:moveTo>
                  <a:lnTo>
                    <a:pt x="7619" y="0"/>
                  </a:lnTo>
                  <a:lnTo>
                    <a:pt x="4822" y="2004"/>
                  </a:lnTo>
                  <a:lnTo>
                    <a:pt x="2381" y="7461"/>
                  </a:lnTo>
                  <a:lnTo>
                    <a:pt x="654" y="15537"/>
                  </a:lnTo>
                  <a:lnTo>
                    <a:pt x="0" y="25400"/>
                  </a:lnTo>
                  <a:lnTo>
                    <a:pt x="0" y="38099"/>
                  </a:lnTo>
                  <a:lnTo>
                    <a:pt x="3810" y="49529"/>
                  </a:lnTo>
                  <a:lnTo>
                    <a:pt x="59689" y="49529"/>
                  </a:lnTo>
                  <a:lnTo>
                    <a:pt x="62230" y="38099"/>
                  </a:lnTo>
                  <a:lnTo>
                    <a:pt x="62230" y="25400"/>
                  </a:lnTo>
                  <a:lnTo>
                    <a:pt x="61753" y="15537"/>
                  </a:lnTo>
                  <a:lnTo>
                    <a:pt x="60325" y="7461"/>
                  </a:lnTo>
                  <a:lnTo>
                    <a:pt x="57943" y="2004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009899" y="326390"/>
              <a:ext cx="16510" cy="49530"/>
            </a:xfrm>
            <a:custGeom>
              <a:avLst/>
              <a:gdLst/>
              <a:ahLst/>
              <a:cxnLst/>
              <a:rect l="l" t="t" r="r" b="b"/>
              <a:pathLst>
                <a:path w="16510" h="49529">
                  <a:moveTo>
                    <a:pt x="7619" y="0"/>
                  </a:moveTo>
                  <a:lnTo>
                    <a:pt x="4822" y="2004"/>
                  </a:lnTo>
                  <a:lnTo>
                    <a:pt x="2381" y="7461"/>
                  </a:lnTo>
                  <a:lnTo>
                    <a:pt x="654" y="15537"/>
                  </a:lnTo>
                  <a:lnTo>
                    <a:pt x="0" y="25400"/>
                  </a:lnTo>
                  <a:lnTo>
                    <a:pt x="0" y="38099"/>
                  </a:lnTo>
                  <a:lnTo>
                    <a:pt x="3810" y="49529"/>
                  </a:lnTo>
                  <a:lnTo>
                    <a:pt x="7619" y="49529"/>
                  </a:lnTo>
                  <a:lnTo>
                    <a:pt x="11152" y="47545"/>
                  </a:lnTo>
                  <a:lnTo>
                    <a:pt x="13970" y="42227"/>
                  </a:lnTo>
                  <a:lnTo>
                    <a:pt x="15835" y="34528"/>
                  </a:lnTo>
                  <a:lnTo>
                    <a:pt x="16510" y="25400"/>
                  </a:lnTo>
                  <a:lnTo>
                    <a:pt x="15835" y="15537"/>
                  </a:lnTo>
                  <a:lnTo>
                    <a:pt x="13970" y="7461"/>
                  </a:lnTo>
                  <a:lnTo>
                    <a:pt x="11152" y="200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689859" y="307340"/>
              <a:ext cx="135890" cy="78740"/>
            </a:xfrm>
            <a:custGeom>
              <a:avLst/>
              <a:gdLst/>
              <a:ahLst/>
              <a:cxnLst/>
              <a:rect l="l" t="t" r="r" b="b"/>
              <a:pathLst>
                <a:path w="135889" h="78739">
                  <a:moveTo>
                    <a:pt x="0" y="0"/>
                  </a:moveTo>
                  <a:lnTo>
                    <a:pt x="63500" y="78739"/>
                  </a:lnTo>
                  <a:lnTo>
                    <a:pt x="135889" y="8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574289" y="32004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20447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700019" y="259079"/>
              <a:ext cx="215900" cy="144780"/>
            </a:xfrm>
            <a:custGeom>
              <a:avLst/>
              <a:gdLst/>
              <a:ahLst/>
              <a:cxnLst/>
              <a:rect l="l" t="t" r="r" b="b"/>
              <a:pathLst>
                <a:path w="215900" h="144779">
                  <a:moveTo>
                    <a:pt x="107950" y="0"/>
                  </a:moveTo>
                  <a:lnTo>
                    <a:pt x="65365" y="5595"/>
                  </a:lnTo>
                  <a:lnTo>
                    <a:pt x="31114" y="20954"/>
                  </a:lnTo>
                  <a:lnTo>
                    <a:pt x="8294" y="43934"/>
                  </a:lnTo>
                  <a:lnTo>
                    <a:pt x="0" y="72390"/>
                  </a:lnTo>
                  <a:lnTo>
                    <a:pt x="8294" y="100845"/>
                  </a:lnTo>
                  <a:lnTo>
                    <a:pt x="31114" y="123825"/>
                  </a:lnTo>
                  <a:lnTo>
                    <a:pt x="65365" y="139184"/>
                  </a:lnTo>
                  <a:lnTo>
                    <a:pt x="107950" y="144780"/>
                  </a:lnTo>
                  <a:lnTo>
                    <a:pt x="150534" y="139184"/>
                  </a:lnTo>
                  <a:lnTo>
                    <a:pt x="184785" y="123825"/>
                  </a:lnTo>
                  <a:lnTo>
                    <a:pt x="207605" y="100845"/>
                  </a:lnTo>
                  <a:lnTo>
                    <a:pt x="215900" y="72390"/>
                  </a:lnTo>
                  <a:lnTo>
                    <a:pt x="207605" y="43934"/>
                  </a:lnTo>
                  <a:lnTo>
                    <a:pt x="184785" y="20954"/>
                  </a:lnTo>
                  <a:lnTo>
                    <a:pt x="150534" y="559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79419" y="34925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1120"/>
                  </a:lnTo>
                </a:path>
              </a:pathLst>
            </a:custGeom>
            <a:ln w="19048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851149" y="123189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20">
                  <a:moveTo>
                    <a:pt x="402589" y="0"/>
                  </a:moveTo>
                  <a:lnTo>
                    <a:pt x="57150" y="0"/>
                  </a:lnTo>
                  <a:lnTo>
                    <a:pt x="34825" y="2877"/>
                  </a:lnTo>
                  <a:lnTo>
                    <a:pt x="16668" y="10636"/>
                  </a:lnTo>
                  <a:lnTo>
                    <a:pt x="4464" y="21967"/>
                  </a:lnTo>
                  <a:lnTo>
                    <a:pt x="0" y="35559"/>
                  </a:lnTo>
                  <a:lnTo>
                    <a:pt x="4464" y="49688"/>
                  </a:lnTo>
                  <a:lnTo>
                    <a:pt x="16668" y="60959"/>
                  </a:lnTo>
                  <a:lnTo>
                    <a:pt x="34825" y="68421"/>
                  </a:lnTo>
                  <a:lnTo>
                    <a:pt x="57150" y="71119"/>
                  </a:lnTo>
                  <a:lnTo>
                    <a:pt x="402589" y="71119"/>
                  </a:lnTo>
                  <a:lnTo>
                    <a:pt x="424914" y="68421"/>
                  </a:lnTo>
                  <a:lnTo>
                    <a:pt x="443071" y="60959"/>
                  </a:lnTo>
                  <a:lnTo>
                    <a:pt x="455275" y="49688"/>
                  </a:lnTo>
                  <a:lnTo>
                    <a:pt x="459739" y="35559"/>
                  </a:lnTo>
                  <a:lnTo>
                    <a:pt x="455275" y="21967"/>
                  </a:lnTo>
                  <a:lnTo>
                    <a:pt x="443071" y="10636"/>
                  </a:lnTo>
                  <a:lnTo>
                    <a:pt x="424914" y="2877"/>
                  </a:lnTo>
                  <a:lnTo>
                    <a:pt x="40258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851149" y="123189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20">
                  <a:moveTo>
                    <a:pt x="459739" y="35559"/>
                  </a:moveTo>
                  <a:lnTo>
                    <a:pt x="455275" y="49688"/>
                  </a:lnTo>
                  <a:lnTo>
                    <a:pt x="443071" y="60959"/>
                  </a:lnTo>
                  <a:lnTo>
                    <a:pt x="424914" y="68421"/>
                  </a:lnTo>
                  <a:lnTo>
                    <a:pt x="402589" y="71119"/>
                  </a:lnTo>
                  <a:lnTo>
                    <a:pt x="57150" y="71119"/>
                  </a:lnTo>
                  <a:lnTo>
                    <a:pt x="34825" y="68421"/>
                  </a:lnTo>
                  <a:lnTo>
                    <a:pt x="16668" y="60959"/>
                  </a:lnTo>
                  <a:lnTo>
                    <a:pt x="4464" y="49688"/>
                  </a:lnTo>
                  <a:lnTo>
                    <a:pt x="0" y="35559"/>
                  </a:lnTo>
                  <a:lnTo>
                    <a:pt x="4464" y="21967"/>
                  </a:lnTo>
                  <a:lnTo>
                    <a:pt x="16668" y="10636"/>
                  </a:lnTo>
                  <a:lnTo>
                    <a:pt x="34825" y="2877"/>
                  </a:lnTo>
                  <a:lnTo>
                    <a:pt x="57150" y="0"/>
                  </a:lnTo>
                  <a:lnTo>
                    <a:pt x="402589" y="0"/>
                  </a:lnTo>
                  <a:lnTo>
                    <a:pt x="424914" y="2877"/>
                  </a:lnTo>
                  <a:lnTo>
                    <a:pt x="443071" y="10636"/>
                  </a:lnTo>
                  <a:lnTo>
                    <a:pt x="455275" y="21967"/>
                  </a:lnTo>
                  <a:lnTo>
                    <a:pt x="459739" y="35559"/>
                  </a:lnTo>
                  <a:close/>
                </a:path>
                <a:path w="459739" h="71120">
                  <a:moveTo>
                    <a:pt x="459739" y="71119"/>
                  </a:moveTo>
                  <a:lnTo>
                    <a:pt x="459739" y="71119"/>
                  </a:lnTo>
                </a:path>
                <a:path w="459739" h="711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196589" y="123189"/>
              <a:ext cx="114300" cy="71120"/>
            </a:xfrm>
            <a:custGeom>
              <a:avLst/>
              <a:gdLst/>
              <a:ahLst/>
              <a:cxnLst/>
              <a:rect l="l" t="t" r="r" b="b"/>
              <a:pathLst>
                <a:path w="114300" h="71120">
                  <a:moveTo>
                    <a:pt x="57150" y="0"/>
                  </a:moveTo>
                  <a:lnTo>
                    <a:pt x="34825" y="2877"/>
                  </a:lnTo>
                  <a:lnTo>
                    <a:pt x="16668" y="10636"/>
                  </a:lnTo>
                  <a:lnTo>
                    <a:pt x="4464" y="21967"/>
                  </a:lnTo>
                  <a:lnTo>
                    <a:pt x="0" y="35559"/>
                  </a:lnTo>
                  <a:lnTo>
                    <a:pt x="4464" y="49688"/>
                  </a:lnTo>
                  <a:lnTo>
                    <a:pt x="16668" y="60959"/>
                  </a:lnTo>
                  <a:lnTo>
                    <a:pt x="34825" y="68421"/>
                  </a:lnTo>
                  <a:lnTo>
                    <a:pt x="57150" y="71119"/>
                  </a:lnTo>
                  <a:lnTo>
                    <a:pt x="79474" y="68421"/>
                  </a:lnTo>
                  <a:lnTo>
                    <a:pt x="97631" y="60959"/>
                  </a:lnTo>
                  <a:lnTo>
                    <a:pt x="109835" y="49688"/>
                  </a:lnTo>
                  <a:lnTo>
                    <a:pt x="114300" y="35559"/>
                  </a:lnTo>
                  <a:lnTo>
                    <a:pt x="109835" y="21967"/>
                  </a:lnTo>
                  <a:lnTo>
                    <a:pt x="97631" y="10636"/>
                  </a:lnTo>
                  <a:lnTo>
                    <a:pt x="79474" y="287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851149" y="123189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20">
                  <a:moveTo>
                    <a:pt x="459739" y="35559"/>
                  </a:moveTo>
                  <a:lnTo>
                    <a:pt x="455275" y="49688"/>
                  </a:lnTo>
                  <a:lnTo>
                    <a:pt x="443071" y="60959"/>
                  </a:lnTo>
                  <a:lnTo>
                    <a:pt x="424914" y="68421"/>
                  </a:lnTo>
                  <a:lnTo>
                    <a:pt x="402589" y="71119"/>
                  </a:lnTo>
                  <a:lnTo>
                    <a:pt x="380265" y="68421"/>
                  </a:lnTo>
                  <a:lnTo>
                    <a:pt x="362108" y="60959"/>
                  </a:lnTo>
                  <a:lnTo>
                    <a:pt x="349904" y="49688"/>
                  </a:lnTo>
                  <a:lnTo>
                    <a:pt x="345439" y="35559"/>
                  </a:lnTo>
                  <a:lnTo>
                    <a:pt x="349904" y="21967"/>
                  </a:lnTo>
                  <a:lnTo>
                    <a:pt x="362108" y="10636"/>
                  </a:lnTo>
                  <a:lnTo>
                    <a:pt x="380265" y="2877"/>
                  </a:lnTo>
                  <a:lnTo>
                    <a:pt x="402589" y="0"/>
                  </a:lnTo>
                  <a:lnTo>
                    <a:pt x="424914" y="2877"/>
                  </a:lnTo>
                  <a:lnTo>
                    <a:pt x="443071" y="10636"/>
                  </a:lnTo>
                  <a:lnTo>
                    <a:pt x="455275" y="21967"/>
                  </a:lnTo>
                  <a:lnTo>
                    <a:pt x="459739" y="35559"/>
                  </a:lnTo>
                  <a:close/>
                </a:path>
                <a:path w="459739" h="71120">
                  <a:moveTo>
                    <a:pt x="459739" y="71119"/>
                  </a:moveTo>
                  <a:lnTo>
                    <a:pt x="459739" y="71119"/>
                  </a:lnTo>
                </a:path>
                <a:path w="459739" h="711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194049" y="12318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89">
                  <a:moveTo>
                    <a:pt x="58420" y="0"/>
                  </a:move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29"/>
                  </a:lnTo>
                  <a:lnTo>
                    <a:pt x="4484" y="50958"/>
                  </a:lnTo>
                  <a:lnTo>
                    <a:pt x="16827" y="62229"/>
                  </a:lnTo>
                  <a:lnTo>
                    <a:pt x="35361" y="69691"/>
                  </a:lnTo>
                  <a:lnTo>
                    <a:pt x="58420" y="72389"/>
                  </a:lnTo>
                  <a:lnTo>
                    <a:pt x="80744" y="69691"/>
                  </a:lnTo>
                  <a:lnTo>
                    <a:pt x="98901" y="62229"/>
                  </a:lnTo>
                  <a:lnTo>
                    <a:pt x="111105" y="50958"/>
                  </a:lnTo>
                  <a:lnTo>
                    <a:pt x="115570" y="36829"/>
                  </a:lnTo>
                  <a:lnTo>
                    <a:pt x="111105" y="22502"/>
                  </a:lnTo>
                  <a:lnTo>
                    <a:pt x="98901" y="10795"/>
                  </a:lnTo>
                  <a:lnTo>
                    <a:pt x="80744" y="289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194049" y="12318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89">
                  <a:moveTo>
                    <a:pt x="58420" y="72389"/>
                  </a:moveTo>
                  <a:lnTo>
                    <a:pt x="80744" y="69691"/>
                  </a:lnTo>
                  <a:lnTo>
                    <a:pt x="98901" y="62229"/>
                  </a:lnTo>
                  <a:lnTo>
                    <a:pt x="111105" y="50958"/>
                  </a:lnTo>
                  <a:lnTo>
                    <a:pt x="115570" y="36829"/>
                  </a:lnTo>
                  <a:lnTo>
                    <a:pt x="111105" y="22502"/>
                  </a:lnTo>
                  <a:lnTo>
                    <a:pt x="98901" y="10795"/>
                  </a:lnTo>
                  <a:lnTo>
                    <a:pt x="80744" y="2897"/>
                  </a:lnTo>
                  <a:lnTo>
                    <a:pt x="58420" y="0"/>
                  </a:ln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29"/>
                  </a:lnTo>
                  <a:lnTo>
                    <a:pt x="4484" y="50958"/>
                  </a:lnTo>
                  <a:lnTo>
                    <a:pt x="16827" y="62229"/>
                  </a:lnTo>
                  <a:lnTo>
                    <a:pt x="35361" y="69691"/>
                  </a:lnTo>
                  <a:lnTo>
                    <a:pt x="58420" y="72389"/>
                  </a:lnTo>
                  <a:close/>
                </a:path>
                <a:path w="115570" h="72389">
                  <a:moveTo>
                    <a:pt x="0" y="72389"/>
                  </a:moveTo>
                  <a:lnTo>
                    <a:pt x="0" y="72389"/>
                  </a:lnTo>
                </a:path>
                <a:path w="115570" h="72389">
                  <a:moveTo>
                    <a:pt x="115570" y="0"/>
                  </a:moveTo>
                  <a:lnTo>
                    <a:pt x="11557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831752" y="178722"/>
              <a:ext cx="277207" cy="2040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592070" y="87629"/>
              <a:ext cx="367030" cy="241300"/>
            </a:xfrm>
            <a:custGeom>
              <a:avLst/>
              <a:gdLst/>
              <a:ahLst/>
              <a:cxnLst/>
              <a:rect l="l" t="t" r="r" b="b"/>
              <a:pathLst>
                <a:path w="367030" h="241300">
                  <a:moveTo>
                    <a:pt x="367030" y="80010"/>
                  </a:moveTo>
                  <a:lnTo>
                    <a:pt x="356031" y="48768"/>
                  </a:lnTo>
                  <a:lnTo>
                    <a:pt x="325755" y="23342"/>
                  </a:lnTo>
                  <a:lnTo>
                    <a:pt x="280225" y="6261"/>
                  </a:lnTo>
                  <a:lnTo>
                    <a:pt x="223520" y="0"/>
                  </a:lnTo>
                  <a:lnTo>
                    <a:pt x="166801" y="6261"/>
                  </a:lnTo>
                  <a:lnTo>
                    <a:pt x="121285" y="23342"/>
                  </a:lnTo>
                  <a:lnTo>
                    <a:pt x="90995" y="48768"/>
                  </a:lnTo>
                  <a:lnTo>
                    <a:pt x="80010" y="80010"/>
                  </a:lnTo>
                  <a:lnTo>
                    <a:pt x="90906" y="111760"/>
                  </a:lnTo>
                  <a:lnTo>
                    <a:pt x="57150" y="111760"/>
                  </a:lnTo>
                  <a:lnTo>
                    <a:pt x="0" y="241300"/>
                  </a:lnTo>
                  <a:lnTo>
                    <a:pt x="288290" y="241300"/>
                  </a:lnTo>
                  <a:lnTo>
                    <a:pt x="288290" y="151980"/>
                  </a:lnTo>
                  <a:lnTo>
                    <a:pt x="325755" y="137795"/>
                  </a:lnTo>
                  <a:lnTo>
                    <a:pt x="356031" y="112001"/>
                  </a:lnTo>
                  <a:lnTo>
                    <a:pt x="367030" y="8001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97199" y="123189"/>
              <a:ext cx="914400" cy="138430"/>
            </a:xfrm>
            <a:custGeom>
              <a:avLst/>
              <a:gdLst/>
              <a:ahLst/>
              <a:cxnLst/>
              <a:rect l="l" t="t" r="r" b="b"/>
              <a:pathLst>
                <a:path w="914400" h="138429">
                  <a:moveTo>
                    <a:pt x="72389" y="0"/>
                  </a:moveTo>
                  <a:lnTo>
                    <a:pt x="72588" y="12382"/>
                  </a:lnTo>
                  <a:lnTo>
                    <a:pt x="73025" y="24765"/>
                  </a:lnTo>
                  <a:lnTo>
                    <a:pt x="73461" y="37147"/>
                  </a:lnTo>
                  <a:lnTo>
                    <a:pt x="73660" y="49529"/>
                  </a:lnTo>
                </a:path>
                <a:path w="914400" h="138429">
                  <a:moveTo>
                    <a:pt x="72389" y="0"/>
                  </a:moveTo>
                  <a:lnTo>
                    <a:pt x="72389" y="0"/>
                  </a:lnTo>
                </a:path>
                <a:path w="914400" h="138429">
                  <a:moveTo>
                    <a:pt x="0" y="88900"/>
                  </a:moveTo>
                  <a:lnTo>
                    <a:pt x="19" y="101282"/>
                  </a:lnTo>
                  <a:lnTo>
                    <a:pt x="158" y="113665"/>
                  </a:lnTo>
                  <a:lnTo>
                    <a:pt x="535" y="126047"/>
                  </a:lnTo>
                  <a:lnTo>
                    <a:pt x="1269" y="138429"/>
                  </a:lnTo>
                </a:path>
                <a:path w="914400" h="138429">
                  <a:moveTo>
                    <a:pt x="0" y="88900"/>
                  </a:moveTo>
                  <a:lnTo>
                    <a:pt x="0" y="88900"/>
                  </a:lnTo>
                </a:path>
                <a:path w="914400" h="138429">
                  <a:moveTo>
                    <a:pt x="914400" y="138429"/>
                  </a:moveTo>
                  <a:lnTo>
                    <a:pt x="914400" y="138429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208529" y="80009"/>
              <a:ext cx="427990" cy="3098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973069" y="325120"/>
              <a:ext cx="143510" cy="238760"/>
            </a:xfrm>
            <a:custGeom>
              <a:avLst/>
              <a:gdLst/>
              <a:ahLst/>
              <a:cxnLst/>
              <a:rect l="l" t="t" r="r" b="b"/>
              <a:pathLst>
                <a:path w="143510" h="238759">
                  <a:moveTo>
                    <a:pt x="0" y="0"/>
                  </a:moveTo>
                  <a:lnTo>
                    <a:pt x="62885" y="24229"/>
                  </a:lnTo>
                  <a:lnTo>
                    <a:pt x="89540" y="52384"/>
                  </a:lnTo>
                  <a:lnTo>
                    <a:pt x="111819" y="89336"/>
                  </a:lnTo>
                  <a:lnTo>
                    <a:pt x="128832" y="133664"/>
                  </a:lnTo>
                  <a:lnTo>
                    <a:pt x="139692" y="183946"/>
                  </a:lnTo>
                  <a:lnTo>
                    <a:pt x="143510" y="238759"/>
                  </a:lnTo>
                </a:path>
                <a:path w="143510" h="23875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53081" y="543561"/>
              <a:ext cx="81277" cy="21589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 txBox="1">
            <a:spLocks noGrp="1"/>
          </p:cNvSpPr>
          <p:nvPr>
            <p:ph type="title"/>
          </p:nvPr>
        </p:nvSpPr>
        <p:spPr>
          <a:xfrm>
            <a:off x="4288790" y="223520"/>
            <a:ext cx="45802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Experiment </a:t>
            </a: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study the magnitude of  Buoyant</a:t>
            </a:r>
            <a:r>
              <a:rPr sz="2000" i="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Force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4434840" y="5334000"/>
            <a:ext cx="379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Weight of the body in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air is 60</a:t>
            </a:r>
            <a:r>
              <a:rPr sz="1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gwt.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3857" y="4696867"/>
            <a:ext cx="1482725" cy="2121535"/>
            <a:chOff x="2203857" y="4696867"/>
            <a:chExt cx="1482725" cy="2121535"/>
          </a:xfrm>
        </p:grpSpPr>
        <p:sp>
          <p:nvSpPr>
            <p:cNvPr id="3" name="object 3"/>
            <p:cNvSpPr/>
            <p:nvPr/>
          </p:nvSpPr>
          <p:spPr>
            <a:xfrm>
              <a:off x="2208530" y="6490969"/>
              <a:ext cx="1473200" cy="322580"/>
            </a:xfrm>
            <a:custGeom>
              <a:avLst/>
              <a:gdLst/>
              <a:ahLst/>
              <a:cxnLst/>
              <a:rect l="l" t="t" r="r" b="b"/>
              <a:pathLst>
                <a:path w="1473200" h="322579">
                  <a:moveTo>
                    <a:pt x="736600" y="0"/>
                  </a:moveTo>
                  <a:lnTo>
                    <a:pt x="659471" y="806"/>
                  </a:lnTo>
                  <a:lnTo>
                    <a:pt x="584986" y="3179"/>
                  </a:lnTo>
                  <a:lnTo>
                    <a:pt x="513466" y="7048"/>
                  </a:lnTo>
                  <a:lnTo>
                    <a:pt x="445234" y="12342"/>
                  </a:lnTo>
                  <a:lnTo>
                    <a:pt x="380610" y="18991"/>
                  </a:lnTo>
                  <a:lnTo>
                    <a:pt x="319918" y="26923"/>
                  </a:lnTo>
                  <a:lnTo>
                    <a:pt x="263478" y="36067"/>
                  </a:lnTo>
                  <a:lnTo>
                    <a:pt x="211613" y="46354"/>
                  </a:lnTo>
                  <a:lnTo>
                    <a:pt x="164645" y="57713"/>
                  </a:lnTo>
                  <a:lnTo>
                    <a:pt x="122894" y="70073"/>
                  </a:lnTo>
                  <a:lnTo>
                    <a:pt x="86684" y="83362"/>
                  </a:lnTo>
                  <a:lnTo>
                    <a:pt x="32171" y="112450"/>
                  </a:lnTo>
                  <a:lnTo>
                    <a:pt x="3681" y="144409"/>
                  </a:lnTo>
                  <a:lnTo>
                    <a:pt x="0" y="161289"/>
                  </a:lnTo>
                  <a:lnTo>
                    <a:pt x="3681" y="178170"/>
                  </a:lnTo>
                  <a:lnTo>
                    <a:pt x="32171" y="210129"/>
                  </a:lnTo>
                  <a:lnTo>
                    <a:pt x="86684" y="239217"/>
                  </a:lnTo>
                  <a:lnTo>
                    <a:pt x="122894" y="252506"/>
                  </a:lnTo>
                  <a:lnTo>
                    <a:pt x="164645" y="264866"/>
                  </a:lnTo>
                  <a:lnTo>
                    <a:pt x="211613" y="276224"/>
                  </a:lnTo>
                  <a:lnTo>
                    <a:pt x="263478" y="286512"/>
                  </a:lnTo>
                  <a:lnTo>
                    <a:pt x="319918" y="295656"/>
                  </a:lnTo>
                  <a:lnTo>
                    <a:pt x="380610" y="303588"/>
                  </a:lnTo>
                  <a:lnTo>
                    <a:pt x="445234" y="310237"/>
                  </a:lnTo>
                  <a:lnTo>
                    <a:pt x="513466" y="315531"/>
                  </a:lnTo>
                  <a:lnTo>
                    <a:pt x="584986" y="319400"/>
                  </a:lnTo>
                  <a:lnTo>
                    <a:pt x="659471" y="321773"/>
                  </a:lnTo>
                  <a:lnTo>
                    <a:pt x="736600" y="322579"/>
                  </a:lnTo>
                  <a:lnTo>
                    <a:pt x="813728" y="321773"/>
                  </a:lnTo>
                  <a:lnTo>
                    <a:pt x="888213" y="319400"/>
                  </a:lnTo>
                  <a:lnTo>
                    <a:pt x="959733" y="315531"/>
                  </a:lnTo>
                  <a:lnTo>
                    <a:pt x="1027965" y="310237"/>
                  </a:lnTo>
                  <a:lnTo>
                    <a:pt x="1092589" y="303588"/>
                  </a:lnTo>
                  <a:lnTo>
                    <a:pt x="1153281" y="295656"/>
                  </a:lnTo>
                  <a:lnTo>
                    <a:pt x="1209721" y="286512"/>
                  </a:lnTo>
                  <a:lnTo>
                    <a:pt x="1261586" y="276224"/>
                  </a:lnTo>
                  <a:lnTo>
                    <a:pt x="1308554" y="264866"/>
                  </a:lnTo>
                  <a:lnTo>
                    <a:pt x="1350305" y="252506"/>
                  </a:lnTo>
                  <a:lnTo>
                    <a:pt x="1386515" y="239217"/>
                  </a:lnTo>
                  <a:lnTo>
                    <a:pt x="1441028" y="210129"/>
                  </a:lnTo>
                  <a:lnTo>
                    <a:pt x="1469518" y="178170"/>
                  </a:lnTo>
                  <a:lnTo>
                    <a:pt x="1473199" y="161289"/>
                  </a:lnTo>
                  <a:lnTo>
                    <a:pt x="1469518" y="144409"/>
                  </a:lnTo>
                  <a:lnTo>
                    <a:pt x="1441028" y="112450"/>
                  </a:lnTo>
                  <a:lnTo>
                    <a:pt x="1386515" y="83362"/>
                  </a:lnTo>
                  <a:lnTo>
                    <a:pt x="1350305" y="70073"/>
                  </a:lnTo>
                  <a:lnTo>
                    <a:pt x="1308554" y="57713"/>
                  </a:lnTo>
                  <a:lnTo>
                    <a:pt x="1261586" y="46354"/>
                  </a:lnTo>
                  <a:lnTo>
                    <a:pt x="1209721" y="36067"/>
                  </a:lnTo>
                  <a:lnTo>
                    <a:pt x="1153281" y="26923"/>
                  </a:lnTo>
                  <a:lnTo>
                    <a:pt x="1092589" y="18991"/>
                  </a:lnTo>
                  <a:lnTo>
                    <a:pt x="1027965" y="12342"/>
                  </a:lnTo>
                  <a:lnTo>
                    <a:pt x="959733" y="7048"/>
                  </a:lnTo>
                  <a:lnTo>
                    <a:pt x="888213" y="3179"/>
                  </a:lnTo>
                  <a:lnTo>
                    <a:pt x="813728" y="80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8530" y="6490969"/>
              <a:ext cx="1473200" cy="322580"/>
            </a:xfrm>
            <a:custGeom>
              <a:avLst/>
              <a:gdLst/>
              <a:ahLst/>
              <a:cxnLst/>
              <a:rect l="l" t="t" r="r" b="b"/>
              <a:pathLst>
                <a:path w="1473200" h="322579">
                  <a:moveTo>
                    <a:pt x="736600" y="0"/>
                  </a:moveTo>
                  <a:lnTo>
                    <a:pt x="813728" y="806"/>
                  </a:lnTo>
                  <a:lnTo>
                    <a:pt x="888213" y="3179"/>
                  </a:lnTo>
                  <a:lnTo>
                    <a:pt x="959733" y="7048"/>
                  </a:lnTo>
                  <a:lnTo>
                    <a:pt x="1027965" y="12342"/>
                  </a:lnTo>
                  <a:lnTo>
                    <a:pt x="1092589" y="18991"/>
                  </a:lnTo>
                  <a:lnTo>
                    <a:pt x="1153281" y="26923"/>
                  </a:lnTo>
                  <a:lnTo>
                    <a:pt x="1209721" y="36067"/>
                  </a:lnTo>
                  <a:lnTo>
                    <a:pt x="1261586" y="46354"/>
                  </a:lnTo>
                  <a:lnTo>
                    <a:pt x="1308554" y="57713"/>
                  </a:lnTo>
                  <a:lnTo>
                    <a:pt x="1350305" y="70073"/>
                  </a:lnTo>
                  <a:lnTo>
                    <a:pt x="1386515" y="83362"/>
                  </a:lnTo>
                  <a:lnTo>
                    <a:pt x="1441028" y="112450"/>
                  </a:lnTo>
                  <a:lnTo>
                    <a:pt x="1469518" y="144409"/>
                  </a:lnTo>
                  <a:lnTo>
                    <a:pt x="1473199" y="161289"/>
                  </a:lnTo>
                  <a:lnTo>
                    <a:pt x="1469518" y="178170"/>
                  </a:lnTo>
                  <a:lnTo>
                    <a:pt x="1441028" y="210129"/>
                  </a:lnTo>
                  <a:lnTo>
                    <a:pt x="1386515" y="239217"/>
                  </a:lnTo>
                  <a:lnTo>
                    <a:pt x="1350305" y="252506"/>
                  </a:lnTo>
                  <a:lnTo>
                    <a:pt x="1308554" y="264866"/>
                  </a:lnTo>
                  <a:lnTo>
                    <a:pt x="1261586" y="276224"/>
                  </a:lnTo>
                  <a:lnTo>
                    <a:pt x="1209721" y="286512"/>
                  </a:lnTo>
                  <a:lnTo>
                    <a:pt x="1153281" y="295656"/>
                  </a:lnTo>
                  <a:lnTo>
                    <a:pt x="1092589" y="303588"/>
                  </a:lnTo>
                  <a:lnTo>
                    <a:pt x="1027965" y="310237"/>
                  </a:lnTo>
                  <a:lnTo>
                    <a:pt x="959733" y="315531"/>
                  </a:lnTo>
                  <a:lnTo>
                    <a:pt x="888213" y="319400"/>
                  </a:lnTo>
                  <a:lnTo>
                    <a:pt x="813728" y="321773"/>
                  </a:lnTo>
                  <a:lnTo>
                    <a:pt x="736600" y="322579"/>
                  </a:lnTo>
                  <a:lnTo>
                    <a:pt x="659471" y="321773"/>
                  </a:lnTo>
                  <a:lnTo>
                    <a:pt x="584986" y="319400"/>
                  </a:lnTo>
                  <a:lnTo>
                    <a:pt x="513466" y="315531"/>
                  </a:lnTo>
                  <a:lnTo>
                    <a:pt x="445234" y="310237"/>
                  </a:lnTo>
                  <a:lnTo>
                    <a:pt x="380610" y="303588"/>
                  </a:lnTo>
                  <a:lnTo>
                    <a:pt x="319918" y="295656"/>
                  </a:lnTo>
                  <a:lnTo>
                    <a:pt x="263478" y="286512"/>
                  </a:lnTo>
                  <a:lnTo>
                    <a:pt x="211613" y="276224"/>
                  </a:lnTo>
                  <a:lnTo>
                    <a:pt x="164645" y="264866"/>
                  </a:lnTo>
                  <a:lnTo>
                    <a:pt x="122894" y="252506"/>
                  </a:lnTo>
                  <a:lnTo>
                    <a:pt x="86684" y="239217"/>
                  </a:lnTo>
                  <a:lnTo>
                    <a:pt x="32171" y="210129"/>
                  </a:lnTo>
                  <a:lnTo>
                    <a:pt x="3681" y="178170"/>
                  </a:lnTo>
                  <a:lnTo>
                    <a:pt x="0" y="161289"/>
                  </a:lnTo>
                  <a:lnTo>
                    <a:pt x="3681" y="144409"/>
                  </a:lnTo>
                  <a:lnTo>
                    <a:pt x="32171" y="112450"/>
                  </a:lnTo>
                  <a:lnTo>
                    <a:pt x="86684" y="83362"/>
                  </a:lnTo>
                  <a:lnTo>
                    <a:pt x="122894" y="70073"/>
                  </a:lnTo>
                  <a:lnTo>
                    <a:pt x="164645" y="57713"/>
                  </a:lnTo>
                  <a:lnTo>
                    <a:pt x="211613" y="46354"/>
                  </a:lnTo>
                  <a:lnTo>
                    <a:pt x="263478" y="36067"/>
                  </a:lnTo>
                  <a:lnTo>
                    <a:pt x="319918" y="26923"/>
                  </a:lnTo>
                  <a:lnTo>
                    <a:pt x="380610" y="18991"/>
                  </a:lnTo>
                  <a:lnTo>
                    <a:pt x="445234" y="12342"/>
                  </a:lnTo>
                  <a:lnTo>
                    <a:pt x="513466" y="7048"/>
                  </a:lnTo>
                  <a:lnTo>
                    <a:pt x="584986" y="3179"/>
                  </a:lnTo>
                  <a:lnTo>
                    <a:pt x="659471" y="806"/>
                  </a:lnTo>
                  <a:lnTo>
                    <a:pt x="736600" y="0"/>
                  </a:lnTo>
                  <a:close/>
                </a:path>
                <a:path w="1473200" h="322579">
                  <a:moveTo>
                    <a:pt x="0" y="0"/>
                  </a:moveTo>
                  <a:lnTo>
                    <a:pt x="0" y="0"/>
                  </a:lnTo>
                </a:path>
                <a:path w="1473200" h="322579">
                  <a:moveTo>
                    <a:pt x="1473199" y="322579"/>
                  </a:moveTo>
                  <a:lnTo>
                    <a:pt x="1473199" y="322579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7740" y="4701539"/>
              <a:ext cx="1419860" cy="2040889"/>
            </a:xfrm>
            <a:custGeom>
              <a:avLst/>
              <a:gdLst/>
              <a:ahLst/>
              <a:cxnLst/>
              <a:rect l="l" t="t" r="r" b="b"/>
              <a:pathLst>
                <a:path w="1419860" h="2040890">
                  <a:moveTo>
                    <a:pt x="709930" y="0"/>
                  </a:moveTo>
                  <a:lnTo>
                    <a:pt x="642298" y="1076"/>
                  </a:lnTo>
                  <a:lnTo>
                    <a:pt x="576327" y="4238"/>
                  </a:lnTo>
                  <a:lnTo>
                    <a:pt x="512330" y="9380"/>
                  </a:lnTo>
                  <a:lnTo>
                    <a:pt x="450622" y="16399"/>
                  </a:lnTo>
                  <a:lnTo>
                    <a:pt x="391518" y="25190"/>
                  </a:lnTo>
                  <a:lnTo>
                    <a:pt x="335334" y="35650"/>
                  </a:lnTo>
                  <a:lnTo>
                    <a:pt x="282383" y="47676"/>
                  </a:lnTo>
                  <a:lnTo>
                    <a:pt x="232980" y="61162"/>
                  </a:lnTo>
                  <a:lnTo>
                    <a:pt x="187441" y="76006"/>
                  </a:lnTo>
                  <a:lnTo>
                    <a:pt x="146081" y="92102"/>
                  </a:lnTo>
                  <a:lnTo>
                    <a:pt x="109214" y="109348"/>
                  </a:lnTo>
                  <a:lnTo>
                    <a:pt x="50218" y="146872"/>
                  </a:lnTo>
                  <a:lnTo>
                    <a:pt x="12974" y="187746"/>
                  </a:lnTo>
                  <a:lnTo>
                    <a:pt x="0" y="231140"/>
                  </a:lnTo>
                  <a:lnTo>
                    <a:pt x="0" y="1809750"/>
                  </a:lnTo>
                  <a:lnTo>
                    <a:pt x="12974" y="1853143"/>
                  </a:lnTo>
                  <a:lnTo>
                    <a:pt x="50218" y="1894017"/>
                  </a:lnTo>
                  <a:lnTo>
                    <a:pt x="109214" y="1931541"/>
                  </a:lnTo>
                  <a:lnTo>
                    <a:pt x="146081" y="1948787"/>
                  </a:lnTo>
                  <a:lnTo>
                    <a:pt x="187441" y="1964883"/>
                  </a:lnTo>
                  <a:lnTo>
                    <a:pt x="232980" y="1979727"/>
                  </a:lnTo>
                  <a:lnTo>
                    <a:pt x="282383" y="1993213"/>
                  </a:lnTo>
                  <a:lnTo>
                    <a:pt x="335334" y="2005239"/>
                  </a:lnTo>
                  <a:lnTo>
                    <a:pt x="391518" y="2015699"/>
                  </a:lnTo>
                  <a:lnTo>
                    <a:pt x="450622" y="2024490"/>
                  </a:lnTo>
                  <a:lnTo>
                    <a:pt x="512330" y="2031509"/>
                  </a:lnTo>
                  <a:lnTo>
                    <a:pt x="576327" y="2036651"/>
                  </a:lnTo>
                  <a:lnTo>
                    <a:pt x="642298" y="2039813"/>
                  </a:lnTo>
                  <a:lnTo>
                    <a:pt x="709930" y="2040890"/>
                  </a:lnTo>
                  <a:lnTo>
                    <a:pt x="777561" y="2039813"/>
                  </a:lnTo>
                  <a:lnTo>
                    <a:pt x="843532" y="2036651"/>
                  </a:lnTo>
                  <a:lnTo>
                    <a:pt x="907529" y="2031509"/>
                  </a:lnTo>
                  <a:lnTo>
                    <a:pt x="969237" y="2024490"/>
                  </a:lnTo>
                  <a:lnTo>
                    <a:pt x="1028341" y="2015699"/>
                  </a:lnTo>
                  <a:lnTo>
                    <a:pt x="1084525" y="2005239"/>
                  </a:lnTo>
                  <a:lnTo>
                    <a:pt x="1137476" y="1993213"/>
                  </a:lnTo>
                  <a:lnTo>
                    <a:pt x="1186879" y="1979727"/>
                  </a:lnTo>
                  <a:lnTo>
                    <a:pt x="1232418" y="1964883"/>
                  </a:lnTo>
                  <a:lnTo>
                    <a:pt x="1273778" y="1948787"/>
                  </a:lnTo>
                  <a:lnTo>
                    <a:pt x="1310645" y="1931541"/>
                  </a:lnTo>
                  <a:lnTo>
                    <a:pt x="1369641" y="1894017"/>
                  </a:lnTo>
                  <a:lnTo>
                    <a:pt x="1406885" y="1853143"/>
                  </a:lnTo>
                  <a:lnTo>
                    <a:pt x="1419860" y="1809750"/>
                  </a:lnTo>
                  <a:lnTo>
                    <a:pt x="1419860" y="231140"/>
                  </a:lnTo>
                  <a:lnTo>
                    <a:pt x="1406885" y="187746"/>
                  </a:lnTo>
                  <a:lnTo>
                    <a:pt x="1369641" y="146872"/>
                  </a:lnTo>
                  <a:lnTo>
                    <a:pt x="1310645" y="109348"/>
                  </a:lnTo>
                  <a:lnTo>
                    <a:pt x="1273778" y="92102"/>
                  </a:lnTo>
                  <a:lnTo>
                    <a:pt x="1232418" y="76006"/>
                  </a:lnTo>
                  <a:lnTo>
                    <a:pt x="1186879" y="61162"/>
                  </a:lnTo>
                  <a:lnTo>
                    <a:pt x="1137476" y="47676"/>
                  </a:lnTo>
                  <a:lnTo>
                    <a:pt x="1084525" y="35650"/>
                  </a:lnTo>
                  <a:lnTo>
                    <a:pt x="1028341" y="25190"/>
                  </a:lnTo>
                  <a:lnTo>
                    <a:pt x="969237" y="16399"/>
                  </a:lnTo>
                  <a:lnTo>
                    <a:pt x="907529" y="9380"/>
                  </a:lnTo>
                  <a:lnTo>
                    <a:pt x="843532" y="4238"/>
                  </a:lnTo>
                  <a:lnTo>
                    <a:pt x="777561" y="1076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7740" y="4701539"/>
              <a:ext cx="1419860" cy="2040889"/>
            </a:xfrm>
            <a:custGeom>
              <a:avLst/>
              <a:gdLst/>
              <a:ahLst/>
              <a:cxnLst/>
              <a:rect l="l" t="t" r="r" b="b"/>
              <a:pathLst>
                <a:path w="1419860" h="2040890">
                  <a:moveTo>
                    <a:pt x="709930" y="0"/>
                  </a:moveTo>
                  <a:lnTo>
                    <a:pt x="642298" y="1076"/>
                  </a:lnTo>
                  <a:lnTo>
                    <a:pt x="576327" y="4238"/>
                  </a:lnTo>
                  <a:lnTo>
                    <a:pt x="512330" y="9380"/>
                  </a:lnTo>
                  <a:lnTo>
                    <a:pt x="450622" y="16399"/>
                  </a:lnTo>
                  <a:lnTo>
                    <a:pt x="391518" y="25190"/>
                  </a:lnTo>
                  <a:lnTo>
                    <a:pt x="335334" y="35650"/>
                  </a:lnTo>
                  <a:lnTo>
                    <a:pt x="282383" y="47676"/>
                  </a:lnTo>
                  <a:lnTo>
                    <a:pt x="232980" y="61162"/>
                  </a:lnTo>
                  <a:lnTo>
                    <a:pt x="187441" y="76006"/>
                  </a:lnTo>
                  <a:lnTo>
                    <a:pt x="146081" y="92102"/>
                  </a:lnTo>
                  <a:lnTo>
                    <a:pt x="109214" y="109348"/>
                  </a:lnTo>
                  <a:lnTo>
                    <a:pt x="50218" y="146872"/>
                  </a:lnTo>
                  <a:lnTo>
                    <a:pt x="12974" y="187746"/>
                  </a:lnTo>
                  <a:lnTo>
                    <a:pt x="0" y="231140"/>
                  </a:lnTo>
                  <a:lnTo>
                    <a:pt x="0" y="1809750"/>
                  </a:lnTo>
                  <a:lnTo>
                    <a:pt x="12974" y="1853143"/>
                  </a:lnTo>
                  <a:lnTo>
                    <a:pt x="50218" y="1894017"/>
                  </a:lnTo>
                  <a:lnTo>
                    <a:pt x="109214" y="1931541"/>
                  </a:lnTo>
                  <a:lnTo>
                    <a:pt x="146081" y="1948787"/>
                  </a:lnTo>
                  <a:lnTo>
                    <a:pt x="187441" y="1964883"/>
                  </a:lnTo>
                  <a:lnTo>
                    <a:pt x="232980" y="1979727"/>
                  </a:lnTo>
                  <a:lnTo>
                    <a:pt x="282383" y="1993213"/>
                  </a:lnTo>
                  <a:lnTo>
                    <a:pt x="335334" y="2005239"/>
                  </a:lnTo>
                  <a:lnTo>
                    <a:pt x="391518" y="2015699"/>
                  </a:lnTo>
                  <a:lnTo>
                    <a:pt x="450622" y="2024490"/>
                  </a:lnTo>
                  <a:lnTo>
                    <a:pt x="512330" y="2031509"/>
                  </a:lnTo>
                  <a:lnTo>
                    <a:pt x="576327" y="2036651"/>
                  </a:lnTo>
                  <a:lnTo>
                    <a:pt x="642298" y="2039813"/>
                  </a:lnTo>
                  <a:lnTo>
                    <a:pt x="709930" y="2040890"/>
                  </a:lnTo>
                  <a:lnTo>
                    <a:pt x="777561" y="2039813"/>
                  </a:lnTo>
                  <a:lnTo>
                    <a:pt x="843532" y="2036651"/>
                  </a:lnTo>
                  <a:lnTo>
                    <a:pt x="907529" y="2031509"/>
                  </a:lnTo>
                  <a:lnTo>
                    <a:pt x="969237" y="2024490"/>
                  </a:lnTo>
                  <a:lnTo>
                    <a:pt x="1028341" y="2015699"/>
                  </a:lnTo>
                  <a:lnTo>
                    <a:pt x="1084525" y="2005239"/>
                  </a:lnTo>
                  <a:lnTo>
                    <a:pt x="1137476" y="1993213"/>
                  </a:lnTo>
                  <a:lnTo>
                    <a:pt x="1186879" y="1979727"/>
                  </a:lnTo>
                  <a:lnTo>
                    <a:pt x="1232418" y="1964883"/>
                  </a:lnTo>
                  <a:lnTo>
                    <a:pt x="1273778" y="1948787"/>
                  </a:lnTo>
                  <a:lnTo>
                    <a:pt x="1310645" y="1931541"/>
                  </a:lnTo>
                  <a:lnTo>
                    <a:pt x="1369641" y="1894017"/>
                  </a:lnTo>
                  <a:lnTo>
                    <a:pt x="1406885" y="1853143"/>
                  </a:lnTo>
                  <a:lnTo>
                    <a:pt x="1419860" y="1809750"/>
                  </a:lnTo>
                  <a:lnTo>
                    <a:pt x="1419860" y="231140"/>
                  </a:lnTo>
                  <a:lnTo>
                    <a:pt x="1406885" y="187746"/>
                  </a:lnTo>
                  <a:lnTo>
                    <a:pt x="1369641" y="146872"/>
                  </a:lnTo>
                  <a:lnTo>
                    <a:pt x="1310645" y="109348"/>
                  </a:lnTo>
                  <a:lnTo>
                    <a:pt x="1273778" y="92102"/>
                  </a:lnTo>
                  <a:lnTo>
                    <a:pt x="1232418" y="76006"/>
                  </a:lnTo>
                  <a:lnTo>
                    <a:pt x="1186879" y="61162"/>
                  </a:lnTo>
                  <a:lnTo>
                    <a:pt x="1137476" y="47676"/>
                  </a:lnTo>
                  <a:lnTo>
                    <a:pt x="1084525" y="35650"/>
                  </a:lnTo>
                  <a:lnTo>
                    <a:pt x="1028341" y="25190"/>
                  </a:lnTo>
                  <a:lnTo>
                    <a:pt x="969237" y="16399"/>
                  </a:lnTo>
                  <a:lnTo>
                    <a:pt x="907529" y="9380"/>
                  </a:lnTo>
                  <a:lnTo>
                    <a:pt x="843532" y="4238"/>
                  </a:lnTo>
                  <a:lnTo>
                    <a:pt x="777561" y="1076"/>
                  </a:lnTo>
                  <a:lnTo>
                    <a:pt x="709930" y="0"/>
                  </a:lnTo>
                  <a:close/>
                </a:path>
                <a:path w="1419860" h="2040890">
                  <a:moveTo>
                    <a:pt x="0" y="0"/>
                  </a:moveTo>
                  <a:lnTo>
                    <a:pt x="0" y="0"/>
                  </a:lnTo>
                </a:path>
                <a:path w="1419860" h="2040890">
                  <a:moveTo>
                    <a:pt x="1419860" y="2040890"/>
                  </a:moveTo>
                  <a:lnTo>
                    <a:pt x="1419860" y="2040890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7740" y="4701539"/>
              <a:ext cx="1419860" cy="463550"/>
            </a:xfrm>
            <a:custGeom>
              <a:avLst/>
              <a:gdLst/>
              <a:ahLst/>
              <a:cxnLst/>
              <a:rect l="l" t="t" r="r" b="b"/>
              <a:pathLst>
                <a:path w="1419860" h="463550">
                  <a:moveTo>
                    <a:pt x="709930" y="0"/>
                  </a:moveTo>
                  <a:lnTo>
                    <a:pt x="642298" y="1076"/>
                  </a:lnTo>
                  <a:lnTo>
                    <a:pt x="576327" y="4238"/>
                  </a:lnTo>
                  <a:lnTo>
                    <a:pt x="512330" y="9380"/>
                  </a:lnTo>
                  <a:lnTo>
                    <a:pt x="450622" y="16399"/>
                  </a:lnTo>
                  <a:lnTo>
                    <a:pt x="391518" y="25190"/>
                  </a:lnTo>
                  <a:lnTo>
                    <a:pt x="335334" y="35650"/>
                  </a:lnTo>
                  <a:lnTo>
                    <a:pt x="282383" y="47676"/>
                  </a:lnTo>
                  <a:lnTo>
                    <a:pt x="232980" y="61162"/>
                  </a:lnTo>
                  <a:lnTo>
                    <a:pt x="187441" y="76006"/>
                  </a:lnTo>
                  <a:lnTo>
                    <a:pt x="146081" y="92102"/>
                  </a:lnTo>
                  <a:lnTo>
                    <a:pt x="109214" y="109348"/>
                  </a:lnTo>
                  <a:lnTo>
                    <a:pt x="50218" y="146872"/>
                  </a:lnTo>
                  <a:lnTo>
                    <a:pt x="12974" y="187746"/>
                  </a:lnTo>
                  <a:lnTo>
                    <a:pt x="0" y="231140"/>
                  </a:lnTo>
                  <a:lnTo>
                    <a:pt x="3296" y="253310"/>
                  </a:lnTo>
                  <a:lnTo>
                    <a:pt x="28720" y="295897"/>
                  </a:lnTo>
                  <a:lnTo>
                    <a:pt x="77155" y="335463"/>
                  </a:lnTo>
                  <a:lnTo>
                    <a:pt x="146081" y="371188"/>
                  </a:lnTo>
                  <a:lnTo>
                    <a:pt x="187441" y="387355"/>
                  </a:lnTo>
                  <a:lnTo>
                    <a:pt x="232980" y="402254"/>
                  </a:lnTo>
                  <a:lnTo>
                    <a:pt x="282383" y="415785"/>
                  </a:lnTo>
                  <a:lnTo>
                    <a:pt x="335334" y="427843"/>
                  </a:lnTo>
                  <a:lnTo>
                    <a:pt x="391518" y="438327"/>
                  </a:lnTo>
                  <a:lnTo>
                    <a:pt x="450622" y="447134"/>
                  </a:lnTo>
                  <a:lnTo>
                    <a:pt x="512330" y="454162"/>
                  </a:lnTo>
                  <a:lnTo>
                    <a:pt x="576327" y="459309"/>
                  </a:lnTo>
                  <a:lnTo>
                    <a:pt x="642298" y="462472"/>
                  </a:lnTo>
                  <a:lnTo>
                    <a:pt x="709930" y="463550"/>
                  </a:lnTo>
                  <a:lnTo>
                    <a:pt x="777561" y="462472"/>
                  </a:lnTo>
                  <a:lnTo>
                    <a:pt x="843532" y="459309"/>
                  </a:lnTo>
                  <a:lnTo>
                    <a:pt x="907529" y="454162"/>
                  </a:lnTo>
                  <a:lnTo>
                    <a:pt x="969237" y="447134"/>
                  </a:lnTo>
                  <a:lnTo>
                    <a:pt x="1028341" y="438327"/>
                  </a:lnTo>
                  <a:lnTo>
                    <a:pt x="1084525" y="427843"/>
                  </a:lnTo>
                  <a:lnTo>
                    <a:pt x="1137476" y="415785"/>
                  </a:lnTo>
                  <a:lnTo>
                    <a:pt x="1186879" y="402254"/>
                  </a:lnTo>
                  <a:lnTo>
                    <a:pt x="1232418" y="387355"/>
                  </a:lnTo>
                  <a:lnTo>
                    <a:pt x="1273778" y="371188"/>
                  </a:lnTo>
                  <a:lnTo>
                    <a:pt x="1310645" y="353857"/>
                  </a:lnTo>
                  <a:lnTo>
                    <a:pt x="1369641" y="316109"/>
                  </a:lnTo>
                  <a:lnTo>
                    <a:pt x="1406885" y="274930"/>
                  </a:lnTo>
                  <a:lnTo>
                    <a:pt x="1419860" y="231140"/>
                  </a:lnTo>
                  <a:lnTo>
                    <a:pt x="1416563" y="209180"/>
                  </a:lnTo>
                  <a:lnTo>
                    <a:pt x="1391139" y="166943"/>
                  </a:lnTo>
                  <a:lnTo>
                    <a:pt x="1342704" y="127640"/>
                  </a:lnTo>
                  <a:lnTo>
                    <a:pt x="1273778" y="92102"/>
                  </a:lnTo>
                  <a:lnTo>
                    <a:pt x="1232418" y="76006"/>
                  </a:lnTo>
                  <a:lnTo>
                    <a:pt x="1186879" y="61162"/>
                  </a:lnTo>
                  <a:lnTo>
                    <a:pt x="1137476" y="47676"/>
                  </a:lnTo>
                  <a:lnTo>
                    <a:pt x="1084525" y="35650"/>
                  </a:lnTo>
                  <a:lnTo>
                    <a:pt x="1028341" y="25190"/>
                  </a:lnTo>
                  <a:lnTo>
                    <a:pt x="969237" y="16399"/>
                  </a:lnTo>
                  <a:lnTo>
                    <a:pt x="907529" y="9380"/>
                  </a:lnTo>
                  <a:lnTo>
                    <a:pt x="843532" y="4238"/>
                  </a:lnTo>
                  <a:lnTo>
                    <a:pt x="777561" y="1076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37740" y="4701539"/>
              <a:ext cx="1419860" cy="2040889"/>
            </a:xfrm>
            <a:custGeom>
              <a:avLst/>
              <a:gdLst/>
              <a:ahLst/>
              <a:cxnLst/>
              <a:rect l="l" t="t" r="r" b="b"/>
              <a:pathLst>
                <a:path w="1419860" h="2040890">
                  <a:moveTo>
                    <a:pt x="709930" y="0"/>
                  </a:moveTo>
                  <a:lnTo>
                    <a:pt x="642298" y="1076"/>
                  </a:lnTo>
                  <a:lnTo>
                    <a:pt x="576327" y="4238"/>
                  </a:lnTo>
                  <a:lnTo>
                    <a:pt x="512330" y="9380"/>
                  </a:lnTo>
                  <a:lnTo>
                    <a:pt x="450622" y="16399"/>
                  </a:lnTo>
                  <a:lnTo>
                    <a:pt x="391518" y="25190"/>
                  </a:lnTo>
                  <a:lnTo>
                    <a:pt x="335334" y="35650"/>
                  </a:lnTo>
                  <a:lnTo>
                    <a:pt x="282383" y="47676"/>
                  </a:lnTo>
                  <a:lnTo>
                    <a:pt x="232980" y="61162"/>
                  </a:lnTo>
                  <a:lnTo>
                    <a:pt x="187441" y="76006"/>
                  </a:lnTo>
                  <a:lnTo>
                    <a:pt x="146081" y="92102"/>
                  </a:lnTo>
                  <a:lnTo>
                    <a:pt x="109214" y="109348"/>
                  </a:lnTo>
                  <a:lnTo>
                    <a:pt x="50218" y="146872"/>
                  </a:lnTo>
                  <a:lnTo>
                    <a:pt x="12974" y="187746"/>
                  </a:lnTo>
                  <a:lnTo>
                    <a:pt x="0" y="231140"/>
                  </a:lnTo>
                  <a:lnTo>
                    <a:pt x="3296" y="253310"/>
                  </a:lnTo>
                  <a:lnTo>
                    <a:pt x="28720" y="295897"/>
                  </a:lnTo>
                  <a:lnTo>
                    <a:pt x="77155" y="335463"/>
                  </a:lnTo>
                  <a:lnTo>
                    <a:pt x="146081" y="371188"/>
                  </a:lnTo>
                  <a:lnTo>
                    <a:pt x="187441" y="387355"/>
                  </a:lnTo>
                  <a:lnTo>
                    <a:pt x="232980" y="402254"/>
                  </a:lnTo>
                  <a:lnTo>
                    <a:pt x="282383" y="415785"/>
                  </a:lnTo>
                  <a:lnTo>
                    <a:pt x="335334" y="427843"/>
                  </a:lnTo>
                  <a:lnTo>
                    <a:pt x="391518" y="438327"/>
                  </a:lnTo>
                  <a:lnTo>
                    <a:pt x="450622" y="447134"/>
                  </a:lnTo>
                  <a:lnTo>
                    <a:pt x="512330" y="454162"/>
                  </a:lnTo>
                  <a:lnTo>
                    <a:pt x="576327" y="459309"/>
                  </a:lnTo>
                  <a:lnTo>
                    <a:pt x="642298" y="462472"/>
                  </a:lnTo>
                  <a:lnTo>
                    <a:pt x="709930" y="463550"/>
                  </a:lnTo>
                  <a:lnTo>
                    <a:pt x="777561" y="462472"/>
                  </a:lnTo>
                  <a:lnTo>
                    <a:pt x="843532" y="459309"/>
                  </a:lnTo>
                  <a:lnTo>
                    <a:pt x="907529" y="454162"/>
                  </a:lnTo>
                  <a:lnTo>
                    <a:pt x="969237" y="447134"/>
                  </a:lnTo>
                  <a:lnTo>
                    <a:pt x="1028341" y="438327"/>
                  </a:lnTo>
                  <a:lnTo>
                    <a:pt x="1084525" y="427843"/>
                  </a:lnTo>
                  <a:lnTo>
                    <a:pt x="1137476" y="415785"/>
                  </a:lnTo>
                  <a:lnTo>
                    <a:pt x="1186879" y="402254"/>
                  </a:lnTo>
                  <a:lnTo>
                    <a:pt x="1232418" y="387355"/>
                  </a:lnTo>
                  <a:lnTo>
                    <a:pt x="1273778" y="371188"/>
                  </a:lnTo>
                  <a:lnTo>
                    <a:pt x="1310645" y="353857"/>
                  </a:lnTo>
                  <a:lnTo>
                    <a:pt x="1369641" y="316109"/>
                  </a:lnTo>
                  <a:lnTo>
                    <a:pt x="1406885" y="274930"/>
                  </a:lnTo>
                  <a:lnTo>
                    <a:pt x="1419860" y="231140"/>
                  </a:lnTo>
                  <a:lnTo>
                    <a:pt x="1416563" y="209180"/>
                  </a:lnTo>
                  <a:lnTo>
                    <a:pt x="1391139" y="166943"/>
                  </a:lnTo>
                  <a:lnTo>
                    <a:pt x="1342704" y="127640"/>
                  </a:lnTo>
                  <a:lnTo>
                    <a:pt x="1273778" y="92102"/>
                  </a:lnTo>
                  <a:lnTo>
                    <a:pt x="1232418" y="76006"/>
                  </a:lnTo>
                  <a:lnTo>
                    <a:pt x="1186879" y="61162"/>
                  </a:lnTo>
                  <a:lnTo>
                    <a:pt x="1137476" y="47676"/>
                  </a:lnTo>
                  <a:lnTo>
                    <a:pt x="1084525" y="35650"/>
                  </a:lnTo>
                  <a:lnTo>
                    <a:pt x="1028341" y="25190"/>
                  </a:lnTo>
                  <a:lnTo>
                    <a:pt x="969237" y="16399"/>
                  </a:lnTo>
                  <a:lnTo>
                    <a:pt x="907529" y="9380"/>
                  </a:lnTo>
                  <a:lnTo>
                    <a:pt x="843532" y="4238"/>
                  </a:lnTo>
                  <a:lnTo>
                    <a:pt x="777561" y="1076"/>
                  </a:lnTo>
                  <a:lnTo>
                    <a:pt x="709930" y="0"/>
                  </a:lnTo>
                  <a:close/>
                </a:path>
                <a:path w="1419860" h="2040890">
                  <a:moveTo>
                    <a:pt x="0" y="0"/>
                  </a:moveTo>
                  <a:lnTo>
                    <a:pt x="0" y="0"/>
                  </a:lnTo>
                </a:path>
                <a:path w="1419860" h="2040890">
                  <a:moveTo>
                    <a:pt x="1419860" y="2040890"/>
                  </a:moveTo>
                  <a:lnTo>
                    <a:pt x="1419860" y="2040890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7450" y="5460999"/>
              <a:ext cx="991870" cy="6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2820" y="5524499"/>
              <a:ext cx="135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2820" y="5600699"/>
              <a:ext cx="141859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2820" y="5676899"/>
              <a:ext cx="141859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2820" y="5753099"/>
              <a:ext cx="1418590" cy="1536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42820" y="5830569"/>
              <a:ext cx="141859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2820" y="5906769"/>
              <a:ext cx="141859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42820" y="5982969"/>
              <a:ext cx="141859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2820" y="6059169"/>
              <a:ext cx="141859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2820" y="6135369"/>
              <a:ext cx="141859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2820" y="6211569"/>
              <a:ext cx="141859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2820" y="6287769"/>
              <a:ext cx="141859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2820" y="6363969"/>
              <a:ext cx="1418590" cy="1536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42820" y="6441439"/>
              <a:ext cx="1418590" cy="1523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03780" y="6517639"/>
              <a:ext cx="135763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03780" y="6593839"/>
              <a:ext cx="1297940" cy="7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57450" y="5460999"/>
              <a:ext cx="991870" cy="635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42820" y="5524499"/>
              <a:ext cx="1358900" cy="1524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42820" y="5600699"/>
              <a:ext cx="1418590" cy="1524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2820" y="5676899"/>
              <a:ext cx="1418590" cy="1524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03780" y="5753099"/>
              <a:ext cx="1357630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03780" y="5830569"/>
              <a:ext cx="1297940" cy="1193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2820" y="5460999"/>
              <a:ext cx="1423670" cy="528320"/>
            </a:xfrm>
            <a:custGeom>
              <a:avLst/>
              <a:gdLst/>
              <a:ahLst/>
              <a:cxnLst/>
              <a:rect l="l" t="t" r="r" b="b"/>
              <a:pathLst>
                <a:path w="1423670" h="528320">
                  <a:moveTo>
                    <a:pt x="711200" y="0"/>
                  </a:moveTo>
                  <a:lnTo>
                    <a:pt x="641173" y="1170"/>
                  </a:lnTo>
                  <a:lnTo>
                    <a:pt x="573361" y="4617"/>
                  </a:lnTo>
                  <a:lnTo>
                    <a:pt x="508023" y="10245"/>
                  </a:lnTo>
                  <a:lnTo>
                    <a:pt x="445423" y="17958"/>
                  </a:lnTo>
                  <a:lnTo>
                    <a:pt x="385823" y="27659"/>
                  </a:lnTo>
                  <a:lnTo>
                    <a:pt x="329484" y="39252"/>
                  </a:lnTo>
                  <a:lnTo>
                    <a:pt x="276670" y="52641"/>
                  </a:lnTo>
                  <a:lnTo>
                    <a:pt x="227641" y="67730"/>
                  </a:lnTo>
                  <a:lnTo>
                    <a:pt x="182660" y="84423"/>
                  </a:lnTo>
                  <a:lnTo>
                    <a:pt x="141990" y="102623"/>
                  </a:lnTo>
                  <a:lnTo>
                    <a:pt x="105892" y="122235"/>
                  </a:lnTo>
                  <a:lnTo>
                    <a:pt x="48461" y="165308"/>
                  </a:lnTo>
                  <a:lnTo>
                    <a:pt x="12464" y="212872"/>
                  </a:lnTo>
                  <a:lnTo>
                    <a:pt x="0" y="264159"/>
                  </a:lnTo>
                  <a:lnTo>
                    <a:pt x="3159" y="290220"/>
                  </a:lnTo>
                  <a:lnTo>
                    <a:pt x="27652" y="339742"/>
                  </a:lnTo>
                  <a:lnTo>
                    <a:pt x="74628" y="385157"/>
                  </a:lnTo>
                  <a:lnTo>
                    <a:pt x="141990" y="425696"/>
                  </a:lnTo>
                  <a:lnTo>
                    <a:pt x="182660" y="443896"/>
                  </a:lnTo>
                  <a:lnTo>
                    <a:pt x="227641" y="460589"/>
                  </a:lnTo>
                  <a:lnTo>
                    <a:pt x="276670" y="475678"/>
                  </a:lnTo>
                  <a:lnTo>
                    <a:pt x="329484" y="489067"/>
                  </a:lnTo>
                  <a:lnTo>
                    <a:pt x="385823" y="500660"/>
                  </a:lnTo>
                  <a:lnTo>
                    <a:pt x="445423" y="510361"/>
                  </a:lnTo>
                  <a:lnTo>
                    <a:pt x="508023" y="518074"/>
                  </a:lnTo>
                  <a:lnTo>
                    <a:pt x="573361" y="523702"/>
                  </a:lnTo>
                  <a:lnTo>
                    <a:pt x="641173" y="527149"/>
                  </a:lnTo>
                  <a:lnTo>
                    <a:pt x="711200" y="528319"/>
                  </a:lnTo>
                  <a:lnTo>
                    <a:pt x="781437" y="527149"/>
                  </a:lnTo>
                  <a:lnTo>
                    <a:pt x="849436" y="523702"/>
                  </a:lnTo>
                  <a:lnTo>
                    <a:pt x="914936" y="518074"/>
                  </a:lnTo>
                  <a:lnTo>
                    <a:pt x="977678" y="510361"/>
                  </a:lnTo>
                  <a:lnTo>
                    <a:pt x="1037399" y="500660"/>
                  </a:lnTo>
                  <a:lnTo>
                    <a:pt x="1093840" y="489067"/>
                  </a:lnTo>
                  <a:lnTo>
                    <a:pt x="1146741" y="475678"/>
                  </a:lnTo>
                  <a:lnTo>
                    <a:pt x="1195840" y="460589"/>
                  </a:lnTo>
                  <a:lnTo>
                    <a:pt x="1240876" y="443896"/>
                  </a:lnTo>
                  <a:lnTo>
                    <a:pt x="1281591" y="425696"/>
                  </a:lnTo>
                  <a:lnTo>
                    <a:pt x="1317722" y="406084"/>
                  </a:lnTo>
                  <a:lnTo>
                    <a:pt x="1375192" y="363011"/>
                  </a:lnTo>
                  <a:lnTo>
                    <a:pt x="1411203" y="315447"/>
                  </a:lnTo>
                  <a:lnTo>
                    <a:pt x="1423670" y="264159"/>
                  </a:lnTo>
                  <a:lnTo>
                    <a:pt x="1420509" y="238099"/>
                  </a:lnTo>
                  <a:lnTo>
                    <a:pt x="1396010" y="188577"/>
                  </a:lnTo>
                  <a:lnTo>
                    <a:pt x="1349009" y="143162"/>
                  </a:lnTo>
                  <a:lnTo>
                    <a:pt x="1281591" y="102623"/>
                  </a:lnTo>
                  <a:lnTo>
                    <a:pt x="1240876" y="84423"/>
                  </a:lnTo>
                  <a:lnTo>
                    <a:pt x="1195840" y="67730"/>
                  </a:lnTo>
                  <a:lnTo>
                    <a:pt x="1146741" y="52641"/>
                  </a:lnTo>
                  <a:lnTo>
                    <a:pt x="1093840" y="39252"/>
                  </a:lnTo>
                  <a:lnTo>
                    <a:pt x="1037399" y="27659"/>
                  </a:lnTo>
                  <a:lnTo>
                    <a:pt x="977678" y="17958"/>
                  </a:lnTo>
                  <a:lnTo>
                    <a:pt x="914936" y="10245"/>
                  </a:lnTo>
                  <a:lnTo>
                    <a:pt x="849436" y="4617"/>
                  </a:lnTo>
                  <a:lnTo>
                    <a:pt x="781437" y="1170"/>
                  </a:lnTo>
                  <a:lnTo>
                    <a:pt x="7112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86050" y="5460999"/>
              <a:ext cx="533400" cy="1650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79980" y="5477509"/>
              <a:ext cx="1145540" cy="762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41550" y="5553709"/>
              <a:ext cx="141986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41550" y="5629909"/>
              <a:ext cx="1419860" cy="1524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41550" y="5706109"/>
              <a:ext cx="1419860" cy="1524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41550" y="5782309"/>
              <a:ext cx="1419860" cy="1524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41550" y="5858509"/>
              <a:ext cx="1419860" cy="15367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03780" y="6545579"/>
              <a:ext cx="1221740" cy="18923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41550" y="5935979"/>
              <a:ext cx="1419860" cy="15239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41550" y="6012179"/>
              <a:ext cx="1419860" cy="15239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41550" y="6088379"/>
              <a:ext cx="1419860" cy="1524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41550" y="6164579"/>
              <a:ext cx="1419860" cy="1524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41550" y="6240779"/>
              <a:ext cx="1419860" cy="1524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1550" y="6316979"/>
              <a:ext cx="1419860" cy="1524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41550" y="6393179"/>
              <a:ext cx="1419860" cy="1524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03780" y="6469379"/>
              <a:ext cx="1357630" cy="762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86050" y="5460999"/>
              <a:ext cx="533400" cy="1650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79980" y="5477509"/>
              <a:ext cx="1145540" cy="762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41550" y="5553709"/>
              <a:ext cx="1419860" cy="1524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41550" y="5629909"/>
              <a:ext cx="1419860" cy="1524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03780" y="5706109"/>
              <a:ext cx="1357630" cy="762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03780" y="5782309"/>
              <a:ext cx="1297940" cy="13080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44090" y="5460999"/>
              <a:ext cx="1424940" cy="444500"/>
            </a:xfrm>
            <a:custGeom>
              <a:avLst/>
              <a:gdLst/>
              <a:ahLst/>
              <a:cxnLst/>
              <a:rect l="l" t="t" r="r" b="b"/>
              <a:pathLst>
                <a:path w="1424939" h="444500">
                  <a:moveTo>
                    <a:pt x="712470" y="0"/>
                  </a:moveTo>
                  <a:lnTo>
                    <a:pt x="642232" y="988"/>
                  </a:lnTo>
                  <a:lnTo>
                    <a:pt x="574233" y="3898"/>
                  </a:lnTo>
                  <a:lnTo>
                    <a:pt x="508733" y="8647"/>
                  </a:lnTo>
                  <a:lnTo>
                    <a:pt x="445991" y="15154"/>
                  </a:lnTo>
                  <a:lnTo>
                    <a:pt x="386270" y="23335"/>
                  </a:lnTo>
                  <a:lnTo>
                    <a:pt x="329829" y="33110"/>
                  </a:lnTo>
                  <a:lnTo>
                    <a:pt x="276928" y="44395"/>
                  </a:lnTo>
                  <a:lnTo>
                    <a:pt x="227829" y="57109"/>
                  </a:lnTo>
                  <a:lnTo>
                    <a:pt x="182793" y="71169"/>
                  </a:lnTo>
                  <a:lnTo>
                    <a:pt x="142078" y="86493"/>
                  </a:lnTo>
                  <a:lnTo>
                    <a:pt x="105947" y="102999"/>
                  </a:lnTo>
                  <a:lnTo>
                    <a:pt x="48477" y="139227"/>
                  </a:lnTo>
                  <a:lnTo>
                    <a:pt x="12466" y="179197"/>
                  </a:lnTo>
                  <a:lnTo>
                    <a:pt x="0" y="222250"/>
                  </a:lnTo>
                  <a:lnTo>
                    <a:pt x="3160" y="244120"/>
                  </a:lnTo>
                  <a:lnTo>
                    <a:pt x="27659" y="285714"/>
                  </a:lnTo>
                  <a:lnTo>
                    <a:pt x="74660" y="323895"/>
                  </a:lnTo>
                  <a:lnTo>
                    <a:pt x="142078" y="358006"/>
                  </a:lnTo>
                  <a:lnTo>
                    <a:pt x="182793" y="373330"/>
                  </a:lnTo>
                  <a:lnTo>
                    <a:pt x="227829" y="387390"/>
                  </a:lnTo>
                  <a:lnTo>
                    <a:pt x="276928" y="400104"/>
                  </a:lnTo>
                  <a:lnTo>
                    <a:pt x="329829" y="411389"/>
                  </a:lnTo>
                  <a:lnTo>
                    <a:pt x="386270" y="421164"/>
                  </a:lnTo>
                  <a:lnTo>
                    <a:pt x="445991" y="429345"/>
                  </a:lnTo>
                  <a:lnTo>
                    <a:pt x="508733" y="435852"/>
                  </a:lnTo>
                  <a:lnTo>
                    <a:pt x="574233" y="440601"/>
                  </a:lnTo>
                  <a:lnTo>
                    <a:pt x="642232" y="443511"/>
                  </a:lnTo>
                  <a:lnTo>
                    <a:pt x="712470" y="444500"/>
                  </a:lnTo>
                  <a:lnTo>
                    <a:pt x="782707" y="443511"/>
                  </a:lnTo>
                  <a:lnTo>
                    <a:pt x="850706" y="440601"/>
                  </a:lnTo>
                  <a:lnTo>
                    <a:pt x="916206" y="435852"/>
                  </a:lnTo>
                  <a:lnTo>
                    <a:pt x="978948" y="429345"/>
                  </a:lnTo>
                  <a:lnTo>
                    <a:pt x="1038669" y="421164"/>
                  </a:lnTo>
                  <a:lnTo>
                    <a:pt x="1095110" y="411389"/>
                  </a:lnTo>
                  <a:lnTo>
                    <a:pt x="1148011" y="400104"/>
                  </a:lnTo>
                  <a:lnTo>
                    <a:pt x="1197110" y="387390"/>
                  </a:lnTo>
                  <a:lnTo>
                    <a:pt x="1242146" y="373330"/>
                  </a:lnTo>
                  <a:lnTo>
                    <a:pt x="1282861" y="358006"/>
                  </a:lnTo>
                  <a:lnTo>
                    <a:pt x="1318992" y="341500"/>
                  </a:lnTo>
                  <a:lnTo>
                    <a:pt x="1376462" y="305272"/>
                  </a:lnTo>
                  <a:lnTo>
                    <a:pt x="1412473" y="265302"/>
                  </a:lnTo>
                  <a:lnTo>
                    <a:pt x="1424939" y="222250"/>
                  </a:lnTo>
                  <a:lnTo>
                    <a:pt x="1421779" y="200379"/>
                  </a:lnTo>
                  <a:lnTo>
                    <a:pt x="1397280" y="158785"/>
                  </a:lnTo>
                  <a:lnTo>
                    <a:pt x="1350279" y="120604"/>
                  </a:lnTo>
                  <a:lnTo>
                    <a:pt x="1282861" y="86493"/>
                  </a:lnTo>
                  <a:lnTo>
                    <a:pt x="1242146" y="71169"/>
                  </a:lnTo>
                  <a:lnTo>
                    <a:pt x="1197110" y="57109"/>
                  </a:lnTo>
                  <a:lnTo>
                    <a:pt x="1148011" y="44395"/>
                  </a:lnTo>
                  <a:lnTo>
                    <a:pt x="1095110" y="33110"/>
                  </a:lnTo>
                  <a:lnTo>
                    <a:pt x="1038669" y="23335"/>
                  </a:lnTo>
                  <a:lnTo>
                    <a:pt x="978948" y="15154"/>
                  </a:lnTo>
                  <a:lnTo>
                    <a:pt x="916206" y="8647"/>
                  </a:lnTo>
                  <a:lnTo>
                    <a:pt x="850706" y="3898"/>
                  </a:lnTo>
                  <a:lnTo>
                    <a:pt x="782707" y="988"/>
                  </a:lnTo>
                  <a:lnTo>
                    <a:pt x="71247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673350" y="1112519"/>
            <a:ext cx="580390" cy="2673350"/>
            <a:chOff x="2673350" y="1112519"/>
            <a:chExt cx="580390" cy="2673350"/>
          </a:xfrm>
        </p:grpSpPr>
        <p:sp>
          <p:nvSpPr>
            <p:cNvPr id="56" name="object 56"/>
            <p:cNvSpPr/>
            <p:nvPr/>
          </p:nvSpPr>
          <p:spPr>
            <a:xfrm>
              <a:off x="2828289" y="1131569"/>
              <a:ext cx="146050" cy="415290"/>
            </a:xfrm>
            <a:custGeom>
              <a:avLst/>
              <a:gdLst/>
              <a:ahLst/>
              <a:cxnLst/>
              <a:rect l="l" t="t" r="r" b="b"/>
              <a:pathLst>
                <a:path w="146050" h="415290">
                  <a:moveTo>
                    <a:pt x="146050" y="0"/>
                  </a:moveTo>
                  <a:lnTo>
                    <a:pt x="83164" y="24229"/>
                  </a:lnTo>
                  <a:lnTo>
                    <a:pt x="56509" y="52384"/>
                  </a:lnTo>
                  <a:lnTo>
                    <a:pt x="34230" y="89336"/>
                  </a:lnTo>
                  <a:lnTo>
                    <a:pt x="17217" y="133664"/>
                  </a:lnTo>
                  <a:lnTo>
                    <a:pt x="6357" y="183946"/>
                  </a:lnTo>
                  <a:lnTo>
                    <a:pt x="2540" y="238759"/>
                  </a:lnTo>
                </a:path>
                <a:path w="146050" h="415290">
                  <a:moveTo>
                    <a:pt x="146050" y="0"/>
                  </a:moveTo>
                  <a:lnTo>
                    <a:pt x="146050" y="0"/>
                  </a:lnTo>
                </a:path>
                <a:path w="146050" h="415290">
                  <a:moveTo>
                    <a:pt x="2540" y="238759"/>
                  </a:moveTo>
                  <a:lnTo>
                    <a:pt x="2540" y="238759"/>
                  </a:lnTo>
                </a:path>
                <a:path w="146050" h="415290">
                  <a:moveTo>
                    <a:pt x="43180" y="415289"/>
                  </a:moveTo>
                  <a:lnTo>
                    <a:pt x="26789" y="401260"/>
                  </a:lnTo>
                  <a:lnTo>
                    <a:pt x="13017" y="363061"/>
                  </a:lnTo>
                  <a:lnTo>
                    <a:pt x="3532" y="306526"/>
                  </a:lnTo>
                  <a:lnTo>
                    <a:pt x="0" y="237489"/>
                  </a:lnTo>
                </a:path>
                <a:path w="146050" h="415290">
                  <a:moveTo>
                    <a:pt x="0" y="237489"/>
                  </a:moveTo>
                  <a:lnTo>
                    <a:pt x="0" y="237489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11450" y="1414779"/>
              <a:ext cx="502920" cy="2332990"/>
            </a:xfrm>
            <a:custGeom>
              <a:avLst/>
              <a:gdLst/>
              <a:ahLst/>
              <a:cxnLst/>
              <a:rect l="l" t="t" r="r" b="b"/>
              <a:pathLst>
                <a:path w="502919" h="2332990">
                  <a:moveTo>
                    <a:pt x="0" y="1167130"/>
                  </a:moveTo>
                  <a:lnTo>
                    <a:pt x="0" y="0"/>
                  </a:lnTo>
                  <a:lnTo>
                    <a:pt x="502919" y="0"/>
                  </a:lnTo>
                  <a:lnTo>
                    <a:pt x="502919" y="2332990"/>
                  </a:lnTo>
                  <a:lnTo>
                    <a:pt x="0" y="2332990"/>
                  </a:lnTo>
                  <a:lnTo>
                    <a:pt x="0" y="1167130"/>
                  </a:lnTo>
                  <a:close/>
                </a:path>
              </a:pathLst>
            </a:custGeom>
            <a:ln w="7619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139440" y="1686559"/>
              <a:ext cx="114300" cy="2000250"/>
            </a:xfrm>
            <a:custGeom>
              <a:avLst/>
              <a:gdLst/>
              <a:ahLst/>
              <a:cxnLst/>
              <a:rect l="l" t="t" r="r" b="b"/>
              <a:pathLst>
                <a:path w="114300" h="2000250">
                  <a:moveTo>
                    <a:pt x="0" y="2000250"/>
                  </a:moveTo>
                  <a:lnTo>
                    <a:pt x="114300" y="200025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2000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98800" y="1597659"/>
              <a:ext cx="88900" cy="15875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98800" y="168020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98800" y="175640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098800" y="183260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98800" y="190880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98800" y="198500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98800" y="206120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98800" y="213740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98800" y="221360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98800" y="2289809"/>
              <a:ext cx="88900" cy="15366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98800" y="236728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98800" y="244348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98800" y="251968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98800" y="259588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098800" y="267208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98800" y="274828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98800" y="282448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098800" y="290068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098800" y="297688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098800" y="3053080"/>
              <a:ext cx="88900" cy="15367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098800" y="313054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098800" y="320674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98800" y="328294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098800" y="335914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098800" y="343534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098800" y="3511549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098800" y="3587749"/>
              <a:ext cx="88900" cy="8255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098800" y="1889759"/>
              <a:ext cx="143510" cy="1784350"/>
            </a:xfrm>
            <a:custGeom>
              <a:avLst/>
              <a:gdLst/>
              <a:ahLst/>
              <a:cxnLst/>
              <a:rect l="l" t="t" r="r" b="b"/>
              <a:pathLst>
                <a:path w="143510" h="1784350">
                  <a:moveTo>
                    <a:pt x="142239" y="0"/>
                  </a:moveTo>
                  <a:lnTo>
                    <a:pt x="0" y="0"/>
                  </a:lnTo>
                </a:path>
                <a:path w="143510" h="1784350">
                  <a:moveTo>
                    <a:pt x="143510" y="359410"/>
                  </a:moveTo>
                  <a:lnTo>
                    <a:pt x="1269" y="359410"/>
                  </a:lnTo>
                </a:path>
                <a:path w="143510" h="1784350">
                  <a:moveTo>
                    <a:pt x="142239" y="713739"/>
                  </a:moveTo>
                  <a:lnTo>
                    <a:pt x="0" y="713739"/>
                  </a:lnTo>
                </a:path>
                <a:path w="143510" h="1784350">
                  <a:moveTo>
                    <a:pt x="143510" y="1071879"/>
                  </a:moveTo>
                  <a:lnTo>
                    <a:pt x="1269" y="1071879"/>
                  </a:lnTo>
                </a:path>
                <a:path w="143510" h="1784350">
                  <a:moveTo>
                    <a:pt x="142239" y="1426210"/>
                  </a:moveTo>
                  <a:lnTo>
                    <a:pt x="0" y="1426210"/>
                  </a:lnTo>
                </a:path>
                <a:path w="143510" h="1784350">
                  <a:moveTo>
                    <a:pt x="143510" y="1784350"/>
                  </a:moveTo>
                  <a:lnTo>
                    <a:pt x="1269" y="1784350"/>
                  </a:lnTo>
                </a:path>
              </a:pathLst>
            </a:custGeom>
            <a:ln w="190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3143250" y="2870200"/>
            <a:ext cx="125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6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074670" y="3221990"/>
            <a:ext cx="194945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80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1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117850" y="1433294"/>
            <a:ext cx="145415" cy="143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885"/>
              </a:lnSpc>
            </a:pPr>
            <a:r>
              <a:rPr sz="80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775"/>
              </a:spcBef>
            </a:pPr>
            <a:r>
              <a:rPr sz="800" spc="-385" dirty="0">
                <a:latin typeface="Arial"/>
                <a:cs typeface="Arial"/>
              </a:rPr>
              <a:t>4</a:t>
            </a:r>
            <a:r>
              <a:rPr sz="1200" spc="-89" baseline="-17361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675"/>
              </a:spcBef>
            </a:pPr>
            <a:r>
              <a:rPr sz="1200" spc="-592" baseline="-10416" dirty="0">
                <a:latin typeface="Arial"/>
                <a:cs typeface="Arial"/>
              </a:rPr>
              <a:t>2</a:t>
            </a:r>
            <a:r>
              <a:rPr sz="800" spc="-55" dirty="0">
                <a:latin typeface="Arial"/>
                <a:cs typeface="Arial"/>
              </a:rPr>
              <a:t>6</a:t>
            </a:r>
            <a:r>
              <a:rPr sz="1200" spc="-592" baseline="-10416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</a:pPr>
            <a:r>
              <a:rPr sz="1200" spc="-502" baseline="-17361" dirty="0">
                <a:latin typeface="Arial"/>
                <a:cs typeface="Arial"/>
              </a:rPr>
              <a:t>4</a:t>
            </a:r>
            <a:r>
              <a:rPr sz="800" spc="-114" dirty="0">
                <a:latin typeface="Arial"/>
                <a:cs typeface="Arial"/>
              </a:rPr>
              <a:t>8</a:t>
            </a:r>
            <a:r>
              <a:rPr sz="1200" spc="-494" baseline="-17361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237739" y="786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FF7B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2190750" y="306070"/>
            <a:ext cx="1475740" cy="6010910"/>
            <a:chOff x="2190750" y="306070"/>
            <a:chExt cx="1475740" cy="6010910"/>
          </a:xfrm>
        </p:grpSpPr>
        <p:sp>
          <p:nvSpPr>
            <p:cNvPr id="92" name="object 92"/>
            <p:cNvSpPr/>
            <p:nvPr/>
          </p:nvSpPr>
          <p:spPr>
            <a:xfrm>
              <a:off x="2936240" y="1672589"/>
              <a:ext cx="119380" cy="91440"/>
            </a:xfrm>
            <a:custGeom>
              <a:avLst/>
              <a:gdLst/>
              <a:ahLst/>
              <a:cxnLst/>
              <a:rect l="l" t="t" r="r" b="b"/>
              <a:pathLst>
                <a:path w="119380" h="91439">
                  <a:moveTo>
                    <a:pt x="119380" y="91439"/>
                  </a:moveTo>
                  <a:lnTo>
                    <a:pt x="110013" y="55721"/>
                  </a:lnTo>
                  <a:lnTo>
                    <a:pt x="84455" y="26669"/>
                  </a:lnTo>
                  <a:lnTo>
                    <a:pt x="46513" y="714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936240" y="1686559"/>
              <a:ext cx="119380" cy="96520"/>
            </a:xfrm>
            <a:custGeom>
              <a:avLst/>
              <a:gdLst/>
              <a:ahLst/>
              <a:cxnLst/>
              <a:rect l="l" t="t" r="r" b="b"/>
              <a:pathLst>
                <a:path w="119380" h="96519">
                  <a:moveTo>
                    <a:pt x="119380" y="57151"/>
                  </a:moveTo>
                  <a:lnTo>
                    <a:pt x="119380" y="96518"/>
                  </a:lnTo>
                </a:path>
                <a:path w="119380" h="96519">
                  <a:moveTo>
                    <a:pt x="0" y="0"/>
                  </a:moveTo>
                  <a:lnTo>
                    <a:pt x="0" y="507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36240" y="1762759"/>
              <a:ext cx="119380" cy="129539"/>
            </a:xfrm>
            <a:custGeom>
              <a:avLst/>
              <a:gdLst/>
              <a:ahLst/>
              <a:cxnLst/>
              <a:rect l="l" t="t" r="r" b="b"/>
              <a:pathLst>
                <a:path w="119380" h="129539">
                  <a:moveTo>
                    <a:pt x="119380" y="0"/>
                  </a:moveTo>
                  <a:lnTo>
                    <a:pt x="110013" y="35718"/>
                  </a:lnTo>
                  <a:lnTo>
                    <a:pt x="84455" y="64770"/>
                  </a:lnTo>
                  <a:lnTo>
                    <a:pt x="46513" y="84296"/>
                  </a:lnTo>
                  <a:lnTo>
                    <a:pt x="0" y="91439"/>
                  </a:lnTo>
                </a:path>
                <a:path w="119380" h="129539">
                  <a:moveTo>
                    <a:pt x="0" y="91439"/>
                  </a:moveTo>
                  <a:lnTo>
                    <a:pt x="0" y="91439"/>
                  </a:lnTo>
                </a:path>
                <a:path w="119380" h="129539">
                  <a:moveTo>
                    <a:pt x="119380" y="129539"/>
                  </a:moveTo>
                  <a:lnTo>
                    <a:pt x="110013" y="94357"/>
                  </a:lnTo>
                  <a:lnTo>
                    <a:pt x="84455" y="65246"/>
                  </a:lnTo>
                  <a:lnTo>
                    <a:pt x="46513" y="45422"/>
                  </a:lnTo>
                  <a:lnTo>
                    <a:pt x="0" y="381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055619" y="187325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47340" y="1799589"/>
              <a:ext cx="208279" cy="222250"/>
            </a:xfrm>
            <a:custGeom>
              <a:avLst/>
              <a:gdLst/>
              <a:ahLst/>
              <a:cxnLst/>
              <a:rect l="l" t="t" r="r" b="b"/>
              <a:pathLst>
                <a:path w="208280" h="222250">
                  <a:moveTo>
                    <a:pt x="88900" y="1270"/>
                  </a:moveTo>
                  <a:lnTo>
                    <a:pt x="88900" y="1270"/>
                  </a:lnTo>
                </a:path>
                <a:path w="208280" h="222250">
                  <a:moveTo>
                    <a:pt x="0" y="26670"/>
                  </a:moveTo>
                  <a:lnTo>
                    <a:pt x="6945" y="37464"/>
                  </a:lnTo>
                  <a:lnTo>
                    <a:pt x="26035" y="46354"/>
                  </a:lnTo>
                  <a:lnTo>
                    <a:pt x="54649" y="52387"/>
                  </a:lnTo>
                  <a:lnTo>
                    <a:pt x="90170" y="54610"/>
                  </a:lnTo>
                </a:path>
                <a:path w="208280" h="222250">
                  <a:moveTo>
                    <a:pt x="0" y="26670"/>
                  </a:moveTo>
                  <a:lnTo>
                    <a:pt x="0" y="26670"/>
                  </a:lnTo>
                </a:path>
                <a:path w="208280" h="222250">
                  <a:moveTo>
                    <a:pt x="90170" y="54610"/>
                  </a:moveTo>
                  <a:lnTo>
                    <a:pt x="90170" y="54610"/>
                  </a:lnTo>
                </a:path>
                <a:path w="208280" h="222250">
                  <a:moveTo>
                    <a:pt x="0" y="29210"/>
                  </a:moveTo>
                  <a:lnTo>
                    <a:pt x="6945" y="17680"/>
                  </a:lnTo>
                  <a:lnTo>
                    <a:pt x="26035" y="8413"/>
                  </a:lnTo>
                  <a:lnTo>
                    <a:pt x="54649" y="2242"/>
                  </a:lnTo>
                  <a:lnTo>
                    <a:pt x="90170" y="0"/>
                  </a:lnTo>
                </a:path>
                <a:path w="208280" h="222250">
                  <a:moveTo>
                    <a:pt x="0" y="29210"/>
                  </a:moveTo>
                  <a:lnTo>
                    <a:pt x="0" y="29210"/>
                  </a:lnTo>
                </a:path>
                <a:path w="208280" h="222250">
                  <a:moveTo>
                    <a:pt x="90170" y="0"/>
                  </a:moveTo>
                  <a:lnTo>
                    <a:pt x="90170" y="0"/>
                  </a:lnTo>
                </a:path>
                <a:path w="208280" h="222250">
                  <a:moveTo>
                    <a:pt x="208280" y="92710"/>
                  </a:moveTo>
                  <a:lnTo>
                    <a:pt x="198913" y="128428"/>
                  </a:lnTo>
                  <a:lnTo>
                    <a:pt x="173355" y="157480"/>
                  </a:lnTo>
                  <a:lnTo>
                    <a:pt x="135413" y="177006"/>
                  </a:lnTo>
                  <a:lnTo>
                    <a:pt x="88900" y="184150"/>
                  </a:lnTo>
                </a:path>
                <a:path w="208280" h="222250">
                  <a:moveTo>
                    <a:pt x="88900" y="184150"/>
                  </a:moveTo>
                  <a:lnTo>
                    <a:pt x="88900" y="184150"/>
                  </a:lnTo>
                </a:path>
                <a:path w="208280" h="222250">
                  <a:moveTo>
                    <a:pt x="208280" y="222250"/>
                  </a:moveTo>
                  <a:lnTo>
                    <a:pt x="198913" y="187067"/>
                  </a:lnTo>
                  <a:lnTo>
                    <a:pt x="173355" y="157956"/>
                  </a:lnTo>
                  <a:lnTo>
                    <a:pt x="135413" y="138132"/>
                  </a:lnTo>
                  <a:lnTo>
                    <a:pt x="88900" y="13081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055619" y="200279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47340" y="1929130"/>
              <a:ext cx="208279" cy="222250"/>
            </a:xfrm>
            <a:custGeom>
              <a:avLst/>
              <a:gdLst/>
              <a:ahLst/>
              <a:cxnLst/>
              <a:rect l="l" t="t" r="r" b="b"/>
              <a:pathLst>
                <a:path w="208280" h="222250">
                  <a:moveTo>
                    <a:pt x="88900" y="1270"/>
                  </a:moveTo>
                  <a:lnTo>
                    <a:pt x="88900" y="1270"/>
                  </a:lnTo>
                </a:path>
                <a:path w="208280" h="222250">
                  <a:moveTo>
                    <a:pt x="0" y="25400"/>
                  </a:moveTo>
                  <a:lnTo>
                    <a:pt x="6945" y="36929"/>
                  </a:lnTo>
                  <a:lnTo>
                    <a:pt x="26035" y="46196"/>
                  </a:lnTo>
                  <a:lnTo>
                    <a:pt x="54649" y="52367"/>
                  </a:lnTo>
                  <a:lnTo>
                    <a:pt x="90170" y="54610"/>
                  </a:lnTo>
                </a:path>
                <a:path w="208280" h="222250">
                  <a:moveTo>
                    <a:pt x="0" y="25400"/>
                  </a:moveTo>
                  <a:lnTo>
                    <a:pt x="0" y="25400"/>
                  </a:lnTo>
                </a:path>
                <a:path w="208280" h="222250">
                  <a:moveTo>
                    <a:pt x="90170" y="54610"/>
                  </a:moveTo>
                  <a:lnTo>
                    <a:pt x="90170" y="54610"/>
                  </a:lnTo>
                </a:path>
                <a:path w="208280" h="222250">
                  <a:moveTo>
                    <a:pt x="0" y="27940"/>
                  </a:moveTo>
                  <a:lnTo>
                    <a:pt x="6945" y="17145"/>
                  </a:lnTo>
                  <a:lnTo>
                    <a:pt x="26035" y="8255"/>
                  </a:lnTo>
                  <a:lnTo>
                    <a:pt x="54649" y="2222"/>
                  </a:lnTo>
                  <a:lnTo>
                    <a:pt x="90170" y="0"/>
                  </a:lnTo>
                </a:path>
                <a:path w="208280" h="222250">
                  <a:moveTo>
                    <a:pt x="0" y="27940"/>
                  </a:moveTo>
                  <a:lnTo>
                    <a:pt x="0" y="27940"/>
                  </a:lnTo>
                </a:path>
                <a:path w="208280" h="222250">
                  <a:moveTo>
                    <a:pt x="90170" y="0"/>
                  </a:moveTo>
                  <a:lnTo>
                    <a:pt x="90170" y="0"/>
                  </a:lnTo>
                </a:path>
                <a:path w="208280" h="222250">
                  <a:moveTo>
                    <a:pt x="208280" y="92710"/>
                  </a:moveTo>
                  <a:lnTo>
                    <a:pt x="198913" y="128428"/>
                  </a:lnTo>
                  <a:lnTo>
                    <a:pt x="173355" y="157480"/>
                  </a:lnTo>
                  <a:lnTo>
                    <a:pt x="135413" y="177006"/>
                  </a:lnTo>
                  <a:lnTo>
                    <a:pt x="88900" y="184150"/>
                  </a:lnTo>
                </a:path>
                <a:path w="208280" h="222250">
                  <a:moveTo>
                    <a:pt x="88900" y="184150"/>
                  </a:moveTo>
                  <a:lnTo>
                    <a:pt x="88900" y="184150"/>
                  </a:lnTo>
                </a:path>
                <a:path w="208280" h="222250">
                  <a:moveTo>
                    <a:pt x="208280" y="222250"/>
                  </a:moveTo>
                  <a:lnTo>
                    <a:pt x="198913" y="186531"/>
                  </a:lnTo>
                  <a:lnTo>
                    <a:pt x="173355" y="157479"/>
                  </a:lnTo>
                  <a:lnTo>
                    <a:pt x="135413" y="137953"/>
                  </a:lnTo>
                  <a:lnTo>
                    <a:pt x="88900" y="13081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55619" y="2128521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0"/>
                  </a:moveTo>
                  <a:lnTo>
                    <a:pt x="0" y="4190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47340" y="2058670"/>
              <a:ext cx="208279" cy="218440"/>
            </a:xfrm>
            <a:custGeom>
              <a:avLst/>
              <a:gdLst/>
              <a:ahLst/>
              <a:cxnLst/>
              <a:rect l="l" t="t" r="r" b="b"/>
              <a:pathLst>
                <a:path w="208280" h="218439">
                  <a:moveTo>
                    <a:pt x="88900" y="1269"/>
                  </a:moveTo>
                  <a:lnTo>
                    <a:pt x="88900" y="1269"/>
                  </a:lnTo>
                </a:path>
                <a:path w="208280" h="218439">
                  <a:moveTo>
                    <a:pt x="0" y="25400"/>
                  </a:moveTo>
                  <a:lnTo>
                    <a:pt x="6945" y="36929"/>
                  </a:lnTo>
                  <a:lnTo>
                    <a:pt x="26035" y="46196"/>
                  </a:lnTo>
                  <a:lnTo>
                    <a:pt x="54649" y="52367"/>
                  </a:lnTo>
                  <a:lnTo>
                    <a:pt x="90170" y="54609"/>
                  </a:lnTo>
                </a:path>
                <a:path w="208280" h="218439">
                  <a:moveTo>
                    <a:pt x="0" y="25400"/>
                  </a:moveTo>
                  <a:lnTo>
                    <a:pt x="0" y="25400"/>
                  </a:lnTo>
                </a:path>
                <a:path w="208280" h="218439">
                  <a:moveTo>
                    <a:pt x="90170" y="54609"/>
                  </a:moveTo>
                  <a:lnTo>
                    <a:pt x="90170" y="54609"/>
                  </a:lnTo>
                </a:path>
                <a:path w="208280" h="218439">
                  <a:moveTo>
                    <a:pt x="0" y="27939"/>
                  </a:moveTo>
                  <a:lnTo>
                    <a:pt x="6945" y="17145"/>
                  </a:lnTo>
                  <a:lnTo>
                    <a:pt x="26035" y="8255"/>
                  </a:lnTo>
                  <a:lnTo>
                    <a:pt x="54649" y="2222"/>
                  </a:lnTo>
                  <a:lnTo>
                    <a:pt x="90170" y="0"/>
                  </a:lnTo>
                </a:path>
                <a:path w="208280" h="218439">
                  <a:moveTo>
                    <a:pt x="0" y="27939"/>
                  </a:moveTo>
                  <a:lnTo>
                    <a:pt x="0" y="27939"/>
                  </a:lnTo>
                </a:path>
                <a:path w="208280" h="218439">
                  <a:moveTo>
                    <a:pt x="90170" y="0"/>
                  </a:moveTo>
                  <a:lnTo>
                    <a:pt x="90170" y="0"/>
                  </a:lnTo>
                </a:path>
                <a:path w="208280" h="218439">
                  <a:moveTo>
                    <a:pt x="208280" y="88900"/>
                  </a:moveTo>
                  <a:lnTo>
                    <a:pt x="198913" y="124618"/>
                  </a:lnTo>
                  <a:lnTo>
                    <a:pt x="173355" y="153670"/>
                  </a:lnTo>
                  <a:lnTo>
                    <a:pt x="135413" y="173196"/>
                  </a:lnTo>
                  <a:lnTo>
                    <a:pt x="88900" y="180339"/>
                  </a:lnTo>
                </a:path>
                <a:path w="208280" h="218439">
                  <a:moveTo>
                    <a:pt x="88900" y="180339"/>
                  </a:moveTo>
                  <a:lnTo>
                    <a:pt x="88900" y="180339"/>
                  </a:lnTo>
                </a:path>
                <a:path w="208280" h="218439">
                  <a:moveTo>
                    <a:pt x="208280" y="218439"/>
                  </a:moveTo>
                  <a:lnTo>
                    <a:pt x="198913" y="183257"/>
                  </a:lnTo>
                  <a:lnTo>
                    <a:pt x="173355" y="154146"/>
                  </a:lnTo>
                  <a:lnTo>
                    <a:pt x="135413" y="134322"/>
                  </a:lnTo>
                  <a:lnTo>
                    <a:pt x="88900" y="1270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55619" y="225806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847340" y="2184399"/>
              <a:ext cx="208279" cy="222250"/>
            </a:xfrm>
            <a:custGeom>
              <a:avLst/>
              <a:gdLst/>
              <a:ahLst/>
              <a:cxnLst/>
              <a:rect l="l" t="t" r="r" b="b"/>
              <a:pathLst>
                <a:path w="208280" h="222250">
                  <a:moveTo>
                    <a:pt x="88900" y="1270"/>
                  </a:moveTo>
                  <a:lnTo>
                    <a:pt x="88900" y="1270"/>
                  </a:lnTo>
                </a:path>
                <a:path w="208280" h="222250">
                  <a:moveTo>
                    <a:pt x="0" y="26670"/>
                  </a:moveTo>
                  <a:lnTo>
                    <a:pt x="6945" y="37464"/>
                  </a:lnTo>
                  <a:lnTo>
                    <a:pt x="26035" y="46354"/>
                  </a:lnTo>
                  <a:lnTo>
                    <a:pt x="54649" y="52387"/>
                  </a:lnTo>
                  <a:lnTo>
                    <a:pt x="90170" y="54610"/>
                  </a:lnTo>
                </a:path>
                <a:path w="208280" h="222250">
                  <a:moveTo>
                    <a:pt x="0" y="26670"/>
                  </a:moveTo>
                  <a:lnTo>
                    <a:pt x="0" y="26670"/>
                  </a:lnTo>
                </a:path>
                <a:path w="208280" h="222250">
                  <a:moveTo>
                    <a:pt x="90170" y="54610"/>
                  </a:moveTo>
                  <a:lnTo>
                    <a:pt x="90170" y="54610"/>
                  </a:lnTo>
                </a:path>
                <a:path w="208280" h="222250">
                  <a:moveTo>
                    <a:pt x="0" y="29210"/>
                  </a:moveTo>
                  <a:lnTo>
                    <a:pt x="6945" y="17680"/>
                  </a:lnTo>
                  <a:lnTo>
                    <a:pt x="26035" y="8413"/>
                  </a:lnTo>
                  <a:lnTo>
                    <a:pt x="54649" y="2242"/>
                  </a:lnTo>
                  <a:lnTo>
                    <a:pt x="90170" y="0"/>
                  </a:lnTo>
                </a:path>
                <a:path w="208280" h="222250">
                  <a:moveTo>
                    <a:pt x="0" y="29210"/>
                  </a:moveTo>
                  <a:lnTo>
                    <a:pt x="0" y="29210"/>
                  </a:lnTo>
                </a:path>
                <a:path w="208280" h="222250">
                  <a:moveTo>
                    <a:pt x="90170" y="0"/>
                  </a:moveTo>
                  <a:lnTo>
                    <a:pt x="90170" y="0"/>
                  </a:lnTo>
                </a:path>
                <a:path w="208280" h="222250">
                  <a:moveTo>
                    <a:pt x="208280" y="92710"/>
                  </a:moveTo>
                  <a:lnTo>
                    <a:pt x="198913" y="128428"/>
                  </a:lnTo>
                  <a:lnTo>
                    <a:pt x="173355" y="157480"/>
                  </a:lnTo>
                  <a:lnTo>
                    <a:pt x="135413" y="177006"/>
                  </a:lnTo>
                  <a:lnTo>
                    <a:pt x="88900" y="184150"/>
                  </a:lnTo>
                </a:path>
                <a:path w="208280" h="222250">
                  <a:moveTo>
                    <a:pt x="88900" y="184150"/>
                  </a:moveTo>
                  <a:lnTo>
                    <a:pt x="88900" y="184150"/>
                  </a:lnTo>
                </a:path>
                <a:path w="208280" h="222250">
                  <a:moveTo>
                    <a:pt x="208280" y="222250"/>
                  </a:moveTo>
                  <a:lnTo>
                    <a:pt x="198913" y="187067"/>
                  </a:lnTo>
                  <a:lnTo>
                    <a:pt x="173355" y="157956"/>
                  </a:lnTo>
                  <a:lnTo>
                    <a:pt x="135413" y="138132"/>
                  </a:lnTo>
                  <a:lnTo>
                    <a:pt x="88900" y="13081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055619" y="238760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847340" y="2312670"/>
              <a:ext cx="208279" cy="223520"/>
            </a:xfrm>
            <a:custGeom>
              <a:avLst/>
              <a:gdLst/>
              <a:ahLst/>
              <a:cxnLst/>
              <a:rect l="l" t="t" r="r" b="b"/>
              <a:pathLst>
                <a:path w="208280" h="223519">
                  <a:moveTo>
                    <a:pt x="88900" y="2539"/>
                  </a:moveTo>
                  <a:lnTo>
                    <a:pt x="88900" y="2539"/>
                  </a:lnTo>
                </a:path>
                <a:path w="208280" h="223519">
                  <a:moveTo>
                    <a:pt x="0" y="26669"/>
                  </a:moveTo>
                  <a:lnTo>
                    <a:pt x="6945" y="38199"/>
                  </a:lnTo>
                  <a:lnTo>
                    <a:pt x="26035" y="47466"/>
                  </a:lnTo>
                  <a:lnTo>
                    <a:pt x="54649" y="53637"/>
                  </a:lnTo>
                  <a:lnTo>
                    <a:pt x="90170" y="55879"/>
                  </a:lnTo>
                </a:path>
                <a:path w="208280" h="223519">
                  <a:moveTo>
                    <a:pt x="0" y="26669"/>
                  </a:moveTo>
                  <a:lnTo>
                    <a:pt x="0" y="26669"/>
                  </a:lnTo>
                </a:path>
                <a:path w="208280" h="223519">
                  <a:moveTo>
                    <a:pt x="90170" y="55879"/>
                  </a:moveTo>
                  <a:lnTo>
                    <a:pt x="90170" y="55879"/>
                  </a:lnTo>
                </a:path>
                <a:path w="208280" h="223519">
                  <a:moveTo>
                    <a:pt x="0" y="29209"/>
                  </a:moveTo>
                  <a:lnTo>
                    <a:pt x="6945" y="17680"/>
                  </a:lnTo>
                  <a:lnTo>
                    <a:pt x="26035" y="8413"/>
                  </a:lnTo>
                  <a:lnTo>
                    <a:pt x="54649" y="2242"/>
                  </a:lnTo>
                  <a:lnTo>
                    <a:pt x="90170" y="0"/>
                  </a:lnTo>
                </a:path>
                <a:path w="208280" h="223519">
                  <a:moveTo>
                    <a:pt x="0" y="29209"/>
                  </a:moveTo>
                  <a:lnTo>
                    <a:pt x="0" y="29209"/>
                  </a:lnTo>
                </a:path>
                <a:path w="208280" h="223519">
                  <a:moveTo>
                    <a:pt x="90170" y="0"/>
                  </a:moveTo>
                  <a:lnTo>
                    <a:pt x="90170" y="0"/>
                  </a:lnTo>
                </a:path>
                <a:path w="208280" h="223519">
                  <a:moveTo>
                    <a:pt x="208280" y="93979"/>
                  </a:moveTo>
                  <a:lnTo>
                    <a:pt x="198913" y="129698"/>
                  </a:lnTo>
                  <a:lnTo>
                    <a:pt x="173355" y="158750"/>
                  </a:lnTo>
                  <a:lnTo>
                    <a:pt x="135413" y="178276"/>
                  </a:lnTo>
                  <a:lnTo>
                    <a:pt x="88900" y="185419"/>
                  </a:lnTo>
                </a:path>
                <a:path w="208280" h="223519">
                  <a:moveTo>
                    <a:pt x="88900" y="185419"/>
                  </a:moveTo>
                  <a:lnTo>
                    <a:pt x="88900" y="185419"/>
                  </a:lnTo>
                </a:path>
                <a:path w="208280" h="223519">
                  <a:moveTo>
                    <a:pt x="208280" y="223519"/>
                  </a:moveTo>
                  <a:lnTo>
                    <a:pt x="198913" y="187602"/>
                  </a:lnTo>
                  <a:lnTo>
                    <a:pt x="173355" y="158114"/>
                  </a:lnTo>
                  <a:lnTo>
                    <a:pt x="135413" y="138152"/>
                  </a:lnTo>
                  <a:lnTo>
                    <a:pt x="88900" y="13080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55619" y="251714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847340" y="2443480"/>
              <a:ext cx="208279" cy="219710"/>
            </a:xfrm>
            <a:custGeom>
              <a:avLst/>
              <a:gdLst/>
              <a:ahLst/>
              <a:cxnLst/>
              <a:rect l="l" t="t" r="r" b="b"/>
              <a:pathLst>
                <a:path w="208280" h="219710">
                  <a:moveTo>
                    <a:pt x="88900" y="0"/>
                  </a:moveTo>
                  <a:lnTo>
                    <a:pt x="88900" y="0"/>
                  </a:lnTo>
                </a:path>
                <a:path w="208280" h="219710">
                  <a:moveTo>
                    <a:pt x="0" y="25400"/>
                  </a:moveTo>
                  <a:lnTo>
                    <a:pt x="6945" y="36929"/>
                  </a:lnTo>
                  <a:lnTo>
                    <a:pt x="26035" y="46196"/>
                  </a:lnTo>
                  <a:lnTo>
                    <a:pt x="54649" y="52367"/>
                  </a:lnTo>
                  <a:lnTo>
                    <a:pt x="90170" y="54610"/>
                  </a:lnTo>
                </a:path>
                <a:path w="208280" h="219710">
                  <a:moveTo>
                    <a:pt x="0" y="25400"/>
                  </a:moveTo>
                  <a:lnTo>
                    <a:pt x="0" y="25400"/>
                  </a:lnTo>
                </a:path>
                <a:path w="208280" h="219710">
                  <a:moveTo>
                    <a:pt x="90170" y="54610"/>
                  </a:moveTo>
                  <a:lnTo>
                    <a:pt x="90170" y="54610"/>
                  </a:lnTo>
                </a:path>
                <a:path w="208280" h="219710">
                  <a:moveTo>
                    <a:pt x="0" y="27940"/>
                  </a:moveTo>
                  <a:lnTo>
                    <a:pt x="6945" y="17145"/>
                  </a:lnTo>
                  <a:lnTo>
                    <a:pt x="26035" y="8255"/>
                  </a:lnTo>
                  <a:lnTo>
                    <a:pt x="54649" y="2222"/>
                  </a:lnTo>
                  <a:lnTo>
                    <a:pt x="90170" y="0"/>
                  </a:lnTo>
                </a:path>
                <a:path w="208280" h="219710">
                  <a:moveTo>
                    <a:pt x="0" y="27940"/>
                  </a:moveTo>
                  <a:lnTo>
                    <a:pt x="0" y="27940"/>
                  </a:lnTo>
                </a:path>
                <a:path w="208280" h="219710">
                  <a:moveTo>
                    <a:pt x="90170" y="0"/>
                  </a:moveTo>
                  <a:lnTo>
                    <a:pt x="90170" y="0"/>
                  </a:lnTo>
                </a:path>
                <a:path w="208280" h="219710">
                  <a:moveTo>
                    <a:pt x="208280" y="92710"/>
                  </a:moveTo>
                  <a:lnTo>
                    <a:pt x="198913" y="127694"/>
                  </a:lnTo>
                  <a:lnTo>
                    <a:pt x="173355" y="156368"/>
                  </a:lnTo>
                  <a:lnTo>
                    <a:pt x="135413" y="175756"/>
                  </a:lnTo>
                  <a:lnTo>
                    <a:pt x="88900" y="182880"/>
                  </a:lnTo>
                </a:path>
                <a:path w="208280" h="219710">
                  <a:moveTo>
                    <a:pt x="88900" y="182880"/>
                  </a:moveTo>
                  <a:lnTo>
                    <a:pt x="88900" y="182880"/>
                  </a:lnTo>
                </a:path>
                <a:path w="208280" h="219710">
                  <a:moveTo>
                    <a:pt x="208280" y="219710"/>
                  </a:moveTo>
                  <a:lnTo>
                    <a:pt x="198913" y="184725"/>
                  </a:lnTo>
                  <a:lnTo>
                    <a:pt x="173355" y="156051"/>
                  </a:lnTo>
                  <a:lnTo>
                    <a:pt x="135413" y="136663"/>
                  </a:lnTo>
                  <a:lnTo>
                    <a:pt x="88900" y="12954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55619" y="2635251"/>
              <a:ext cx="0" cy="46990"/>
            </a:xfrm>
            <a:custGeom>
              <a:avLst/>
              <a:gdLst/>
              <a:ahLst/>
              <a:cxnLst/>
              <a:rect l="l" t="t" r="r" b="b"/>
              <a:pathLst>
                <a:path h="46989">
                  <a:moveTo>
                    <a:pt x="0" y="0"/>
                  </a:moveTo>
                  <a:lnTo>
                    <a:pt x="0" y="4698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47340" y="2571749"/>
              <a:ext cx="208279" cy="256540"/>
            </a:xfrm>
            <a:custGeom>
              <a:avLst/>
              <a:gdLst/>
              <a:ahLst/>
              <a:cxnLst/>
              <a:rect l="l" t="t" r="r" b="b"/>
              <a:pathLst>
                <a:path w="208280" h="256539">
                  <a:moveTo>
                    <a:pt x="88900" y="1270"/>
                  </a:moveTo>
                  <a:lnTo>
                    <a:pt x="88900" y="1270"/>
                  </a:lnTo>
                </a:path>
                <a:path w="208280" h="256539">
                  <a:moveTo>
                    <a:pt x="0" y="26670"/>
                  </a:moveTo>
                  <a:lnTo>
                    <a:pt x="6945" y="37464"/>
                  </a:lnTo>
                  <a:lnTo>
                    <a:pt x="26035" y="46354"/>
                  </a:lnTo>
                  <a:lnTo>
                    <a:pt x="54649" y="52387"/>
                  </a:lnTo>
                  <a:lnTo>
                    <a:pt x="90170" y="54610"/>
                  </a:lnTo>
                </a:path>
                <a:path w="208280" h="256539">
                  <a:moveTo>
                    <a:pt x="0" y="26670"/>
                  </a:moveTo>
                  <a:lnTo>
                    <a:pt x="0" y="26670"/>
                  </a:lnTo>
                </a:path>
                <a:path w="208280" h="256539">
                  <a:moveTo>
                    <a:pt x="90170" y="54610"/>
                  </a:moveTo>
                  <a:lnTo>
                    <a:pt x="90170" y="54610"/>
                  </a:lnTo>
                </a:path>
                <a:path w="208280" h="256539">
                  <a:moveTo>
                    <a:pt x="0" y="27939"/>
                  </a:moveTo>
                  <a:lnTo>
                    <a:pt x="6945" y="17145"/>
                  </a:lnTo>
                  <a:lnTo>
                    <a:pt x="26035" y="8255"/>
                  </a:lnTo>
                  <a:lnTo>
                    <a:pt x="54649" y="2222"/>
                  </a:lnTo>
                  <a:lnTo>
                    <a:pt x="90170" y="0"/>
                  </a:lnTo>
                </a:path>
                <a:path w="208280" h="256539">
                  <a:moveTo>
                    <a:pt x="0" y="27939"/>
                  </a:moveTo>
                  <a:lnTo>
                    <a:pt x="0" y="27939"/>
                  </a:lnTo>
                </a:path>
                <a:path w="208280" h="256539">
                  <a:moveTo>
                    <a:pt x="90170" y="0"/>
                  </a:moveTo>
                  <a:lnTo>
                    <a:pt x="90170" y="0"/>
                  </a:lnTo>
                </a:path>
                <a:path w="208280" h="256539">
                  <a:moveTo>
                    <a:pt x="208280" y="82550"/>
                  </a:moveTo>
                  <a:lnTo>
                    <a:pt x="199767" y="123189"/>
                  </a:lnTo>
                  <a:lnTo>
                    <a:pt x="176371" y="157162"/>
                  </a:lnTo>
                  <a:lnTo>
                    <a:pt x="141307" y="181133"/>
                  </a:lnTo>
                  <a:lnTo>
                    <a:pt x="97790" y="191770"/>
                  </a:lnTo>
                </a:path>
                <a:path w="208280" h="256539">
                  <a:moveTo>
                    <a:pt x="88900" y="191770"/>
                  </a:moveTo>
                  <a:lnTo>
                    <a:pt x="88900" y="191770"/>
                  </a:lnTo>
                </a:path>
                <a:path w="208280" h="256539">
                  <a:moveTo>
                    <a:pt x="73660" y="196850"/>
                  </a:moveTo>
                  <a:lnTo>
                    <a:pt x="80347" y="193516"/>
                  </a:lnTo>
                  <a:lnTo>
                    <a:pt x="87153" y="191135"/>
                  </a:lnTo>
                  <a:lnTo>
                    <a:pt x="94198" y="189706"/>
                  </a:lnTo>
                  <a:lnTo>
                    <a:pt x="101600" y="189229"/>
                  </a:lnTo>
                </a:path>
                <a:path w="208280" h="256539">
                  <a:moveTo>
                    <a:pt x="73660" y="256539"/>
                  </a:moveTo>
                  <a:lnTo>
                    <a:pt x="73660" y="256539"/>
                  </a:lnTo>
                </a:path>
                <a:path w="208280" h="256539">
                  <a:moveTo>
                    <a:pt x="101600" y="189229"/>
                  </a:moveTo>
                  <a:lnTo>
                    <a:pt x="101600" y="18922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16701" y="4663440"/>
              <a:ext cx="198755" cy="374015"/>
            </a:xfrm>
            <a:custGeom>
              <a:avLst/>
              <a:gdLst/>
              <a:ahLst/>
              <a:cxnLst/>
              <a:rect l="l" t="t" r="r" b="b"/>
              <a:pathLst>
                <a:path w="198755" h="374014">
                  <a:moveTo>
                    <a:pt x="130968" y="0"/>
                  </a:moveTo>
                  <a:lnTo>
                    <a:pt x="122257" y="46176"/>
                  </a:lnTo>
                  <a:lnTo>
                    <a:pt x="104140" y="90328"/>
                  </a:lnTo>
                  <a:lnTo>
                    <a:pt x="77212" y="130909"/>
                  </a:lnTo>
                  <a:lnTo>
                    <a:pt x="42068" y="166370"/>
                  </a:lnTo>
                </a:path>
                <a:path w="198755" h="374014">
                  <a:moveTo>
                    <a:pt x="28098" y="177800"/>
                  </a:moveTo>
                  <a:lnTo>
                    <a:pt x="28098" y="177800"/>
                  </a:lnTo>
                </a:path>
                <a:path w="198755" h="374014">
                  <a:moveTo>
                    <a:pt x="17938" y="328930"/>
                  </a:moveTo>
                  <a:lnTo>
                    <a:pt x="49609" y="358318"/>
                  </a:lnTo>
                  <a:lnTo>
                    <a:pt x="86518" y="373538"/>
                  </a:lnTo>
                  <a:lnTo>
                    <a:pt x="124380" y="373757"/>
                  </a:lnTo>
                  <a:lnTo>
                    <a:pt x="158908" y="358140"/>
                  </a:lnTo>
                  <a:lnTo>
                    <a:pt x="168652" y="349627"/>
                  </a:lnTo>
                  <a:lnTo>
                    <a:pt x="176847" y="339566"/>
                  </a:lnTo>
                  <a:lnTo>
                    <a:pt x="183376" y="328314"/>
                  </a:lnTo>
                  <a:lnTo>
                    <a:pt x="188118" y="316230"/>
                  </a:lnTo>
                </a:path>
                <a:path w="198755" h="374014">
                  <a:moveTo>
                    <a:pt x="17938" y="328930"/>
                  </a:moveTo>
                  <a:lnTo>
                    <a:pt x="17938" y="328930"/>
                  </a:lnTo>
                </a:path>
                <a:path w="198755" h="374014">
                  <a:moveTo>
                    <a:pt x="198278" y="328930"/>
                  </a:moveTo>
                  <a:lnTo>
                    <a:pt x="198278" y="328930"/>
                  </a:lnTo>
                </a:path>
                <a:path w="198755" h="374014">
                  <a:moveTo>
                    <a:pt x="23018" y="334010"/>
                  </a:moveTo>
                  <a:lnTo>
                    <a:pt x="1686" y="289044"/>
                  </a:lnTo>
                  <a:lnTo>
                    <a:pt x="0" y="240030"/>
                  </a:lnTo>
                  <a:lnTo>
                    <a:pt x="17125" y="192920"/>
                  </a:lnTo>
                  <a:lnTo>
                    <a:pt x="52228" y="153670"/>
                  </a:lnTo>
                </a:path>
                <a:path w="198755" h="374014">
                  <a:moveTo>
                    <a:pt x="23018" y="334010"/>
                  </a:moveTo>
                  <a:lnTo>
                    <a:pt x="23018" y="334010"/>
                  </a:lnTo>
                </a:path>
                <a:path w="198755" h="374014">
                  <a:moveTo>
                    <a:pt x="52228" y="153670"/>
                  </a:moveTo>
                  <a:lnTo>
                    <a:pt x="52228" y="15367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943859" y="2790190"/>
              <a:ext cx="1270" cy="1894839"/>
            </a:xfrm>
            <a:custGeom>
              <a:avLst/>
              <a:gdLst/>
              <a:ahLst/>
              <a:cxnLst/>
              <a:rect l="l" t="t" r="r" b="b"/>
              <a:pathLst>
                <a:path w="1269" h="1894839">
                  <a:moveTo>
                    <a:pt x="1269" y="1894840"/>
                  </a:moveTo>
                  <a:lnTo>
                    <a:pt x="1269" y="1607820"/>
                  </a:lnTo>
                </a:path>
                <a:path w="1269" h="1894839">
                  <a:moveTo>
                    <a:pt x="0" y="0"/>
                  </a:moveTo>
                  <a:lnTo>
                    <a:pt x="0" y="163957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01087" y="2747417"/>
              <a:ext cx="258672" cy="7960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79700" y="1398270"/>
              <a:ext cx="575310" cy="288290"/>
            </a:xfrm>
            <a:custGeom>
              <a:avLst/>
              <a:gdLst/>
              <a:ahLst/>
              <a:cxnLst/>
              <a:rect l="l" t="t" r="r" b="b"/>
              <a:pathLst>
                <a:path w="575310" h="288289">
                  <a:moveTo>
                    <a:pt x="575310" y="0"/>
                  </a:moveTo>
                  <a:lnTo>
                    <a:pt x="0" y="0"/>
                  </a:lnTo>
                  <a:lnTo>
                    <a:pt x="0" y="288289"/>
                  </a:lnTo>
                  <a:lnTo>
                    <a:pt x="575310" y="28828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228850" y="878839"/>
              <a:ext cx="878840" cy="161290"/>
            </a:xfrm>
            <a:custGeom>
              <a:avLst/>
              <a:gdLst/>
              <a:ahLst/>
              <a:cxnLst/>
              <a:rect l="l" t="t" r="r" b="b"/>
              <a:pathLst>
                <a:path w="878839" h="161290">
                  <a:moveTo>
                    <a:pt x="647700" y="90170"/>
                  </a:moveTo>
                  <a:lnTo>
                    <a:pt x="0" y="90170"/>
                  </a:lnTo>
                  <a:lnTo>
                    <a:pt x="0" y="161290"/>
                  </a:lnTo>
                  <a:lnTo>
                    <a:pt x="647700" y="161290"/>
                  </a:lnTo>
                  <a:lnTo>
                    <a:pt x="647700" y="90170"/>
                  </a:lnTo>
                  <a:close/>
                </a:path>
                <a:path w="878839" h="161290">
                  <a:moveTo>
                    <a:pt x="878840" y="35560"/>
                  </a:moveTo>
                  <a:lnTo>
                    <a:pt x="875931" y="21437"/>
                  </a:lnTo>
                  <a:lnTo>
                    <a:pt x="868045" y="10160"/>
                  </a:lnTo>
                  <a:lnTo>
                    <a:pt x="856335" y="2705"/>
                  </a:lnTo>
                  <a:lnTo>
                    <a:pt x="842010" y="0"/>
                  </a:lnTo>
                  <a:lnTo>
                    <a:pt x="614680" y="0"/>
                  </a:lnTo>
                  <a:lnTo>
                    <a:pt x="599414" y="2705"/>
                  </a:lnTo>
                  <a:lnTo>
                    <a:pt x="586892" y="10160"/>
                  </a:lnTo>
                  <a:lnTo>
                    <a:pt x="578421" y="21437"/>
                  </a:lnTo>
                  <a:lnTo>
                    <a:pt x="575310" y="35560"/>
                  </a:lnTo>
                  <a:lnTo>
                    <a:pt x="578421" y="49161"/>
                  </a:lnTo>
                  <a:lnTo>
                    <a:pt x="586892" y="60490"/>
                  </a:lnTo>
                  <a:lnTo>
                    <a:pt x="599414" y="68249"/>
                  </a:lnTo>
                  <a:lnTo>
                    <a:pt x="614680" y="71120"/>
                  </a:lnTo>
                  <a:lnTo>
                    <a:pt x="842010" y="71120"/>
                  </a:lnTo>
                  <a:lnTo>
                    <a:pt x="856335" y="68249"/>
                  </a:lnTo>
                  <a:lnTo>
                    <a:pt x="868032" y="60490"/>
                  </a:lnTo>
                  <a:lnTo>
                    <a:pt x="875931" y="49161"/>
                  </a:lnTo>
                  <a:lnTo>
                    <a:pt x="878840" y="3556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04159" y="878839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30" h="71119">
                  <a:moveTo>
                    <a:pt x="303529" y="35560"/>
                  </a:moveTo>
                  <a:lnTo>
                    <a:pt x="300632" y="49152"/>
                  </a:lnTo>
                  <a:lnTo>
                    <a:pt x="292734" y="60483"/>
                  </a:lnTo>
                  <a:lnTo>
                    <a:pt x="281027" y="68242"/>
                  </a:lnTo>
                  <a:lnTo>
                    <a:pt x="266700" y="71120"/>
                  </a:lnTo>
                  <a:lnTo>
                    <a:pt x="39369" y="71120"/>
                  </a:lnTo>
                  <a:lnTo>
                    <a:pt x="24110" y="68242"/>
                  </a:lnTo>
                  <a:lnTo>
                    <a:pt x="11588" y="60483"/>
                  </a:lnTo>
                  <a:lnTo>
                    <a:pt x="3115" y="49152"/>
                  </a:lnTo>
                  <a:lnTo>
                    <a:pt x="0" y="35560"/>
                  </a:lnTo>
                  <a:lnTo>
                    <a:pt x="3115" y="21431"/>
                  </a:lnTo>
                  <a:lnTo>
                    <a:pt x="11588" y="10160"/>
                  </a:lnTo>
                  <a:lnTo>
                    <a:pt x="24110" y="2698"/>
                  </a:lnTo>
                  <a:lnTo>
                    <a:pt x="39369" y="0"/>
                  </a:lnTo>
                  <a:lnTo>
                    <a:pt x="266700" y="0"/>
                  </a:lnTo>
                  <a:lnTo>
                    <a:pt x="281027" y="2698"/>
                  </a:lnTo>
                  <a:lnTo>
                    <a:pt x="292734" y="10159"/>
                  </a:lnTo>
                  <a:lnTo>
                    <a:pt x="300632" y="21431"/>
                  </a:lnTo>
                  <a:lnTo>
                    <a:pt x="303529" y="35560"/>
                  </a:lnTo>
                  <a:close/>
                </a:path>
                <a:path w="303530" h="71119">
                  <a:moveTo>
                    <a:pt x="303529" y="71120"/>
                  </a:moveTo>
                  <a:lnTo>
                    <a:pt x="303529" y="7112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04159" y="88137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132"/>
                  </a:lnTo>
                </a:path>
              </a:pathLst>
            </a:custGeom>
            <a:ln w="3175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32760" y="878839"/>
              <a:ext cx="74930" cy="71120"/>
            </a:xfrm>
            <a:custGeom>
              <a:avLst/>
              <a:gdLst/>
              <a:ahLst/>
              <a:cxnLst/>
              <a:rect l="l" t="t" r="r" b="b"/>
              <a:pathLst>
                <a:path w="74930" h="71119">
                  <a:moveTo>
                    <a:pt x="38100" y="0"/>
                  </a:moveTo>
                  <a:lnTo>
                    <a:pt x="23574" y="2698"/>
                  </a:lnTo>
                  <a:lnTo>
                    <a:pt x="11430" y="10160"/>
                  </a:lnTo>
                  <a:lnTo>
                    <a:pt x="3095" y="21431"/>
                  </a:lnTo>
                  <a:lnTo>
                    <a:pt x="0" y="35560"/>
                  </a:lnTo>
                  <a:lnTo>
                    <a:pt x="3095" y="49152"/>
                  </a:lnTo>
                  <a:lnTo>
                    <a:pt x="11429" y="60483"/>
                  </a:lnTo>
                  <a:lnTo>
                    <a:pt x="23574" y="68242"/>
                  </a:lnTo>
                  <a:lnTo>
                    <a:pt x="38100" y="71120"/>
                  </a:lnTo>
                  <a:lnTo>
                    <a:pt x="52427" y="68242"/>
                  </a:lnTo>
                  <a:lnTo>
                    <a:pt x="64134" y="60483"/>
                  </a:lnTo>
                  <a:lnTo>
                    <a:pt x="72032" y="49152"/>
                  </a:lnTo>
                  <a:lnTo>
                    <a:pt x="74929" y="35560"/>
                  </a:lnTo>
                  <a:lnTo>
                    <a:pt x="72032" y="21431"/>
                  </a:lnTo>
                  <a:lnTo>
                    <a:pt x="64135" y="10160"/>
                  </a:lnTo>
                  <a:lnTo>
                    <a:pt x="52427" y="269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032760" y="878839"/>
              <a:ext cx="74930" cy="71120"/>
            </a:xfrm>
            <a:custGeom>
              <a:avLst/>
              <a:gdLst/>
              <a:ahLst/>
              <a:cxnLst/>
              <a:rect l="l" t="t" r="r" b="b"/>
              <a:pathLst>
                <a:path w="74930" h="71119">
                  <a:moveTo>
                    <a:pt x="74929" y="35560"/>
                  </a:moveTo>
                  <a:lnTo>
                    <a:pt x="72032" y="49152"/>
                  </a:lnTo>
                  <a:lnTo>
                    <a:pt x="64134" y="60483"/>
                  </a:lnTo>
                  <a:lnTo>
                    <a:pt x="52427" y="68242"/>
                  </a:lnTo>
                  <a:lnTo>
                    <a:pt x="38100" y="71120"/>
                  </a:lnTo>
                  <a:lnTo>
                    <a:pt x="23574" y="68242"/>
                  </a:lnTo>
                  <a:lnTo>
                    <a:pt x="11429" y="60483"/>
                  </a:lnTo>
                  <a:lnTo>
                    <a:pt x="3095" y="49152"/>
                  </a:lnTo>
                  <a:lnTo>
                    <a:pt x="0" y="35560"/>
                  </a:lnTo>
                  <a:lnTo>
                    <a:pt x="3095" y="21431"/>
                  </a:lnTo>
                  <a:lnTo>
                    <a:pt x="11430" y="10160"/>
                  </a:lnTo>
                  <a:lnTo>
                    <a:pt x="23574" y="2698"/>
                  </a:lnTo>
                  <a:lnTo>
                    <a:pt x="38100" y="0"/>
                  </a:lnTo>
                  <a:lnTo>
                    <a:pt x="52427" y="2698"/>
                  </a:lnTo>
                  <a:lnTo>
                    <a:pt x="64134" y="10159"/>
                  </a:lnTo>
                  <a:lnTo>
                    <a:pt x="72032" y="21431"/>
                  </a:lnTo>
                  <a:lnTo>
                    <a:pt x="74929" y="35560"/>
                  </a:lnTo>
                  <a:close/>
                </a:path>
                <a:path w="74930" h="71119">
                  <a:moveTo>
                    <a:pt x="74929" y="71120"/>
                  </a:moveTo>
                  <a:lnTo>
                    <a:pt x="74929" y="7112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04159" y="88137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132"/>
                  </a:lnTo>
                </a:path>
              </a:pathLst>
            </a:custGeom>
            <a:ln w="3175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028950" y="882650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19" h="58419">
                  <a:moveTo>
                    <a:pt x="35560" y="0"/>
                  </a:moveTo>
                  <a:lnTo>
                    <a:pt x="21431" y="2420"/>
                  </a:lnTo>
                  <a:lnTo>
                    <a:pt x="10160" y="8890"/>
                  </a:lnTo>
                  <a:lnTo>
                    <a:pt x="2698" y="18216"/>
                  </a:lnTo>
                  <a:lnTo>
                    <a:pt x="0" y="29210"/>
                  </a:lnTo>
                  <a:lnTo>
                    <a:pt x="2698" y="40739"/>
                  </a:lnTo>
                  <a:lnTo>
                    <a:pt x="10160" y="50006"/>
                  </a:lnTo>
                  <a:lnTo>
                    <a:pt x="21431" y="56177"/>
                  </a:lnTo>
                  <a:lnTo>
                    <a:pt x="35560" y="58420"/>
                  </a:lnTo>
                  <a:lnTo>
                    <a:pt x="49688" y="56177"/>
                  </a:lnTo>
                  <a:lnTo>
                    <a:pt x="60959" y="50006"/>
                  </a:lnTo>
                  <a:lnTo>
                    <a:pt x="68421" y="40739"/>
                  </a:lnTo>
                  <a:lnTo>
                    <a:pt x="71119" y="29210"/>
                  </a:lnTo>
                  <a:lnTo>
                    <a:pt x="68421" y="18216"/>
                  </a:lnTo>
                  <a:lnTo>
                    <a:pt x="60959" y="8889"/>
                  </a:lnTo>
                  <a:lnTo>
                    <a:pt x="49688" y="242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028950" y="882650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19" h="58419">
                  <a:moveTo>
                    <a:pt x="35560" y="58420"/>
                  </a:moveTo>
                  <a:lnTo>
                    <a:pt x="49688" y="56177"/>
                  </a:lnTo>
                  <a:lnTo>
                    <a:pt x="60959" y="50006"/>
                  </a:lnTo>
                  <a:lnTo>
                    <a:pt x="68421" y="40739"/>
                  </a:lnTo>
                  <a:lnTo>
                    <a:pt x="71119" y="29210"/>
                  </a:lnTo>
                  <a:lnTo>
                    <a:pt x="68421" y="18216"/>
                  </a:lnTo>
                  <a:lnTo>
                    <a:pt x="60959" y="8889"/>
                  </a:lnTo>
                  <a:lnTo>
                    <a:pt x="49688" y="2420"/>
                  </a:lnTo>
                  <a:lnTo>
                    <a:pt x="35560" y="0"/>
                  </a:lnTo>
                  <a:lnTo>
                    <a:pt x="21431" y="2420"/>
                  </a:lnTo>
                  <a:lnTo>
                    <a:pt x="10160" y="8890"/>
                  </a:lnTo>
                  <a:lnTo>
                    <a:pt x="2698" y="18216"/>
                  </a:lnTo>
                  <a:lnTo>
                    <a:pt x="0" y="29210"/>
                  </a:lnTo>
                  <a:lnTo>
                    <a:pt x="2698" y="40739"/>
                  </a:lnTo>
                  <a:lnTo>
                    <a:pt x="10160" y="50006"/>
                  </a:lnTo>
                  <a:lnTo>
                    <a:pt x="21431" y="56177"/>
                  </a:lnTo>
                  <a:lnTo>
                    <a:pt x="35560" y="58420"/>
                  </a:lnTo>
                  <a:close/>
                </a:path>
                <a:path w="71119" h="58419">
                  <a:moveTo>
                    <a:pt x="0" y="58420"/>
                  </a:moveTo>
                  <a:lnTo>
                    <a:pt x="0" y="5842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00069" y="88137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5942"/>
                  </a:lnTo>
                </a:path>
              </a:pathLst>
            </a:custGeom>
            <a:ln w="3175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19400" y="902970"/>
              <a:ext cx="431800" cy="72390"/>
            </a:xfrm>
            <a:custGeom>
              <a:avLst/>
              <a:gdLst/>
              <a:ahLst/>
              <a:cxnLst/>
              <a:rect l="l" t="t" r="r" b="b"/>
              <a:pathLst>
                <a:path w="431800" h="72390">
                  <a:moveTo>
                    <a:pt x="378460" y="0"/>
                  </a:moveTo>
                  <a:lnTo>
                    <a:pt x="54610" y="0"/>
                  </a:lnTo>
                  <a:lnTo>
                    <a:pt x="33754" y="2897"/>
                  </a:lnTo>
                  <a:lnTo>
                    <a:pt x="16351" y="10794"/>
                  </a:lnTo>
                  <a:lnTo>
                    <a:pt x="4425" y="22502"/>
                  </a:lnTo>
                  <a:lnTo>
                    <a:pt x="0" y="36829"/>
                  </a:lnTo>
                  <a:lnTo>
                    <a:pt x="4425" y="50422"/>
                  </a:lnTo>
                  <a:lnTo>
                    <a:pt x="16351" y="61753"/>
                  </a:lnTo>
                  <a:lnTo>
                    <a:pt x="33754" y="69512"/>
                  </a:lnTo>
                  <a:lnTo>
                    <a:pt x="54610" y="72389"/>
                  </a:lnTo>
                  <a:lnTo>
                    <a:pt x="378460" y="72389"/>
                  </a:lnTo>
                  <a:lnTo>
                    <a:pt x="399117" y="69512"/>
                  </a:lnTo>
                  <a:lnTo>
                    <a:pt x="416083" y="61753"/>
                  </a:lnTo>
                  <a:lnTo>
                    <a:pt x="427573" y="50422"/>
                  </a:lnTo>
                  <a:lnTo>
                    <a:pt x="431800" y="36829"/>
                  </a:lnTo>
                  <a:lnTo>
                    <a:pt x="427573" y="22502"/>
                  </a:lnTo>
                  <a:lnTo>
                    <a:pt x="416083" y="10794"/>
                  </a:lnTo>
                  <a:lnTo>
                    <a:pt x="399117" y="2897"/>
                  </a:lnTo>
                  <a:lnTo>
                    <a:pt x="37846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19400" y="902970"/>
              <a:ext cx="431800" cy="72390"/>
            </a:xfrm>
            <a:custGeom>
              <a:avLst/>
              <a:gdLst/>
              <a:ahLst/>
              <a:cxnLst/>
              <a:rect l="l" t="t" r="r" b="b"/>
              <a:pathLst>
                <a:path w="431800" h="72390">
                  <a:moveTo>
                    <a:pt x="431800" y="36829"/>
                  </a:moveTo>
                  <a:lnTo>
                    <a:pt x="427573" y="50422"/>
                  </a:lnTo>
                  <a:lnTo>
                    <a:pt x="416083" y="61753"/>
                  </a:lnTo>
                  <a:lnTo>
                    <a:pt x="399117" y="69512"/>
                  </a:lnTo>
                  <a:lnTo>
                    <a:pt x="378460" y="72389"/>
                  </a:lnTo>
                  <a:lnTo>
                    <a:pt x="54610" y="72389"/>
                  </a:lnTo>
                  <a:lnTo>
                    <a:pt x="33754" y="69512"/>
                  </a:lnTo>
                  <a:lnTo>
                    <a:pt x="16351" y="61753"/>
                  </a:lnTo>
                  <a:lnTo>
                    <a:pt x="4425" y="50422"/>
                  </a:lnTo>
                  <a:lnTo>
                    <a:pt x="0" y="36829"/>
                  </a:lnTo>
                  <a:lnTo>
                    <a:pt x="4425" y="22502"/>
                  </a:lnTo>
                  <a:lnTo>
                    <a:pt x="16351" y="10794"/>
                  </a:lnTo>
                  <a:lnTo>
                    <a:pt x="33754" y="2897"/>
                  </a:lnTo>
                  <a:lnTo>
                    <a:pt x="54610" y="0"/>
                  </a:lnTo>
                  <a:lnTo>
                    <a:pt x="378460" y="0"/>
                  </a:lnTo>
                  <a:lnTo>
                    <a:pt x="399117" y="2897"/>
                  </a:lnTo>
                  <a:lnTo>
                    <a:pt x="416083" y="10794"/>
                  </a:lnTo>
                  <a:lnTo>
                    <a:pt x="427573" y="22502"/>
                  </a:lnTo>
                  <a:lnTo>
                    <a:pt x="431800" y="36829"/>
                  </a:lnTo>
                  <a:close/>
                </a:path>
                <a:path w="431800" h="72390">
                  <a:moveTo>
                    <a:pt x="431800" y="72389"/>
                  </a:moveTo>
                  <a:lnTo>
                    <a:pt x="431800" y="72389"/>
                  </a:lnTo>
                </a:path>
                <a:path w="431800" h="7239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143250" y="902970"/>
              <a:ext cx="107950" cy="72390"/>
            </a:xfrm>
            <a:custGeom>
              <a:avLst/>
              <a:gdLst/>
              <a:ahLst/>
              <a:cxnLst/>
              <a:rect l="l" t="t" r="r" b="b"/>
              <a:pathLst>
                <a:path w="107950" h="72390">
                  <a:moveTo>
                    <a:pt x="54610" y="0"/>
                  </a:moveTo>
                  <a:lnTo>
                    <a:pt x="33754" y="2897"/>
                  </a:lnTo>
                  <a:lnTo>
                    <a:pt x="16351" y="10794"/>
                  </a:lnTo>
                  <a:lnTo>
                    <a:pt x="4425" y="22502"/>
                  </a:lnTo>
                  <a:lnTo>
                    <a:pt x="0" y="36829"/>
                  </a:lnTo>
                  <a:lnTo>
                    <a:pt x="4425" y="50422"/>
                  </a:lnTo>
                  <a:lnTo>
                    <a:pt x="16351" y="61753"/>
                  </a:lnTo>
                  <a:lnTo>
                    <a:pt x="33754" y="69512"/>
                  </a:lnTo>
                  <a:lnTo>
                    <a:pt x="54610" y="72389"/>
                  </a:lnTo>
                  <a:lnTo>
                    <a:pt x="75267" y="69512"/>
                  </a:lnTo>
                  <a:lnTo>
                    <a:pt x="92233" y="61753"/>
                  </a:lnTo>
                  <a:lnTo>
                    <a:pt x="103723" y="50422"/>
                  </a:lnTo>
                  <a:lnTo>
                    <a:pt x="107950" y="36829"/>
                  </a:lnTo>
                  <a:lnTo>
                    <a:pt x="103723" y="22502"/>
                  </a:lnTo>
                  <a:lnTo>
                    <a:pt x="92233" y="10794"/>
                  </a:lnTo>
                  <a:lnTo>
                    <a:pt x="75267" y="2897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19400" y="902970"/>
              <a:ext cx="431800" cy="72390"/>
            </a:xfrm>
            <a:custGeom>
              <a:avLst/>
              <a:gdLst/>
              <a:ahLst/>
              <a:cxnLst/>
              <a:rect l="l" t="t" r="r" b="b"/>
              <a:pathLst>
                <a:path w="431800" h="72390">
                  <a:moveTo>
                    <a:pt x="431800" y="36829"/>
                  </a:moveTo>
                  <a:lnTo>
                    <a:pt x="427573" y="50422"/>
                  </a:lnTo>
                  <a:lnTo>
                    <a:pt x="416083" y="61753"/>
                  </a:lnTo>
                  <a:lnTo>
                    <a:pt x="399117" y="69512"/>
                  </a:lnTo>
                  <a:lnTo>
                    <a:pt x="378460" y="72389"/>
                  </a:lnTo>
                  <a:lnTo>
                    <a:pt x="357604" y="69512"/>
                  </a:lnTo>
                  <a:lnTo>
                    <a:pt x="340201" y="61753"/>
                  </a:lnTo>
                  <a:lnTo>
                    <a:pt x="328275" y="50422"/>
                  </a:lnTo>
                  <a:lnTo>
                    <a:pt x="323850" y="36829"/>
                  </a:lnTo>
                  <a:lnTo>
                    <a:pt x="328275" y="22502"/>
                  </a:lnTo>
                  <a:lnTo>
                    <a:pt x="340201" y="10794"/>
                  </a:lnTo>
                  <a:lnTo>
                    <a:pt x="357604" y="2897"/>
                  </a:lnTo>
                  <a:lnTo>
                    <a:pt x="378460" y="0"/>
                  </a:lnTo>
                  <a:lnTo>
                    <a:pt x="399117" y="2897"/>
                  </a:lnTo>
                  <a:lnTo>
                    <a:pt x="416083" y="10794"/>
                  </a:lnTo>
                  <a:lnTo>
                    <a:pt x="427573" y="22502"/>
                  </a:lnTo>
                  <a:lnTo>
                    <a:pt x="431800" y="36829"/>
                  </a:lnTo>
                  <a:close/>
                </a:path>
                <a:path w="431800" h="72390">
                  <a:moveTo>
                    <a:pt x="431800" y="72389"/>
                  </a:moveTo>
                  <a:lnTo>
                    <a:pt x="431800" y="72389"/>
                  </a:lnTo>
                </a:path>
                <a:path w="431800" h="7239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134360" y="902970"/>
              <a:ext cx="116839" cy="72390"/>
            </a:xfrm>
            <a:custGeom>
              <a:avLst/>
              <a:gdLst/>
              <a:ahLst/>
              <a:cxnLst/>
              <a:rect l="l" t="t" r="r" b="b"/>
              <a:pathLst>
                <a:path w="116839" h="72390">
                  <a:moveTo>
                    <a:pt x="58419" y="0"/>
                  </a:moveTo>
                  <a:lnTo>
                    <a:pt x="35361" y="2718"/>
                  </a:lnTo>
                  <a:lnTo>
                    <a:pt x="16827" y="10318"/>
                  </a:lnTo>
                  <a:lnTo>
                    <a:pt x="4484" y="21967"/>
                  </a:lnTo>
                  <a:lnTo>
                    <a:pt x="0" y="36829"/>
                  </a:lnTo>
                  <a:lnTo>
                    <a:pt x="4484" y="50958"/>
                  </a:lnTo>
                  <a:lnTo>
                    <a:pt x="16827" y="62229"/>
                  </a:lnTo>
                  <a:lnTo>
                    <a:pt x="35361" y="69691"/>
                  </a:lnTo>
                  <a:lnTo>
                    <a:pt x="58419" y="72389"/>
                  </a:lnTo>
                  <a:lnTo>
                    <a:pt x="81478" y="69691"/>
                  </a:lnTo>
                  <a:lnTo>
                    <a:pt x="100012" y="62230"/>
                  </a:lnTo>
                  <a:lnTo>
                    <a:pt x="112355" y="50958"/>
                  </a:lnTo>
                  <a:lnTo>
                    <a:pt x="116839" y="36829"/>
                  </a:lnTo>
                  <a:lnTo>
                    <a:pt x="112355" y="21967"/>
                  </a:lnTo>
                  <a:lnTo>
                    <a:pt x="100012" y="10318"/>
                  </a:lnTo>
                  <a:lnTo>
                    <a:pt x="81478" y="2718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134360" y="902970"/>
              <a:ext cx="116839" cy="72390"/>
            </a:xfrm>
            <a:custGeom>
              <a:avLst/>
              <a:gdLst/>
              <a:ahLst/>
              <a:cxnLst/>
              <a:rect l="l" t="t" r="r" b="b"/>
              <a:pathLst>
                <a:path w="116839" h="72390">
                  <a:moveTo>
                    <a:pt x="58419" y="72389"/>
                  </a:moveTo>
                  <a:lnTo>
                    <a:pt x="81478" y="69691"/>
                  </a:lnTo>
                  <a:lnTo>
                    <a:pt x="100012" y="62230"/>
                  </a:lnTo>
                  <a:lnTo>
                    <a:pt x="112355" y="50958"/>
                  </a:lnTo>
                  <a:lnTo>
                    <a:pt x="116839" y="36829"/>
                  </a:lnTo>
                  <a:lnTo>
                    <a:pt x="112355" y="21967"/>
                  </a:lnTo>
                  <a:lnTo>
                    <a:pt x="100012" y="10318"/>
                  </a:lnTo>
                  <a:lnTo>
                    <a:pt x="81478" y="2718"/>
                  </a:lnTo>
                  <a:lnTo>
                    <a:pt x="58419" y="0"/>
                  </a:lnTo>
                  <a:lnTo>
                    <a:pt x="35361" y="2718"/>
                  </a:lnTo>
                  <a:lnTo>
                    <a:pt x="16827" y="10318"/>
                  </a:lnTo>
                  <a:lnTo>
                    <a:pt x="4484" y="21967"/>
                  </a:lnTo>
                  <a:lnTo>
                    <a:pt x="0" y="36829"/>
                  </a:lnTo>
                  <a:lnTo>
                    <a:pt x="4484" y="50958"/>
                  </a:lnTo>
                  <a:lnTo>
                    <a:pt x="16827" y="62229"/>
                  </a:lnTo>
                  <a:lnTo>
                    <a:pt x="35361" y="69691"/>
                  </a:lnTo>
                  <a:lnTo>
                    <a:pt x="58419" y="72389"/>
                  </a:lnTo>
                  <a:close/>
                </a:path>
                <a:path w="116839" h="72390">
                  <a:moveTo>
                    <a:pt x="0" y="72389"/>
                  </a:moveTo>
                  <a:lnTo>
                    <a:pt x="0" y="72389"/>
                  </a:lnTo>
                </a:path>
                <a:path w="116839" h="72390">
                  <a:moveTo>
                    <a:pt x="116839" y="0"/>
                  </a:moveTo>
                  <a:lnTo>
                    <a:pt x="11683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286000" y="941069"/>
              <a:ext cx="407670" cy="208279"/>
            </a:xfrm>
            <a:custGeom>
              <a:avLst/>
              <a:gdLst/>
              <a:ahLst/>
              <a:cxnLst/>
              <a:rect l="l" t="t" r="r" b="b"/>
              <a:pathLst>
                <a:path w="407669" h="208280">
                  <a:moveTo>
                    <a:pt x="407670" y="114300"/>
                  </a:moveTo>
                  <a:lnTo>
                    <a:pt x="403860" y="0"/>
                  </a:lnTo>
                  <a:lnTo>
                    <a:pt x="223520" y="7620"/>
                  </a:lnTo>
                  <a:lnTo>
                    <a:pt x="43180" y="13970"/>
                  </a:lnTo>
                  <a:lnTo>
                    <a:pt x="46469" y="88252"/>
                  </a:lnTo>
                  <a:lnTo>
                    <a:pt x="2540" y="87630"/>
                  </a:lnTo>
                  <a:lnTo>
                    <a:pt x="0" y="203200"/>
                  </a:lnTo>
                  <a:lnTo>
                    <a:pt x="360680" y="208280"/>
                  </a:lnTo>
                  <a:lnTo>
                    <a:pt x="361683" y="116090"/>
                  </a:lnTo>
                  <a:lnTo>
                    <a:pt x="407670" y="11430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216150" y="889987"/>
              <a:ext cx="875030" cy="325755"/>
            </a:xfrm>
            <a:custGeom>
              <a:avLst/>
              <a:gdLst/>
              <a:ahLst/>
              <a:cxnLst/>
              <a:rect l="l" t="t" r="r" b="b"/>
              <a:pathLst>
                <a:path w="875030" h="325755">
                  <a:moveTo>
                    <a:pt x="875030" y="47272"/>
                  </a:moveTo>
                  <a:lnTo>
                    <a:pt x="819814" y="34007"/>
                  </a:lnTo>
                  <a:lnTo>
                    <a:pt x="765198" y="21589"/>
                  </a:lnTo>
                  <a:lnTo>
                    <a:pt x="711993" y="11077"/>
                  </a:lnTo>
                  <a:lnTo>
                    <a:pt x="661011" y="3527"/>
                  </a:lnTo>
                  <a:lnTo>
                    <a:pt x="613063" y="0"/>
                  </a:lnTo>
                  <a:lnTo>
                    <a:pt x="568960" y="1552"/>
                  </a:lnTo>
                  <a:lnTo>
                    <a:pt x="524794" y="13906"/>
                  </a:lnTo>
                  <a:lnTo>
                    <a:pt x="488736" y="36990"/>
                  </a:lnTo>
                  <a:lnTo>
                    <a:pt x="454568" y="63548"/>
                  </a:lnTo>
                  <a:lnTo>
                    <a:pt x="416072" y="86327"/>
                  </a:lnTo>
                  <a:lnTo>
                    <a:pt x="367030" y="98072"/>
                  </a:lnTo>
                  <a:lnTo>
                    <a:pt x="323838" y="98642"/>
                  </a:lnTo>
                  <a:lnTo>
                    <a:pt x="276382" y="95324"/>
                  </a:lnTo>
                  <a:lnTo>
                    <a:pt x="225371" y="88741"/>
                  </a:lnTo>
                  <a:lnTo>
                    <a:pt x="171516" y="79514"/>
                  </a:lnTo>
                  <a:lnTo>
                    <a:pt x="115529" y="68266"/>
                  </a:lnTo>
                  <a:lnTo>
                    <a:pt x="58120" y="55617"/>
                  </a:lnTo>
                  <a:lnTo>
                    <a:pt x="0" y="42192"/>
                  </a:lnTo>
                </a:path>
                <a:path w="875030" h="325755">
                  <a:moveTo>
                    <a:pt x="852169" y="193322"/>
                  </a:moveTo>
                  <a:lnTo>
                    <a:pt x="852169" y="193322"/>
                  </a:lnTo>
                </a:path>
                <a:path w="875030" h="325755">
                  <a:moveTo>
                    <a:pt x="769619" y="313972"/>
                  </a:moveTo>
                  <a:lnTo>
                    <a:pt x="710227" y="317722"/>
                  </a:lnTo>
                  <a:lnTo>
                    <a:pt x="653573" y="320163"/>
                  </a:lnTo>
                  <a:lnTo>
                    <a:pt x="601920" y="319508"/>
                  </a:lnTo>
                  <a:lnTo>
                    <a:pt x="557530" y="313972"/>
                  </a:lnTo>
                  <a:lnTo>
                    <a:pt x="525323" y="300994"/>
                  </a:lnTo>
                  <a:lnTo>
                    <a:pt x="501808" y="281587"/>
                  </a:lnTo>
                  <a:lnTo>
                    <a:pt x="479484" y="262180"/>
                  </a:lnTo>
                  <a:lnTo>
                    <a:pt x="450850" y="249202"/>
                  </a:lnTo>
                  <a:lnTo>
                    <a:pt x="417651" y="244380"/>
                  </a:lnTo>
                  <a:lnTo>
                    <a:pt x="381476" y="244915"/>
                  </a:lnTo>
                  <a:lnTo>
                    <a:pt x="340300" y="247594"/>
                  </a:lnTo>
                  <a:lnTo>
                    <a:pt x="292100" y="249202"/>
                  </a:lnTo>
                  <a:lnTo>
                    <a:pt x="247182" y="249202"/>
                  </a:lnTo>
                  <a:lnTo>
                    <a:pt x="197022" y="249202"/>
                  </a:lnTo>
                  <a:lnTo>
                    <a:pt x="142778" y="249202"/>
                  </a:lnTo>
                  <a:lnTo>
                    <a:pt x="85608" y="249202"/>
                  </a:lnTo>
                  <a:lnTo>
                    <a:pt x="26669" y="249202"/>
                  </a:lnTo>
                </a:path>
                <a:path w="875030" h="325755">
                  <a:moveTo>
                    <a:pt x="769619" y="237772"/>
                  </a:moveTo>
                  <a:lnTo>
                    <a:pt x="769619" y="237772"/>
                  </a:lnTo>
                </a:path>
                <a:path w="875030" h="325755">
                  <a:moveTo>
                    <a:pt x="26669" y="325402"/>
                  </a:moveTo>
                  <a:lnTo>
                    <a:pt x="26669" y="325402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80359" y="1148080"/>
              <a:ext cx="158750" cy="80010"/>
            </a:xfrm>
            <a:custGeom>
              <a:avLst/>
              <a:gdLst/>
              <a:ahLst/>
              <a:cxnLst/>
              <a:rect l="l" t="t" r="r" b="b"/>
              <a:pathLst>
                <a:path w="158750" h="80009">
                  <a:moveTo>
                    <a:pt x="128269" y="0"/>
                  </a:moveTo>
                  <a:lnTo>
                    <a:pt x="21589" y="15240"/>
                  </a:lnTo>
                  <a:lnTo>
                    <a:pt x="0" y="50800"/>
                  </a:lnTo>
                  <a:lnTo>
                    <a:pt x="4048" y="62507"/>
                  </a:lnTo>
                  <a:lnTo>
                    <a:pt x="11429" y="72072"/>
                  </a:lnTo>
                  <a:lnTo>
                    <a:pt x="20716" y="78303"/>
                  </a:lnTo>
                  <a:lnTo>
                    <a:pt x="30479" y="80010"/>
                  </a:lnTo>
                  <a:lnTo>
                    <a:pt x="137159" y="66040"/>
                  </a:lnTo>
                  <a:lnTo>
                    <a:pt x="146069" y="61535"/>
                  </a:lnTo>
                  <a:lnTo>
                    <a:pt x="153193" y="52863"/>
                  </a:lnTo>
                  <a:lnTo>
                    <a:pt x="157698" y="41572"/>
                  </a:lnTo>
                  <a:lnTo>
                    <a:pt x="158750" y="29210"/>
                  </a:lnTo>
                  <a:lnTo>
                    <a:pt x="154701" y="17502"/>
                  </a:lnTo>
                  <a:lnTo>
                    <a:pt x="147319" y="7937"/>
                  </a:lnTo>
                  <a:lnTo>
                    <a:pt x="138033" y="1706"/>
                  </a:lnTo>
                  <a:lnTo>
                    <a:pt x="12826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76550" y="1148080"/>
              <a:ext cx="166370" cy="80010"/>
            </a:xfrm>
            <a:custGeom>
              <a:avLst/>
              <a:gdLst/>
              <a:ahLst/>
              <a:cxnLst/>
              <a:rect l="l" t="t" r="r" b="b"/>
              <a:pathLst>
                <a:path w="166369" h="80009">
                  <a:moveTo>
                    <a:pt x="132080" y="0"/>
                  </a:moveTo>
                  <a:lnTo>
                    <a:pt x="141843" y="1706"/>
                  </a:lnTo>
                  <a:lnTo>
                    <a:pt x="151130" y="7937"/>
                  </a:lnTo>
                  <a:lnTo>
                    <a:pt x="158511" y="17502"/>
                  </a:lnTo>
                  <a:lnTo>
                    <a:pt x="162560" y="29210"/>
                  </a:lnTo>
                  <a:lnTo>
                    <a:pt x="161508" y="41572"/>
                  </a:lnTo>
                  <a:lnTo>
                    <a:pt x="157003" y="52863"/>
                  </a:lnTo>
                  <a:lnTo>
                    <a:pt x="149879" y="61535"/>
                  </a:lnTo>
                  <a:lnTo>
                    <a:pt x="140969" y="66040"/>
                  </a:lnTo>
                  <a:lnTo>
                    <a:pt x="34289" y="80010"/>
                  </a:lnTo>
                  <a:lnTo>
                    <a:pt x="24526" y="78303"/>
                  </a:lnTo>
                  <a:lnTo>
                    <a:pt x="15239" y="72072"/>
                  </a:lnTo>
                  <a:lnTo>
                    <a:pt x="7858" y="62507"/>
                  </a:lnTo>
                  <a:lnTo>
                    <a:pt x="3810" y="50800"/>
                  </a:lnTo>
                  <a:lnTo>
                    <a:pt x="4325" y="38457"/>
                  </a:lnTo>
                  <a:lnTo>
                    <a:pt x="8889" y="27305"/>
                  </a:lnTo>
                  <a:lnTo>
                    <a:pt x="16311" y="19010"/>
                  </a:lnTo>
                  <a:lnTo>
                    <a:pt x="25400" y="15240"/>
                  </a:lnTo>
                  <a:lnTo>
                    <a:pt x="132080" y="0"/>
                  </a:lnTo>
                  <a:close/>
                </a:path>
                <a:path w="166369" h="80009">
                  <a:moveTo>
                    <a:pt x="166369" y="62230"/>
                  </a:moveTo>
                  <a:lnTo>
                    <a:pt x="166369" y="62230"/>
                  </a:lnTo>
                </a:path>
                <a:path w="166369" h="80009">
                  <a:moveTo>
                    <a:pt x="0" y="17780"/>
                  </a:moveTo>
                  <a:lnTo>
                    <a:pt x="0" y="1778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015456" y="1134427"/>
              <a:ext cx="80010" cy="58419"/>
            </a:xfrm>
            <a:custGeom>
              <a:avLst/>
              <a:gdLst/>
              <a:ahLst/>
              <a:cxnLst/>
              <a:rect l="l" t="t" r="r" b="b"/>
              <a:pathLst>
                <a:path w="80010" h="58419">
                  <a:moveTo>
                    <a:pt x="60325" y="0"/>
                  </a:moveTo>
                  <a:lnTo>
                    <a:pt x="15081" y="14882"/>
                  </a:lnTo>
                  <a:lnTo>
                    <a:pt x="0" y="36393"/>
                  </a:lnTo>
                  <a:lnTo>
                    <a:pt x="793" y="46672"/>
                  </a:lnTo>
                  <a:lnTo>
                    <a:pt x="8175" y="54788"/>
                  </a:lnTo>
                  <a:lnTo>
                    <a:pt x="19843" y="58261"/>
                  </a:lnTo>
                  <a:lnTo>
                    <a:pt x="34369" y="57209"/>
                  </a:lnTo>
                  <a:lnTo>
                    <a:pt x="50323" y="51752"/>
                  </a:lnTo>
                  <a:lnTo>
                    <a:pt x="64690" y="42902"/>
                  </a:lnTo>
                  <a:lnTo>
                    <a:pt x="74771" y="32385"/>
                  </a:lnTo>
                  <a:lnTo>
                    <a:pt x="79613" y="21391"/>
                  </a:lnTo>
                  <a:lnTo>
                    <a:pt x="78263" y="11112"/>
                  </a:lnTo>
                  <a:lnTo>
                    <a:pt x="71616" y="3532"/>
                  </a:lnTo>
                  <a:lnTo>
                    <a:pt x="60325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06089" y="1134427"/>
              <a:ext cx="97790" cy="58419"/>
            </a:xfrm>
            <a:custGeom>
              <a:avLst/>
              <a:gdLst/>
              <a:ahLst/>
              <a:cxnLst/>
              <a:rect l="l" t="t" r="r" b="b"/>
              <a:pathLst>
                <a:path w="97789" h="58419">
                  <a:moveTo>
                    <a:pt x="59690" y="51752"/>
                  </a:moveTo>
                  <a:lnTo>
                    <a:pt x="43735" y="57209"/>
                  </a:lnTo>
                  <a:lnTo>
                    <a:pt x="29210" y="58261"/>
                  </a:lnTo>
                  <a:lnTo>
                    <a:pt x="17541" y="54788"/>
                  </a:lnTo>
                  <a:lnTo>
                    <a:pt x="10160" y="46672"/>
                  </a:lnTo>
                  <a:lnTo>
                    <a:pt x="9366" y="36393"/>
                  </a:lnTo>
                  <a:lnTo>
                    <a:pt x="14287" y="25400"/>
                  </a:lnTo>
                  <a:lnTo>
                    <a:pt x="24447" y="14882"/>
                  </a:lnTo>
                  <a:lnTo>
                    <a:pt x="39370" y="6032"/>
                  </a:lnTo>
                  <a:lnTo>
                    <a:pt x="55304" y="754"/>
                  </a:lnTo>
                  <a:lnTo>
                    <a:pt x="69691" y="0"/>
                  </a:lnTo>
                  <a:lnTo>
                    <a:pt x="80982" y="3532"/>
                  </a:lnTo>
                  <a:lnTo>
                    <a:pt x="87630" y="11112"/>
                  </a:lnTo>
                  <a:lnTo>
                    <a:pt x="88979" y="21391"/>
                  </a:lnTo>
                  <a:lnTo>
                    <a:pt x="84137" y="32385"/>
                  </a:lnTo>
                  <a:lnTo>
                    <a:pt x="74056" y="42902"/>
                  </a:lnTo>
                  <a:lnTo>
                    <a:pt x="59690" y="51752"/>
                  </a:lnTo>
                  <a:close/>
                </a:path>
                <a:path w="97789" h="58419">
                  <a:moveTo>
                    <a:pt x="97790" y="33972"/>
                  </a:moveTo>
                  <a:lnTo>
                    <a:pt x="97790" y="33972"/>
                  </a:lnTo>
                </a:path>
                <a:path w="97789" h="58419">
                  <a:moveTo>
                    <a:pt x="0" y="23812"/>
                  </a:moveTo>
                  <a:lnTo>
                    <a:pt x="0" y="23812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701290" y="1111250"/>
              <a:ext cx="430530" cy="151130"/>
            </a:xfrm>
            <a:custGeom>
              <a:avLst/>
              <a:gdLst/>
              <a:ahLst/>
              <a:cxnLst/>
              <a:rect l="l" t="t" r="r" b="b"/>
              <a:pathLst>
                <a:path w="430530" h="151130">
                  <a:moveTo>
                    <a:pt x="330200" y="88900"/>
                  </a:moveTo>
                  <a:lnTo>
                    <a:pt x="282892" y="100925"/>
                  </a:lnTo>
                  <a:lnTo>
                    <a:pt x="236537" y="110807"/>
                  </a:lnTo>
                  <a:lnTo>
                    <a:pt x="191611" y="116403"/>
                  </a:lnTo>
                  <a:lnTo>
                    <a:pt x="148590" y="115570"/>
                  </a:lnTo>
                  <a:lnTo>
                    <a:pt x="109120" y="106660"/>
                  </a:lnTo>
                  <a:lnTo>
                    <a:pt x="71913" y="90963"/>
                  </a:lnTo>
                  <a:lnTo>
                    <a:pt x="35897" y="70742"/>
                  </a:lnTo>
                  <a:lnTo>
                    <a:pt x="0" y="48260"/>
                  </a:lnTo>
                </a:path>
                <a:path w="430530" h="151130">
                  <a:moveTo>
                    <a:pt x="316230" y="0"/>
                  </a:moveTo>
                  <a:lnTo>
                    <a:pt x="316230" y="0"/>
                  </a:lnTo>
                </a:path>
                <a:path w="430530" h="151130">
                  <a:moveTo>
                    <a:pt x="15240" y="151129"/>
                  </a:moveTo>
                  <a:lnTo>
                    <a:pt x="15240" y="151129"/>
                  </a:lnTo>
                </a:path>
                <a:path w="430530" h="151130">
                  <a:moveTo>
                    <a:pt x="318770" y="88900"/>
                  </a:moveTo>
                  <a:lnTo>
                    <a:pt x="353913" y="79176"/>
                  </a:lnTo>
                  <a:lnTo>
                    <a:pt x="384651" y="69214"/>
                  </a:lnTo>
                  <a:lnTo>
                    <a:pt x="407531" y="59253"/>
                  </a:lnTo>
                  <a:lnTo>
                    <a:pt x="419100" y="49529"/>
                  </a:lnTo>
                  <a:lnTo>
                    <a:pt x="414059" y="38973"/>
                  </a:lnTo>
                  <a:lnTo>
                    <a:pt x="395922" y="26987"/>
                  </a:lnTo>
                  <a:lnTo>
                    <a:pt x="371594" y="17383"/>
                  </a:lnTo>
                  <a:lnTo>
                    <a:pt x="347980" y="13970"/>
                  </a:lnTo>
                  <a:lnTo>
                    <a:pt x="325715" y="20121"/>
                  </a:lnTo>
                  <a:lnTo>
                    <a:pt x="301307" y="32702"/>
                  </a:lnTo>
                  <a:lnTo>
                    <a:pt x="275470" y="45759"/>
                  </a:lnTo>
                  <a:lnTo>
                    <a:pt x="248920" y="53339"/>
                  </a:lnTo>
                  <a:lnTo>
                    <a:pt x="218440" y="52189"/>
                  </a:lnTo>
                  <a:lnTo>
                    <a:pt x="185102" y="46037"/>
                  </a:lnTo>
                  <a:lnTo>
                    <a:pt x="153193" y="39409"/>
                  </a:lnTo>
                  <a:lnTo>
                    <a:pt x="127000" y="36829"/>
                  </a:lnTo>
                </a:path>
                <a:path w="430530" h="151130">
                  <a:moveTo>
                    <a:pt x="430530" y="54610"/>
                  </a:moveTo>
                  <a:lnTo>
                    <a:pt x="430530" y="54610"/>
                  </a:lnTo>
                </a:path>
                <a:path w="430530" h="151130">
                  <a:moveTo>
                    <a:pt x="127000" y="36829"/>
                  </a:moveTo>
                  <a:lnTo>
                    <a:pt x="127000" y="36829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34030" y="1144270"/>
              <a:ext cx="92710" cy="49530"/>
            </a:xfrm>
            <a:custGeom>
              <a:avLst/>
              <a:gdLst/>
              <a:ahLst/>
              <a:cxnLst/>
              <a:rect l="l" t="t" r="r" b="b"/>
              <a:pathLst>
                <a:path w="92710" h="49530">
                  <a:moveTo>
                    <a:pt x="46989" y="0"/>
                  </a:moveTo>
                  <a:lnTo>
                    <a:pt x="28396" y="2004"/>
                  </a:lnTo>
                  <a:lnTo>
                    <a:pt x="13493" y="7461"/>
                  </a:lnTo>
                  <a:lnTo>
                    <a:pt x="3591" y="15537"/>
                  </a:lnTo>
                  <a:lnTo>
                    <a:pt x="0" y="25400"/>
                  </a:lnTo>
                  <a:lnTo>
                    <a:pt x="3591" y="35063"/>
                  </a:lnTo>
                  <a:lnTo>
                    <a:pt x="13493" y="42703"/>
                  </a:lnTo>
                  <a:lnTo>
                    <a:pt x="28396" y="47724"/>
                  </a:lnTo>
                  <a:lnTo>
                    <a:pt x="46989" y="49529"/>
                  </a:lnTo>
                  <a:lnTo>
                    <a:pt x="64849" y="47724"/>
                  </a:lnTo>
                  <a:lnTo>
                    <a:pt x="79374" y="42703"/>
                  </a:lnTo>
                  <a:lnTo>
                    <a:pt x="89138" y="35063"/>
                  </a:lnTo>
                  <a:lnTo>
                    <a:pt x="92709" y="25400"/>
                  </a:lnTo>
                  <a:lnTo>
                    <a:pt x="89138" y="15537"/>
                  </a:lnTo>
                  <a:lnTo>
                    <a:pt x="79375" y="7461"/>
                  </a:lnTo>
                  <a:lnTo>
                    <a:pt x="64849" y="2004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32760" y="1144270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80" h="49530">
                  <a:moveTo>
                    <a:pt x="48259" y="49529"/>
                  </a:moveTo>
                  <a:lnTo>
                    <a:pt x="29666" y="47724"/>
                  </a:lnTo>
                  <a:lnTo>
                    <a:pt x="14763" y="42703"/>
                  </a:lnTo>
                  <a:lnTo>
                    <a:pt x="4861" y="35063"/>
                  </a:lnTo>
                  <a:lnTo>
                    <a:pt x="1269" y="25400"/>
                  </a:lnTo>
                  <a:lnTo>
                    <a:pt x="4861" y="15537"/>
                  </a:lnTo>
                  <a:lnTo>
                    <a:pt x="14763" y="7461"/>
                  </a:lnTo>
                  <a:lnTo>
                    <a:pt x="29666" y="2004"/>
                  </a:lnTo>
                  <a:lnTo>
                    <a:pt x="48259" y="0"/>
                  </a:lnTo>
                  <a:lnTo>
                    <a:pt x="66119" y="2004"/>
                  </a:lnTo>
                  <a:lnTo>
                    <a:pt x="80644" y="7461"/>
                  </a:lnTo>
                  <a:lnTo>
                    <a:pt x="90408" y="15537"/>
                  </a:lnTo>
                  <a:lnTo>
                    <a:pt x="93979" y="25400"/>
                  </a:lnTo>
                  <a:lnTo>
                    <a:pt x="90408" y="35063"/>
                  </a:lnTo>
                  <a:lnTo>
                    <a:pt x="80644" y="42703"/>
                  </a:lnTo>
                  <a:lnTo>
                    <a:pt x="66119" y="47724"/>
                  </a:lnTo>
                  <a:lnTo>
                    <a:pt x="48259" y="49529"/>
                  </a:lnTo>
                  <a:close/>
                </a:path>
                <a:path w="93980" h="49530">
                  <a:moveTo>
                    <a:pt x="93979" y="49529"/>
                  </a:moveTo>
                  <a:lnTo>
                    <a:pt x="93979" y="49529"/>
                  </a:lnTo>
                </a:path>
                <a:path w="93980" h="4953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744469" y="1129030"/>
              <a:ext cx="158115" cy="85090"/>
            </a:xfrm>
            <a:custGeom>
              <a:avLst/>
              <a:gdLst/>
              <a:ahLst/>
              <a:cxnLst/>
              <a:rect l="l" t="t" r="r" b="b"/>
              <a:pathLst>
                <a:path w="158114" h="85090">
                  <a:moveTo>
                    <a:pt x="31750" y="0"/>
                  </a:moveTo>
                  <a:lnTo>
                    <a:pt x="21967" y="972"/>
                  </a:lnTo>
                  <a:lnTo>
                    <a:pt x="12541" y="6826"/>
                  </a:lnTo>
                  <a:lnTo>
                    <a:pt x="4782" y="16252"/>
                  </a:lnTo>
                  <a:lnTo>
                    <a:pt x="0" y="27940"/>
                  </a:lnTo>
                  <a:lnTo>
                    <a:pt x="297" y="40302"/>
                  </a:lnTo>
                  <a:lnTo>
                    <a:pt x="4286" y="51593"/>
                  </a:lnTo>
                  <a:lnTo>
                    <a:pt x="10894" y="60265"/>
                  </a:lnTo>
                  <a:lnTo>
                    <a:pt x="19050" y="64770"/>
                  </a:lnTo>
                  <a:lnTo>
                    <a:pt x="125730" y="85090"/>
                  </a:lnTo>
                  <a:lnTo>
                    <a:pt x="135512" y="84316"/>
                  </a:lnTo>
                  <a:lnTo>
                    <a:pt x="144938" y="78898"/>
                  </a:lnTo>
                  <a:lnTo>
                    <a:pt x="152697" y="69909"/>
                  </a:lnTo>
                  <a:lnTo>
                    <a:pt x="157480" y="58420"/>
                  </a:lnTo>
                  <a:lnTo>
                    <a:pt x="157896" y="46057"/>
                  </a:lnTo>
                  <a:lnTo>
                    <a:pt x="154146" y="34766"/>
                  </a:lnTo>
                  <a:lnTo>
                    <a:pt x="147300" y="26094"/>
                  </a:lnTo>
                  <a:lnTo>
                    <a:pt x="138430" y="2159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744469" y="1123950"/>
              <a:ext cx="158115" cy="95250"/>
            </a:xfrm>
            <a:custGeom>
              <a:avLst/>
              <a:gdLst/>
              <a:ahLst/>
              <a:cxnLst/>
              <a:rect l="l" t="t" r="r" b="b"/>
              <a:pathLst>
                <a:path w="158114" h="95250">
                  <a:moveTo>
                    <a:pt x="138430" y="26670"/>
                  </a:moveTo>
                  <a:lnTo>
                    <a:pt x="147300" y="31174"/>
                  </a:lnTo>
                  <a:lnTo>
                    <a:pt x="154146" y="39846"/>
                  </a:lnTo>
                  <a:lnTo>
                    <a:pt x="157896" y="51137"/>
                  </a:lnTo>
                  <a:lnTo>
                    <a:pt x="157480" y="63500"/>
                  </a:lnTo>
                  <a:lnTo>
                    <a:pt x="152697" y="74989"/>
                  </a:lnTo>
                  <a:lnTo>
                    <a:pt x="144938" y="83978"/>
                  </a:lnTo>
                  <a:lnTo>
                    <a:pt x="135512" y="89396"/>
                  </a:lnTo>
                  <a:lnTo>
                    <a:pt x="125730" y="90170"/>
                  </a:lnTo>
                  <a:lnTo>
                    <a:pt x="19050" y="69850"/>
                  </a:lnTo>
                  <a:lnTo>
                    <a:pt x="10894" y="65345"/>
                  </a:lnTo>
                  <a:lnTo>
                    <a:pt x="4286" y="56673"/>
                  </a:lnTo>
                  <a:lnTo>
                    <a:pt x="297" y="45382"/>
                  </a:lnTo>
                  <a:lnTo>
                    <a:pt x="0" y="33020"/>
                  </a:lnTo>
                  <a:lnTo>
                    <a:pt x="4782" y="21332"/>
                  </a:lnTo>
                  <a:lnTo>
                    <a:pt x="12541" y="11906"/>
                  </a:lnTo>
                  <a:lnTo>
                    <a:pt x="21967" y="6052"/>
                  </a:lnTo>
                  <a:lnTo>
                    <a:pt x="31750" y="5079"/>
                  </a:lnTo>
                  <a:lnTo>
                    <a:pt x="138430" y="26670"/>
                  </a:lnTo>
                  <a:close/>
                </a:path>
                <a:path w="158114" h="95250">
                  <a:moveTo>
                    <a:pt x="151130" y="95250"/>
                  </a:moveTo>
                  <a:lnTo>
                    <a:pt x="151130" y="95250"/>
                  </a:lnTo>
                </a:path>
                <a:path w="158114" h="95250">
                  <a:moveTo>
                    <a:pt x="7619" y="0"/>
                  </a:moveTo>
                  <a:lnTo>
                    <a:pt x="7619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09220" y="1170939"/>
              <a:ext cx="106045" cy="59690"/>
            </a:xfrm>
            <a:custGeom>
              <a:avLst/>
              <a:gdLst/>
              <a:ahLst/>
              <a:cxnLst/>
              <a:rect l="l" t="t" r="r" b="b"/>
              <a:pathLst>
                <a:path w="106044" h="59690">
                  <a:moveTo>
                    <a:pt x="88919" y="0"/>
                  </a:moveTo>
                  <a:lnTo>
                    <a:pt x="10179" y="11430"/>
                  </a:lnTo>
                  <a:lnTo>
                    <a:pt x="5199" y="13632"/>
                  </a:lnTo>
                  <a:lnTo>
                    <a:pt x="1766" y="19526"/>
                  </a:lnTo>
                  <a:lnTo>
                    <a:pt x="0" y="28039"/>
                  </a:lnTo>
                  <a:lnTo>
                    <a:pt x="19" y="38100"/>
                  </a:lnTo>
                  <a:lnTo>
                    <a:pt x="2778" y="47009"/>
                  </a:lnTo>
                  <a:lnTo>
                    <a:pt x="6846" y="54133"/>
                  </a:lnTo>
                  <a:lnTo>
                    <a:pt x="11628" y="58638"/>
                  </a:lnTo>
                  <a:lnTo>
                    <a:pt x="16529" y="59689"/>
                  </a:lnTo>
                  <a:lnTo>
                    <a:pt x="96539" y="49530"/>
                  </a:lnTo>
                  <a:lnTo>
                    <a:pt x="100965" y="46612"/>
                  </a:lnTo>
                  <a:lnTo>
                    <a:pt x="104318" y="40481"/>
                  </a:lnTo>
                  <a:lnTo>
                    <a:pt x="106005" y="32206"/>
                  </a:lnTo>
                  <a:lnTo>
                    <a:pt x="105429" y="22860"/>
                  </a:lnTo>
                  <a:lnTo>
                    <a:pt x="103385" y="13215"/>
                  </a:lnTo>
                  <a:lnTo>
                    <a:pt x="99556" y="5714"/>
                  </a:lnTo>
                  <a:lnTo>
                    <a:pt x="94535" y="1071"/>
                  </a:lnTo>
                  <a:lnTo>
                    <a:pt x="8891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09220" y="1182370"/>
              <a:ext cx="27305" cy="48260"/>
            </a:xfrm>
            <a:custGeom>
              <a:avLst/>
              <a:gdLst/>
              <a:ahLst/>
              <a:cxnLst/>
              <a:rect l="l" t="t" r="r" b="b"/>
              <a:pathLst>
                <a:path w="27305" h="48259">
                  <a:moveTo>
                    <a:pt x="10179" y="0"/>
                  </a:moveTo>
                  <a:lnTo>
                    <a:pt x="5199" y="2202"/>
                  </a:lnTo>
                  <a:lnTo>
                    <a:pt x="1766" y="8096"/>
                  </a:lnTo>
                  <a:lnTo>
                    <a:pt x="0" y="16609"/>
                  </a:lnTo>
                  <a:lnTo>
                    <a:pt x="19" y="26669"/>
                  </a:lnTo>
                  <a:lnTo>
                    <a:pt x="2778" y="35579"/>
                  </a:lnTo>
                  <a:lnTo>
                    <a:pt x="6846" y="42703"/>
                  </a:lnTo>
                  <a:lnTo>
                    <a:pt x="11628" y="47208"/>
                  </a:lnTo>
                  <a:lnTo>
                    <a:pt x="16529" y="48259"/>
                  </a:lnTo>
                  <a:lnTo>
                    <a:pt x="21689" y="46057"/>
                  </a:lnTo>
                  <a:lnTo>
                    <a:pt x="25419" y="40163"/>
                  </a:lnTo>
                  <a:lnTo>
                    <a:pt x="27245" y="31650"/>
                  </a:lnTo>
                  <a:lnTo>
                    <a:pt x="26689" y="21589"/>
                  </a:lnTo>
                  <a:lnTo>
                    <a:pt x="24467" y="12680"/>
                  </a:lnTo>
                  <a:lnTo>
                    <a:pt x="20339" y="5556"/>
                  </a:lnTo>
                  <a:lnTo>
                    <a:pt x="15259" y="1051"/>
                  </a:lnTo>
                  <a:lnTo>
                    <a:pt x="1017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92119" y="1131570"/>
              <a:ext cx="62230" cy="49530"/>
            </a:xfrm>
            <a:custGeom>
              <a:avLst/>
              <a:gdLst/>
              <a:ahLst/>
              <a:cxnLst/>
              <a:rect l="l" t="t" r="r" b="b"/>
              <a:pathLst>
                <a:path w="62230" h="49530">
                  <a:moveTo>
                    <a:pt x="54610" y="0"/>
                  </a:moveTo>
                  <a:lnTo>
                    <a:pt x="7619" y="0"/>
                  </a:lnTo>
                  <a:lnTo>
                    <a:pt x="4822" y="2182"/>
                  </a:lnTo>
                  <a:lnTo>
                    <a:pt x="2381" y="7937"/>
                  </a:lnTo>
                  <a:lnTo>
                    <a:pt x="654" y="16073"/>
                  </a:lnTo>
                  <a:lnTo>
                    <a:pt x="0" y="25400"/>
                  </a:lnTo>
                  <a:lnTo>
                    <a:pt x="0" y="39369"/>
                  </a:lnTo>
                  <a:lnTo>
                    <a:pt x="3810" y="49529"/>
                  </a:lnTo>
                  <a:lnTo>
                    <a:pt x="59690" y="49529"/>
                  </a:lnTo>
                  <a:lnTo>
                    <a:pt x="62230" y="39369"/>
                  </a:lnTo>
                  <a:lnTo>
                    <a:pt x="62230" y="25400"/>
                  </a:lnTo>
                  <a:lnTo>
                    <a:pt x="61753" y="16073"/>
                  </a:lnTo>
                  <a:lnTo>
                    <a:pt x="60325" y="7937"/>
                  </a:lnTo>
                  <a:lnTo>
                    <a:pt x="57943" y="2182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992119" y="1131570"/>
              <a:ext cx="16510" cy="49530"/>
            </a:xfrm>
            <a:custGeom>
              <a:avLst/>
              <a:gdLst/>
              <a:ahLst/>
              <a:cxnLst/>
              <a:rect l="l" t="t" r="r" b="b"/>
              <a:pathLst>
                <a:path w="16510" h="49530">
                  <a:moveTo>
                    <a:pt x="7619" y="0"/>
                  </a:moveTo>
                  <a:lnTo>
                    <a:pt x="4822" y="2182"/>
                  </a:lnTo>
                  <a:lnTo>
                    <a:pt x="2381" y="7937"/>
                  </a:lnTo>
                  <a:lnTo>
                    <a:pt x="654" y="16073"/>
                  </a:lnTo>
                  <a:lnTo>
                    <a:pt x="0" y="25400"/>
                  </a:lnTo>
                  <a:lnTo>
                    <a:pt x="0" y="39369"/>
                  </a:lnTo>
                  <a:lnTo>
                    <a:pt x="3810" y="49529"/>
                  </a:lnTo>
                  <a:lnTo>
                    <a:pt x="7619" y="49529"/>
                  </a:lnTo>
                  <a:lnTo>
                    <a:pt x="11152" y="47724"/>
                  </a:lnTo>
                  <a:lnTo>
                    <a:pt x="13970" y="42703"/>
                  </a:lnTo>
                  <a:lnTo>
                    <a:pt x="15835" y="35063"/>
                  </a:lnTo>
                  <a:lnTo>
                    <a:pt x="16510" y="25400"/>
                  </a:lnTo>
                  <a:lnTo>
                    <a:pt x="15835" y="16073"/>
                  </a:lnTo>
                  <a:lnTo>
                    <a:pt x="13970" y="7937"/>
                  </a:lnTo>
                  <a:lnTo>
                    <a:pt x="11152" y="2182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72080" y="1113789"/>
              <a:ext cx="135890" cy="77470"/>
            </a:xfrm>
            <a:custGeom>
              <a:avLst/>
              <a:gdLst/>
              <a:ahLst/>
              <a:cxnLst/>
              <a:rect l="l" t="t" r="r" b="b"/>
              <a:pathLst>
                <a:path w="135889" h="77469">
                  <a:moveTo>
                    <a:pt x="0" y="0"/>
                  </a:moveTo>
                  <a:lnTo>
                    <a:pt x="63500" y="77470"/>
                  </a:lnTo>
                  <a:lnTo>
                    <a:pt x="135889" y="8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556509" y="1126489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20446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682240" y="1066800"/>
              <a:ext cx="215900" cy="143510"/>
            </a:xfrm>
            <a:custGeom>
              <a:avLst/>
              <a:gdLst/>
              <a:ahLst/>
              <a:cxnLst/>
              <a:rect l="l" t="t" r="r" b="b"/>
              <a:pathLst>
                <a:path w="215900" h="143509">
                  <a:moveTo>
                    <a:pt x="107950" y="0"/>
                  </a:moveTo>
                  <a:lnTo>
                    <a:pt x="65365" y="5397"/>
                  </a:lnTo>
                  <a:lnTo>
                    <a:pt x="31114" y="20320"/>
                  </a:lnTo>
                  <a:lnTo>
                    <a:pt x="8294" y="42862"/>
                  </a:lnTo>
                  <a:lnTo>
                    <a:pt x="0" y="71120"/>
                  </a:lnTo>
                  <a:lnTo>
                    <a:pt x="8294" y="99575"/>
                  </a:lnTo>
                  <a:lnTo>
                    <a:pt x="31114" y="122554"/>
                  </a:lnTo>
                  <a:lnTo>
                    <a:pt x="65365" y="137914"/>
                  </a:lnTo>
                  <a:lnTo>
                    <a:pt x="107950" y="143510"/>
                  </a:lnTo>
                  <a:lnTo>
                    <a:pt x="150534" y="137914"/>
                  </a:lnTo>
                  <a:lnTo>
                    <a:pt x="184785" y="122554"/>
                  </a:lnTo>
                  <a:lnTo>
                    <a:pt x="207605" y="99575"/>
                  </a:lnTo>
                  <a:lnTo>
                    <a:pt x="215900" y="71120"/>
                  </a:lnTo>
                  <a:lnTo>
                    <a:pt x="207605" y="42862"/>
                  </a:lnTo>
                  <a:lnTo>
                    <a:pt x="184785" y="20320"/>
                  </a:lnTo>
                  <a:lnTo>
                    <a:pt x="150534" y="5397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961640" y="115443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19">
                  <a:moveTo>
                    <a:pt x="0" y="0"/>
                  </a:moveTo>
                  <a:lnTo>
                    <a:pt x="0" y="71120"/>
                  </a:lnTo>
                </a:path>
              </a:pathLst>
            </a:custGeom>
            <a:ln w="19048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33369" y="929639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19">
                  <a:moveTo>
                    <a:pt x="402590" y="0"/>
                  </a:moveTo>
                  <a:lnTo>
                    <a:pt x="57150" y="0"/>
                  </a:lnTo>
                  <a:lnTo>
                    <a:pt x="35361" y="2698"/>
                  </a:lnTo>
                  <a:lnTo>
                    <a:pt x="17144" y="10160"/>
                  </a:lnTo>
                  <a:lnTo>
                    <a:pt x="4643" y="21431"/>
                  </a:lnTo>
                  <a:lnTo>
                    <a:pt x="0" y="35560"/>
                  </a:lnTo>
                  <a:lnTo>
                    <a:pt x="4643" y="49152"/>
                  </a:lnTo>
                  <a:lnTo>
                    <a:pt x="17145" y="60483"/>
                  </a:lnTo>
                  <a:lnTo>
                    <a:pt x="35361" y="68242"/>
                  </a:lnTo>
                  <a:lnTo>
                    <a:pt x="57150" y="71120"/>
                  </a:lnTo>
                  <a:lnTo>
                    <a:pt x="402590" y="71120"/>
                  </a:lnTo>
                  <a:lnTo>
                    <a:pt x="424914" y="68242"/>
                  </a:lnTo>
                  <a:lnTo>
                    <a:pt x="443071" y="60483"/>
                  </a:lnTo>
                  <a:lnTo>
                    <a:pt x="455275" y="49152"/>
                  </a:lnTo>
                  <a:lnTo>
                    <a:pt x="459740" y="35560"/>
                  </a:lnTo>
                  <a:lnTo>
                    <a:pt x="455275" y="21431"/>
                  </a:lnTo>
                  <a:lnTo>
                    <a:pt x="443071" y="10160"/>
                  </a:lnTo>
                  <a:lnTo>
                    <a:pt x="424914" y="2698"/>
                  </a:lnTo>
                  <a:lnTo>
                    <a:pt x="40259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33369" y="929639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19">
                  <a:moveTo>
                    <a:pt x="459740" y="35560"/>
                  </a:moveTo>
                  <a:lnTo>
                    <a:pt x="455275" y="49152"/>
                  </a:lnTo>
                  <a:lnTo>
                    <a:pt x="443071" y="60483"/>
                  </a:lnTo>
                  <a:lnTo>
                    <a:pt x="424914" y="68242"/>
                  </a:lnTo>
                  <a:lnTo>
                    <a:pt x="402590" y="71120"/>
                  </a:lnTo>
                  <a:lnTo>
                    <a:pt x="57150" y="71120"/>
                  </a:lnTo>
                  <a:lnTo>
                    <a:pt x="35361" y="68242"/>
                  </a:lnTo>
                  <a:lnTo>
                    <a:pt x="17145" y="60483"/>
                  </a:lnTo>
                  <a:lnTo>
                    <a:pt x="4643" y="49152"/>
                  </a:lnTo>
                  <a:lnTo>
                    <a:pt x="0" y="35560"/>
                  </a:lnTo>
                  <a:lnTo>
                    <a:pt x="4643" y="21431"/>
                  </a:lnTo>
                  <a:lnTo>
                    <a:pt x="17144" y="10160"/>
                  </a:lnTo>
                  <a:lnTo>
                    <a:pt x="35361" y="2698"/>
                  </a:lnTo>
                  <a:lnTo>
                    <a:pt x="57150" y="0"/>
                  </a:lnTo>
                  <a:lnTo>
                    <a:pt x="402590" y="0"/>
                  </a:lnTo>
                  <a:lnTo>
                    <a:pt x="424914" y="2698"/>
                  </a:lnTo>
                  <a:lnTo>
                    <a:pt x="443071" y="10159"/>
                  </a:lnTo>
                  <a:lnTo>
                    <a:pt x="455275" y="21431"/>
                  </a:lnTo>
                  <a:lnTo>
                    <a:pt x="459740" y="35560"/>
                  </a:lnTo>
                  <a:close/>
                </a:path>
                <a:path w="459739" h="71119">
                  <a:moveTo>
                    <a:pt x="459740" y="71120"/>
                  </a:moveTo>
                  <a:lnTo>
                    <a:pt x="459740" y="71120"/>
                  </a:lnTo>
                </a:path>
                <a:path w="459739" h="7111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78810" y="929639"/>
              <a:ext cx="114300" cy="71120"/>
            </a:xfrm>
            <a:custGeom>
              <a:avLst/>
              <a:gdLst/>
              <a:ahLst/>
              <a:cxnLst/>
              <a:rect l="l" t="t" r="r" b="b"/>
              <a:pathLst>
                <a:path w="114300" h="71119">
                  <a:moveTo>
                    <a:pt x="57150" y="0"/>
                  </a:moveTo>
                  <a:lnTo>
                    <a:pt x="34825" y="2698"/>
                  </a:lnTo>
                  <a:lnTo>
                    <a:pt x="16668" y="10160"/>
                  </a:lnTo>
                  <a:lnTo>
                    <a:pt x="4464" y="21431"/>
                  </a:lnTo>
                  <a:lnTo>
                    <a:pt x="0" y="35560"/>
                  </a:lnTo>
                  <a:lnTo>
                    <a:pt x="4464" y="49152"/>
                  </a:lnTo>
                  <a:lnTo>
                    <a:pt x="16668" y="60483"/>
                  </a:lnTo>
                  <a:lnTo>
                    <a:pt x="34825" y="68242"/>
                  </a:lnTo>
                  <a:lnTo>
                    <a:pt x="57150" y="71120"/>
                  </a:lnTo>
                  <a:lnTo>
                    <a:pt x="79474" y="68242"/>
                  </a:lnTo>
                  <a:lnTo>
                    <a:pt x="97631" y="60483"/>
                  </a:lnTo>
                  <a:lnTo>
                    <a:pt x="109835" y="49152"/>
                  </a:lnTo>
                  <a:lnTo>
                    <a:pt x="114300" y="35560"/>
                  </a:lnTo>
                  <a:lnTo>
                    <a:pt x="109835" y="21431"/>
                  </a:lnTo>
                  <a:lnTo>
                    <a:pt x="97631" y="10160"/>
                  </a:lnTo>
                  <a:lnTo>
                    <a:pt x="79474" y="2698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33369" y="929639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19">
                  <a:moveTo>
                    <a:pt x="459740" y="35560"/>
                  </a:moveTo>
                  <a:lnTo>
                    <a:pt x="455275" y="49152"/>
                  </a:lnTo>
                  <a:lnTo>
                    <a:pt x="443071" y="60483"/>
                  </a:lnTo>
                  <a:lnTo>
                    <a:pt x="424914" y="68242"/>
                  </a:lnTo>
                  <a:lnTo>
                    <a:pt x="402590" y="71120"/>
                  </a:lnTo>
                  <a:lnTo>
                    <a:pt x="380265" y="68242"/>
                  </a:lnTo>
                  <a:lnTo>
                    <a:pt x="362108" y="60483"/>
                  </a:lnTo>
                  <a:lnTo>
                    <a:pt x="349904" y="49152"/>
                  </a:lnTo>
                  <a:lnTo>
                    <a:pt x="345440" y="35560"/>
                  </a:lnTo>
                  <a:lnTo>
                    <a:pt x="349904" y="21431"/>
                  </a:lnTo>
                  <a:lnTo>
                    <a:pt x="362108" y="10160"/>
                  </a:lnTo>
                  <a:lnTo>
                    <a:pt x="380265" y="2698"/>
                  </a:lnTo>
                  <a:lnTo>
                    <a:pt x="402590" y="0"/>
                  </a:lnTo>
                  <a:lnTo>
                    <a:pt x="424914" y="2698"/>
                  </a:lnTo>
                  <a:lnTo>
                    <a:pt x="443071" y="10159"/>
                  </a:lnTo>
                  <a:lnTo>
                    <a:pt x="455275" y="21431"/>
                  </a:lnTo>
                  <a:lnTo>
                    <a:pt x="459740" y="35560"/>
                  </a:lnTo>
                  <a:close/>
                </a:path>
                <a:path w="459739" h="71119">
                  <a:moveTo>
                    <a:pt x="459740" y="71120"/>
                  </a:moveTo>
                  <a:lnTo>
                    <a:pt x="459740" y="71120"/>
                  </a:lnTo>
                </a:path>
                <a:path w="459739" h="7111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176269" y="92963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90">
                  <a:moveTo>
                    <a:pt x="58419" y="0"/>
                  </a:move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30"/>
                  </a:lnTo>
                  <a:lnTo>
                    <a:pt x="4484" y="50958"/>
                  </a:lnTo>
                  <a:lnTo>
                    <a:pt x="16827" y="62229"/>
                  </a:lnTo>
                  <a:lnTo>
                    <a:pt x="35361" y="69691"/>
                  </a:lnTo>
                  <a:lnTo>
                    <a:pt x="58419" y="72389"/>
                  </a:lnTo>
                  <a:lnTo>
                    <a:pt x="80744" y="69691"/>
                  </a:lnTo>
                  <a:lnTo>
                    <a:pt x="98901" y="62230"/>
                  </a:lnTo>
                  <a:lnTo>
                    <a:pt x="111105" y="50958"/>
                  </a:lnTo>
                  <a:lnTo>
                    <a:pt x="115569" y="36830"/>
                  </a:lnTo>
                  <a:lnTo>
                    <a:pt x="111105" y="22502"/>
                  </a:lnTo>
                  <a:lnTo>
                    <a:pt x="98901" y="10795"/>
                  </a:lnTo>
                  <a:lnTo>
                    <a:pt x="80744" y="2897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76269" y="929639"/>
              <a:ext cx="116839" cy="72390"/>
            </a:xfrm>
            <a:custGeom>
              <a:avLst/>
              <a:gdLst/>
              <a:ahLst/>
              <a:cxnLst/>
              <a:rect l="l" t="t" r="r" b="b"/>
              <a:pathLst>
                <a:path w="116839" h="72390">
                  <a:moveTo>
                    <a:pt x="58419" y="72389"/>
                  </a:moveTo>
                  <a:lnTo>
                    <a:pt x="80744" y="69691"/>
                  </a:lnTo>
                  <a:lnTo>
                    <a:pt x="98901" y="62230"/>
                  </a:lnTo>
                  <a:lnTo>
                    <a:pt x="111105" y="50958"/>
                  </a:lnTo>
                  <a:lnTo>
                    <a:pt x="115569" y="36830"/>
                  </a:lnTo>
                  <a:lnTo>
                    <a:pt x="111105" y="22502"/>
                  </a:lnTo>
                  <a:lnTo>
                    <a:pt x="98901" y="10795"/>
                  </a:lnTo>
                  <a:lnTo>
                    <a:pt x="80744" y="2897"/>
                  </a:lnTo>
                  <a:lnTo>
                    <a:pt x="58419" y="0"/>
                  </a:ln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30"/>
                  </a:lnTo>
                  <a:lnTo>
                    <a:pt x="4484" y="50958"/>
                  </a:lnTo>
                  <a:lnTo>
                    <a:pt x="16827" y="62229"/>
                  </a:lnTo>
                  <a:lnTo>
                    <a:pt x="35361" y="69691"/>
                  </a:lnTo>
                  <a:lnTo>
                    <a:pt x="58419" y="72389"/>
                  </a:lnTo>
                  <a:close/>
                </a:path>
                <a:path w="116839" h="72390">
                  <a:moveTo>
                    <a:pt x="116840" y="0"/>
                  </a:moveTo>
                  <a:lnTo>
                    <a:pt x="11684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13972" y="985172"/>
              <a:ext cx="275937" cy="20350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574290" y="895349"/>
              <a:ext cx="367030" cy="238760"/>
            </a:xfrm>
            <a:custGeom>
              <a:avLst/>
              <a:gdLst/>
              <a:ahLst/>
              <a:cxnLst/>
              <a:rect l="l" t="t" r="r" b="b"/>
              <a:pathLst>
                <a:path w="367030" h="238759">
                  <a:moveTo>
                    <a:pt x="367030" y="78740"/>
                  </a:moveTo>
                  <a:lnTo>
                    <a:pt x="356031" y="47688"/>
                  </a:lnTo>
                  <a:lnTo>
                    <a:pt x="325755" y="22707"/>
                  </a:lnTo>
                  <a:lnTo>
                    <a:pt x="280225" y="6057"/>
                  </a:lnTo>
                  <a:lnTo>
                    <a:pt x="223520" y="0"/>
                  </a:lnTo>
                  <a:lnTo>
                    <a:pt x="166801" y="6057"/>
                  </a:lnTo>
                  <a:lnTo>
                    <a:pt x="121285" y="22707"/>
                  </a:lnTo>
                  <a:lnTo>
                    <a:pt x="90995" y="47688"/>
                  </a:lnTo>
                  <a:lnTo>
                    <a:pt x="80010" y="78740"/>
                  </a:lnTo>
                  <a:lnTo>
                    <a:pt x="90970" y="110490"/>
                  </a:lnTo>
                  <a:lnTo>
                    <a:pt x="57150" y="110490"/>
                  </a:lnTo>
                  <a:lnTo>
                    <a:pt x="0" y="238760"/>
                  </a:lnTo>
                  <a:lnTo>
                    <a:pt x="288290" y="238760"/>
                  </a:lnTo>
                  <a:lnTo>
                    <a:pt x="288290" y="149720"/>
                  </a:lnTo>
                  <a:lnTo>
                    <a:pt x="325755" y="135902"/>
                  </a:lnTo>
                  <a:lnTo>
                    <a:pt x="356031" y="110540"/>
                  </a:lnTo>
                  <a:lnTo>
                    <a:pt x="367030" y="7874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979419" y="929639"/>
              <a:ext cx="73660" cy="138430"/>
            </a:xfrm>
            <a:custGeom>
              <a:avLst/>
              <a:gdLst/>
              <a:ahLst/>
              <a:cxnLst/>
              <a:rect l="l" t="t" r="r" b="b"/>
              <a:pathLst>
                <a:path w="73660" h="138430">
                  <a:moveTo>
                    <a:pt x="72390" y="0"/>
                  </a:moveTo>
                  <a:lnTo>
                    <a:pt x="72588" y="12382"/>
                  </a:lnTo>
                  <a:lnTo>
                    <a:pt x="73025" y="24765"/>
                  </a:lnTo>
                  <a:lnTo>
                    <a:pt x="73461" y="37147"/>
                  </a:lnTo>
                  <a:lnTo>
                    <a:pt x="73660" y="49530"/>
                  </a:lnTo>
                </a:path>
                <a:path w="73660" h="138430">
                  <a:moveTo>
                    <a:pt x="72390" y="0"/>
                  </a:moveTo>
                  <a:lnTo>
                    <a:pt x="72390" y="0"/>
                  </a:lnTo>
                </a:path>
                <a:path w="73660" h="138430">
                  <a:moveTo>
                    <a:pt x="0" y="88900"/>
                  </a:moveTo>
                  <a:lnTo>
                    <a:pt x="19" y="101282"/>
                  </a:lnTo>
                  <a:lnTo>
                    <a:pt x="158" y="113665"/>
                  </a:lnTo>
                  <a:lnTo>
                    <a:pt x="535" y="126047"/>
                  </a:lnTo>
                  <a:lnTo>
                    <a:pt x="1269" y="138430"/>
                  </a:lnTo>
                </a:path>
                <a:path w="73660" h="138430">
                  <a:moveTo>
                    <a:pt x="0" y="88900"/>
                  </a:moveTo>
                  <a:lnTo>
                    <a:pt x="0" y="88900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190750" y="887729"/>
              <a:ext cx="427989" cy="30861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956559" y="1131570"/>
              <a:ext cx="142240" cy="238760"/>
            </a:xfrm>
            <a:custGeom>
              <a:avLst/>
              <a:gdLst/>
              <a:ahLst/>
              <a:cxnLst/>
              <a:rect l="l" t="t" r="r" b="b"/>
              <a:pathLst>
                <a:path w="142239" h="238759">
                  <a:moveTo>
                    <a:pt x="0" y="0"/>
                  </a:moveTo>
                  <a:lnTo>
                    <a:pt x="62633" y="24229"/>
                  </a:lnTo>
                  <a:lnTo>
                    <a:pt x="89040" y="52384"/>
                  </a:lnTo>
                  <a:lnTo>
                    <a:pt x="111049" y="89336"/>
                  </a:lnTo>
                  <a:lnTo>
                    <a:pt x="127814" y="133664"/>
                  </a:lnTo>
                  <a:lnTo>
                    <a:pt x="138492" y="183946"/>
                  </a:lnTo>
                  <a:lnTo>
                    <a:pt x="142239" y="238759"/>
                  </a:lnTo>
                </a:path>
                <a:path w="142239" h="23875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035301" y="1350011"/>
              <a:ext cx="81277" cy="21589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21890" y="5193029"/>
              <a:ext cx="1045210" cy="542290"/>
            </a:xfrm>
            <a:custGeom>
              <a:avLst/>
              <a:gdLst/>
              <a:ahLst/>
              <a:cxnLst/>
              <a:rect l="l" t="t" r="r" b="b"/>
              <a:pathLst>
                <a:path w="1045210" h="542289">
                  <a:moveTo>
                    <a:pt x="163830" y="0"/>
                  </a:moveTo>
                  <a:lnTo>
                    <a:pt x="114994" y="15339"/>
                  </a:lnTo>
                  <a:lnTo>
                    <a:pt x="79851" y="46513"/>
                  </a:lnTo>
                  <a:lnTo>
                    <a:pt x="53994" y="85546"/>
                  </a:lnTo>
                  <a:lnTo>
                    <a:pt x="33020" y="124460"/>
                  </a:lnTo>
                  <a:lnTo>
                    <a:pt x="16073" y="163691"/>
                  </a:lnTo>
                  <a:lnTo>
                    <a:pt x="6032" y="205898"/>
                  </a:lnTo>
                  <a:lnTo>
                    <a:pt x="1230" y="249297"/>
                  </a:lnTo>
                  <a:lnTo>
                    <a:pt x="0" y="292100"/>
                  </a:lnTo>
                  <a:lnTo>
                    <a:pt x="1230" y="335418"/>
                  </a:lnTo>
                  <a:lnTo>
                    <a:pt x="6032" y="380523"/>
                  </a:lnTo>
                  <a:lnTo>
                    <a:pt x="16073" y="423009"/>
                  </a:lnTo>
                  <a:lnTo>
                    <a:pt x="33020" y="458470"/>
                  </a:lnTo>
                  <a:lnTo>
                    <a:pt x="57745" y="488354"/>
                  </a:lnTo>
                  <a:lnTo>
                    <a:pt x="89852" y="513715"/>
                  </a:lnTo>
                  <a:lnTo>
                    <a:pt x="126245" y="532407"/>
                  </a:lnTo>
                  <a:lnTo>
                    <a:pt x="163830" y="542290"/>
                  </a:lnTo>
                  <a:lnTo>
                    <a:pt x="200322" y="540385"/>
                  </a:lnTo>
                  <a:lnTo>
                    <a:pt x="237648" y="528955"/>
                  </a:lnTo>
                  <a:lnTo>
                    <a:pt x="279022" y="513715"/>
                  </a:lnTo>
                  <a:lnTo>
                    <a:pt x="327660" y="500380"/>
                  </a:lnTo>
                  <a:lnTo>
                    <a:pt x="429991" y="478129"/>
                  </a:lnTo>
                  <a:lnTo>
                    <a:pt x="486948" y="467004"/>
                  </a:lnTo>
                  <a:lnTo>
                    <a:pt x="541588" y="459536"/>
                  </a:lnTo>
                  <a:lnTo>
                    <a:pt x="589280" y="458470"/>
                  </a:lnTo>
                  <a:lnTo>
                    <a:pt x="1014730" y="458470"/>
                  </a:lnTo>
                  <a:lnTo>
                    <a:pt x="1030325" y="422373"/>
                  </a:lnTo>
                  <a:lnTo>
                    <a:pt x="1040278" y="375590"/>
                  </a:lnTo>
                  <a:lnTo>
                    <a:pt x="1044854" y="322209"/>
                  </a:lnTo>
                  <a:lnTo>
                    <a:pt x="1044321" y="266318"/>
                  </a:lnTo>
                  <a:lnTo>
                    <a:pt x="1038945" y="212004"/>
                  </a:lnTo>
                  <a:lnTo>
                    <a:pt x="1028992" y="163356"/>
                  </a:lnTo>
                  <a:lnTo>
                    <a:pt x="1014730" y="124460"/>
                  </a:lnTo>
                  <a:lnTo>
                    <a:pt x="990564" y="89223"/>
                  </a:lnTo>
                  <a:lnTo>
                    <a:pt x="984546" y="83820"/>
                  </a:lnTo>
                  <a:lnTo>
                    <a:pt x="490220" y="83820"/>
                  </a:lnTo>
                  <a:lnTo>
                    <a:pt x="443748" y="78843"/>
                  </a:lnTo>
                  <a:lnTo>
                    <a:pt x="393855" y="66091"/>
                  </a:lnTo>
                  <a:lnTo>
                    <a:pt x="342563" y="48830"/>
                  </a:lnTo>
                  <a:lnTo>
                    <a:pt x="291892" y="30324"/>
                  </a:lnTo>
                  <a:lnTo>
                    <a:pt x="243865" y="13840"/>
                  </a:lnTo>
                  <a:lnTo>
                    <a:pt x="200504" y="2643"/>
                  </a:lnTo>
                  <a:lnTo>
                    <a:pt x="163830" y="0"/>
                  </a:lnTo>
                  <a:close/>
                </a:path>
                <a:path w="1045210" h="542289">
                  <a:moveTo>
                    <a:pt x="1014730" y="458470"/>
                  </a:moveTo>
                  <a:lnTo>
                    <a:pt x="589280" y="458470"/>
                  </a:lnTo>
                  <a:lnTo>
                    <a:pt x="634880" y="474245"/>
                  </a:lnTo>
                  <a:lnTo>
                    <a:pt x="671195" y="502761"/>
                  </a:lnTo>
                  <a:lnTo>
                    <a:pt x="707509" y="530086"/>
                  </a:lnTo>
                  <a:lnTo>
                    <a:pt x="753110" y="542290"/>
                  </a:lnTo>
                  <a:lnTo>
                    <a:pt x="793744" y="540931"/>
                  </a:lnTo>
                  <a:lnTo>
                    <a:pt x="842386" y="536081"/>
                  </a:lnTo>
                  <a:lnTo>
                    <a:pt x="893921" y="526573"/>
                  </a:lnTo>
                  <a:lnTo>
                    <a:pt x="943233" y="511245"/>
                  </a:lnTo>
                  <a:lnTo>
                    <a:pt x="985208" y="488932"/>
                  </a:lnTo>
                  <a:lnTo>
                    <a:pt x="1014730" y="458470"/>
                  </a:lnTo>
                  <a:close/>
                </a:path>
                <a:path w="1045210" h="542289">
                  <a:moveTo>
                    <a:pt x="786130" y="0"/>
                  </a:moveTo>
                  <a:lnTo>
                    <a:pt x="741015" y="4004"/>
                  </a:lnTo>
                  <a:lnTo>
                    <a:pt x="693608" y="18908"/>
                  </a:lnTo>
                  <a:lnTo>
                    <a:pt x="593748" y="60677"/>
                  </a:lnTo>
                  <a:lnTo>
                    <a:pt x="542213" y="77170"/>
                  </a:lnTo>
                  <a:lnTo>
                    <a:pt x="490220" y="83820"/>
                  </a:lnTo>
                  <a:lnTo>
                    <a:pt x="984546" y="83820"/>
                  </a:lnTo>
                  <a:lnTo>
                    <a:pt x="957721" y="59737"/>
                  </a:lnTo>
                  <a:lnTo>
                    <a:pt x="918527" y="36036"/>
                  </a:lnTo>
                  <a:lnTo>
                    <a:pt x="875312" y="18156"/>
                  </a:lnTo>
                  <a:lnTo>
                    <a:pt x="830403" y="6132"/>
                  </a:lnTo>
                  <a:lnTo>
                    <a:pt x="78613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421890" y="5186679"/>
              <a:ext cx="1057910" cy="554990"/>
            </a:xfrm>
            <a:custGeom>
              <a:avLst/>
              <a:gdLst/>
              <a:ahLst/>
              <a:cxnLst/>
              <a:rect l="l" t="t" r="r" b="b"/>
              <a:pathLst>
                <a:path w="1057910" h="554989">
                  <a:moveTo>
                    <a:pt x="0" y="298450"/>
                  </a:moveTo>
                  <a:lnTo>
                    <a:pt x="1230" y="255647"/>
                  </a:lnTo>
                  <a:lnTo>
                    <a:pt x="6032" y="212248"/>
                  </a:lnTo>
                  <a:lnTo>
                    <a:pt x="16073" y="170041"/>
                  </a:lnTo>
                  <a:lnTo>
                    <a:pt x="33020" y="130810"/>
                  </a:lnTo>
                  <a:lnTo>
                    <a:pt x="53994" y="91896"/>
                  </a:lnTo>
                  <a:lnTo>
                    <a:pt x="79851" y="52863"/>
                  </a:lnTo>
                  <a:lnTo>
                    <a:pt x="114994" y="21689"/>
                  </a:lnTo>
                  <a:lnTo>
                    <a:pt x="163830" y="6350"/>
                  </a:lnTo>
                  <a:lnTo>
                    <a:pt x="200504" y="8993"/>
                  </a:lnTo>
                  <a:lnTo>
                    <a:pt x="243865" y="20190"/>
                  </a:lnTo>
                  <a:lnTo>
                    <a:pt x="291892" y="36674"/>
                  </a:lnTo>
                  <a:lnTo>
                    <a:pt x="342563" y="55180"/>
                  </a:lnTo>
                  <a:lnTo>
                    <a:pt x="393855" y="72441"/>
                  </a:lnTo>
                  <a:lnTo>
                    <a:pt x="443748" y="85193"/>
                  </a:lnTo>
                  <a:lnTo>
                    <a:pt x="490220" y="90170"/>
                  </a:lnTo>
                  <a:lnTo>
                    <a:pt x="542213" y="83520"/>
                  </a:lnTo>
                  <a:lnTo>
                    <a:pt x="593748" y="67027"/>
                  </a:lnTo>
                  <a:lnTo>
                    <a:pt x="644366" y="45878"/>
                  </a:lnTo>
                  <a:lnTo>
                    <a:pt x="693608" y="25258"/>
                  </a:lnTo>
                  <a:lnTo>
                    <a:pt x="741015" y="10354"/>
                  </a:lnTo>
                  <a:lnTo>
                    <a:pt x="786130" y="6350"/>
                  </a:lnTo>
                  <a:lnTo>
                    <a:pt x="830403" y="12482"/>
                  </a:lnTo>
                  <a:lnTo>
                    <a:pt x="875312" y="24506"/>
                  </a:lnTo>
                  <a:lnTo>
                    <a:pt x="918527" y="42386"/>
                  </a:lnTo>
                  <a:lnTo>
                    <a:pt x="957721" y="66087"/>
                  </a:lnTo>
                  <a:lnTo>
                    <a:pt x="990564" y="95573"/>
                  </a:lnTo>
                  <a:lnTo>
                    <a:pt x="1014730" y="130810"/>
                  </a:lnTo>
                  <a:lnTo>
                    <a:pt x="1028992" y="169706"/>
                  </a:lnTo>
                  <a:lnTo>
                    <a:pt x="1038945" y="218354"/>
                  </a:lnTo>
                  <a:lnTo>
                    <a:pt x="1044321" y="272668"/>
                  </a:lnTo>
                  <a:lnTo>
                    <a:pt x="1044854" y="328559"/>
                  </a:lnTo>
                  <a:lnTo>
                    <a:pt x="1040278" y="381940"/>
                  </a:lnTo>
                  <a:lnTo>
                    <a:pt x="1030325" y="428723"/>
                  </a:lnTo>
                  <a:lnTo>
                    <a:pt x="1014730" y="464820"/>
                  </a:lnTo>
                  <a:lnTo>
                    <a:pt x="985208" y="495282"/>
                  </a:lnTo>
                  <a:lnTo>
                    <a:pt x="943233" y="517595"/>
                  </a:lnTo>
                  <a:lnTo>
                    <a:pt x="893921" y="532923"/>
                  </a:lnTo>
                  <a:lnTo>
                    <a:pt x="842386" y="542431"/>
                  </a:lnTo>
                  <a:lnTo>
                    <a:pt x="793744" y="547281"/>
                  </a:lnTo>
                  <a:lnTo>
                    <a:pt x="753110" y="548640"/>
                  </a:lnTo>
                  <a:lnTo>
                    <a:pt x="707509" y="536436"/>
                  </a:lnTo>
                  <a:lnTo>
                    <a:pt x="671195" y="509111"/>
                  </a:lnTo>
                  <a:lnTo>
                    <a:pt x="634880" y="480595"/>
                  </a:lnTo>
                  <a:lnTo>
                    <a:pt x="589280" y="464820"/>
                  </a:lnTo>
                  <a:lnTo>
                    <a:pt x="541588" y="465886"/>
                  </a:lnTo>
                  <a:lnTo>
                    <a:pt x="486948" y="473354"/>
                  </a:lnTo>
                  <a:lnTo>
                    <a:pt x="429991" y="484479"/>
                  </a:lnTo>
                  <a:lnTo>
                    <a:pt x="375351" y="496519"/>
                  </a:lnTo>
                  <a:lnTo>
                    <a:pt x="327660" y="506730"/>
                  </a:lnTo>
                  <a:lnTo>
                    <a:pt x="279022" y="520065"/>
                  </a:lnTo>
                  <a:lnTo>
                    <a:pt x="237648" y="535305"/>
                  </a:lnTo>
                  <a:lnTo>
                    <a:pt x="200322" y="546735"/>
                  </a:lnTo>
                  <a:lnTo>
                    <a:pt x="126245" y="538757"/>
                  </a:lnTo>
                  <a:lnTo>
                    <a:pt x="89852" y="520065"/>
                  </a:lnTo>
                  <a:lnTo>
                    <a:pt x="57745" y="494704"/>
                  </a:lnTo>
                  <a:lnTo>
                    <a:pt x="33020" y="464820"/>
                  </a:lnTo>
                  <a:lnTo>
                    <a:pt x="16073" y="429359"/>
                  </a:lnTo>
                  <a:lnTo>
                    <a:pt x="6032" y="386873"/>
                  </a:lnTo>
                  <a:lnTo>
                    <a:pt x="1230" y="341768"/>
                  </a:lnTo>
                  <a:lnTo>
                    <a:pt x="0" y="298450"/>
                  </a:lnTo>
                  <a:close/>
                </a:path>
                <a:path w="1057910" h="554989">
                  <a:moveTo>
                    <a:pt x="0" y="0"/>
                  </a:moveTo>
                  <a:lnTo>
                    <a:pt x="0" y="0"/>
                  </a:lnTo>
                </a:path>
                <a:path w="1057910" h="554989">
                  <a:moveTo>
                    <a:pt x="1057910" y="554990"/>
                  </a:moveTo>
                  <a:lnTo>
                    <a:pt x="1057910" y="5549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80359" y="5292090"/>
              <a:ext cx="66040" cy="359410"/>
            </a:xfrm>
            <a:custGeom>
              <a:avLst/>
              <a:gdLst/>
              <a:ahLst/>
              <a:cxnLst/>
              <a:rect l="l" t="t" r="r" b="b"/>
              <a:pathLst>
                <a:path w="66039" h="359410">
                  <a:moveTo>
                    <a:pt x="44450" y="0"/>
                  </a:moveTo>
                  <a:lnTo>
                    <a:pt x="28455" y="38437"/>
                  </a:lnTo>
                  <a:lnTo>
                    <a:pt x="14605" y="77946"/>
                  </a:lnTo>
                  <a:lnTo>
                    <a:pt x="5516" y="119122"/>
                  </a:lnTo>
                  <a:lnTo>
                    <a:pt x="3809" y="162560"/>
                  </a:lnTo>
                  <a:lnTo>
                    <a:pt x="11033" y="208855"/>
                  </a:lnTo>
                  <a:lnTo>
                    <a:pt x="25399" y="257651"/>
                  </a:lnTo>
                  <a:lnTo>
                    <a:pt x="44529" y="308113"/>
                  </a:lnTo>
                  <a:lnTo>
                    <a:pt x="66039" y="359410"/>
                  </a:lnTo>
                </a:path>
                <a:path w="66039" h="359410">
                  <a:moveTo>
                    <a:pt x="0" y="0"/>
                  </a:moveTo>
                  <a:lnTo>
                    <a:pt x="0" y="0"/>
                  </a:lnTo>
                </a:path>
                <a:path w="66039" h="359410">
                  <a:moveTo>
                    <a:pt x="66039" y="359410"/>
                  </a:moveTo>
                  <a:lnTo>
                    <a:pt x="66039" y="35941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919730" y="5030470"/>
              <a:ext cx="0" cy="260350"/>
            </a:xfrm>
            <a:custGeom>
              <a:avLst/>
              <a:gdLst/>
              <a:ahLst/>
              <a:cxnLst/>
              <a:rect l="l" t="t" r="r" b="b"/>
              <a:pathLst>
                <a:path h="260350">
                  <a:moveTo>
                    <a:pt x="0" y="260349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901950" y="526542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5400" y="0"/>
                  </a:moveTo>
                  <a:lnTo>
                    <a:pt x="6350" y="0"/>
                  </a:lnTo>
                  <a:lnTo>
                    <a:pt x="0" y="7619"/>
                  </a:lnTo>
                  <a:lnTo>
                    <a:pt x="0" y="25399"/>
                  </a:lnTo>
                  <a:lnTo>
                    <a:pt x="6350" y="33019"/>
                  </a:lnTo>
                  <a:lnTo>
                    <a:pt x="25400" y="33019"/>
                  </a:lnTo>
                  <a:lnTo>
                    <a:pt x="31750" y="25399"/>
                  </a:lnTo>
                  <a:lnTo>
                    <a:pt x="31750" y="7619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901950" y="5265420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15239" y="0"/>
                  </a:moveTo>
                  <a:lnTo>
                    <a:pt x="25400" y="0"/>
                  </a:lnTo>
                  <a:lnTo>
                    <a:pt x="31750" y="7619"/>
                  </a:lnTo>
                  <a:lnTo>
                    <a:pt x="31750" y="16509"/>
                  </a:lnTo>
                  <a:lnTo>
                    <a:pt x="31750" y="25399"/>
                  </a:lnTo>
                  <a:lnTo>
                    <a:pt x="25400" y="33019"/>
                  </a:lnTo>
                  <a:lnTo>
                    <a:pt x="15239" y="33019"/>
                  </a:lnTo>
                  <a:lnTo>
                    <a:pt x="6350" y="33019"/>
                  </a:lnTo>
                  <a:lnTo>
                    <a:pt x="0" y="25399"/>
                  </a:lnTo>
                  <a:lnTo>
                    <a:pt x="0" y="16509"/>
                  </a:lnTo>
                  <a:lnTo>
                    <a:pt x="0" y="7619"/>
                  </a:lnTo>
                  <a:lnTo>
                    <a:pt x="6350" y="0"/>
                  </a:lnTo>
                  <a:lnTo>
                    <a:pt x="15239" y="0"/>
                  </a:lnTo>
                  <a:close/>
                </a:path>
                <a:path w="33019" h="33020">
                  <a:moveTo>
                    <a:pt x="0" y="0"/>
                  </a:moveTo>
                  <a:lnTo>
                    <a:pt x="0" y="0"/>
                  </a:lnTo>
                </a:path>
                <a:path w="33019" h="33020">
                  <a:moveTo>
                    <a:pt x="33019" y="33019"/>
                  </a:moveTo>
                  <a:lnTo>
                    <a:pt x="33019" y="33019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85847" y="4983887"/>
              <a:ext cx="77924" cy="8300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90519" y="5252720"/>
              <a:ext cx="68580" cy="72390"/>
            </a:xfrm>
            <a:custGeom>
              <a:avLst/>
              <a:gdLst/>
              <a:ahLst/>
              <a:cxnLst/>
              <a:rect l="l" t="t" r="r" b="b"/>
              <a:pathLst>
                <a:path w="68580" h="72389">
                  <a:moveTo>
                    <a:pt x="34290" y="0"/>
                  </a:moveTo>
                  <a:lnTo>
                    <a:pt x="20359" y="2698"/>
                  </a:lnTo>
                  <a:lnTo>
                    <a:pt x="9525" y="10159"/>
                  </a:lnTo>
                  <a:lnTo>
                    <a:pt x="2500" y="21431"/>
                  </a:lnTo>
                  <a:lnTo>
                    <a:pt x="0" y="35559"/>
                  </a:lnTo>
                  <a:lnTo>
                    <a:pt x="2500" y="50422"/>
                  </a:lnTo>
                  <a:lnTo>
                    <a:pt x="9525" y="62071"/>
                  </a:lnTo>
                  <a:lnTo>
                    <a:pt x="20359" y="69671"/>
                  </a:lnTo>
                  <a:lnTo>
                    <a:pt x="34290" y="72389"/>
                  </a:lnTo>
                  <a:lnTo>
                    <a:pt x="47684" y="69671"/>
                  </a:lnTo>
                  <a:lnTo>
                    <a:pt x="58578" y="62071"/>
                  </a:lnTo>
                  <a:lnTo>
                    <a:pt x="65901" y="50422"/>
                  </a:lnTo>
                  <a:lnTo>
                    <a:pt x="68580" y="35559"/>
                  </a:lnTo>
                  <a:lnTo>
                    <a:pt x="65901" y="21431"/>
                  </a:lnTo>
                  <a:lnTo>
                    <a:pt x="58578" y="10159"/>
                  </a:lnTo>
                  <a:lnTo>
                    <a:pt x="47684" y="2698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890519" y="5252720"/>
              <a:ext cx="68580" cy="73660"/>
            </a:xfrm>
            <a:custGeom>
              <a:avLst/>
              <a:gdLst/>
              <a:ahLst/>
              <a:cxnLst/>
              <a:rect l="l" t="t" r="r" b="b"/>
              <a:pathLst>
                <a:path w="68580" h="73660">
                  <a:moveTo>
                    <a:pt x="34290" y="0"/>
                  </a:moveTo>
                  <a:lnTo>
                    <a:pt x="47684" y="2698"/>
                  </a:lnTo>
                  <a:lnTo>
                    <a:pt x="58578" y="10159"/>
                  </a:lnTo>
                  <a:lnTo>
                    <a:pt x="65901" y="21431"/>
                  </a:lnTo>
                  <a:lnTo>
                    <a:pt x="68580" y="35559"/>
                  </a:lnTo>
                  <a:lnTo>
                    <a:pt x="65901" y="50422"/>
                  </a:lnTo>
                  <a:lnTo>
                    <a:pt x="58578" y="62071"/>
                  </a:lnTo>
                  <a:lnTo>
                    <a:pt x="47684" y="69671"/>
                  </a:lnTo>
                  <a:lnTo>
                    <a:pt x="34290" y="72389"/>
                  </a:lnTo>
                  <a:lnTo>
                    <a:pt x="20359" y="69671"/>
                  </a:lnTo>
                  <a:lnTo>
                    <a:pt x="9525" y="62071"/>
                  </a:lnTo>
                  <a:lnTo>
                    <a:pt x="2500" y="50422"/>
                  </a:lnTo>
                  <a:lnTo>
                    <a:pt x="0" y="35559"/>
                  </a:lnTo>
                  <a:lnTo>
                    <a:pt x="2500" y="21431"/>
                  </a:lnTo>
                  <a:lnTo>
                    <a:pt x="9525" y="10159"/>
                  </a:lnTo>
                  <a:lnTo>
                    <a:pt x="20359" y="2698"/>
                  </a:lnTo>
                  <a:lnTo>
                    <a:pt x="34290" y="0"/>
                  </a:lnTo>
                  <a:close/>
                </a:path>
                <a:path w="68580" h="73660">
                  <a:moveTo>
                    <a:pt x="0" y="0"/>
                  </a:moveTo>
                  <a:lnTo>
                    <a:pt x="0" y="0"/>
                  </a:lnTo>
                </a:path>
                <a:path w="68580" h="73660">
                  <a:moveTo>
                    <a:pt x="68580" y="73659"/>
                  </a:moveTo>
                  <a:lnTo>
                    <a:pt x="68580" y="73659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274569" y="5717540"/>
              <a:ext cx="1390650" cy="10795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274569" y="5749290"/>
              <a:ext cx="1390650" cy="1524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274569" y="5825490"/>
              <a:ext cx="1390650" cy="1524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274569" y="5901690"/>
              <a:ext cx="1390650" cy="1524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274569" y="5977890"/>
              <a:ext cx="1390650" cy="1524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274569" y="6054090"/>
              <a:ext cx="1390650" cy="1524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274569" y="6130290"/>
              <a:ext cx="1390650" cy="1524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274569" y="6206490"/>
              <a:ext cx="1390650" cy="11048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258060" y="5676899"/>
              <a:ext cx="1408430" cy="287020"/>
            </a:xfrm>
            <a:custGeom>
              <a:avLst/>
              <a:gdLst/>
              <a:ahLst/>
              <a:cxnLst/>
              <a:rect l="l" t="t" r="r" b="b"/>
              <a:pathLst>
                <a:path w="1408429" h="287020">
                  <a:moveTo>
                    <a:pt x="0" y="0"/>
                  </a:moveTo>
                  <a:lnTo>
                    <a:pt x="12780" y="54255"/>
                  </a:lnTo>
                  <a:lnTo>
                    <a:pt x="49507" y="105198"/>
                  </a:lnTo>
                  <a:lnTo>
                    <a:pt x="107762" y="151835"/>
                  </a:lnTo>
                  <a:lnTo>
                    <a:pt x="144206" y="173229"/>
                  </a:lnTo>
                  <a:lnTo>
                    <a:pt x="185125" y="193174"/>
                  </a:lnTo>
                  <a:lnTo>
                    <a:pt x="230216" y="211546"/>
                  </a:lnTo>
                  <a:lnTo>
                    <a:pt x="279177" y="228222"/>
                  </a:lnTo>
                  <a:lnTo>
                    <a:pt x="331705" y="243077"/>
                  </a:lnTo>
                  <a:lnTo>
                    <a:pt x="387498" y="255987"/>
                  </a:lnTo>
                  <a:lnTo>
                    <a:pt x="446253" y="266828"/>
                  </a:lnTo>
                  <a:lnTo>
                    <a:pt x="507669" y="275476"/>
                  </a:lnTo>
                  <a:lnTo>
                    <a:pt x="571441" y="281806"/>
                  </a:lnTo>
                  <a:lnTo>
                    <a:pt x="637269" y="285695"/>
                  </a:lnTo>
                  <a:lnTo>
                    <a:pt x="704850" y="287019"/>
                  </a:lnTo>
                  <a:lnTo>
                    <a:pt x="772219" y="285695"/>
                  </a:lnTo>
                  <a:lnTo>
                    <a:pt x="837860" y="281806"/>
                  </a:lnTo>
                  <a:lnTo>
                    <a:pt x="901470" y="275476"/>
                  </a:lnTo>
                  <a:lnTo>
                    <a:pt x="962744" y="266828"/>
                  </a:lnTo>
                  <a:lnTo>
                    <a:pt x="1021378" y="255987"/>
                  </a:lnTo>
                  <a:lnTo>
                    <a:pt x="1077068" y="243077"/>
                  </a:lnTo>
                  <a:lnTo>
                    <a:pt x="1129510" y="228222"/>
                  </a:lnTo>
                  <a:lnTo>
                    <a:pt x="1178401" y="211546"/>
                  </a:lnTo>
                  <a:lnTo>
                    <a:pt x="1223436" y="193174"/>
                  </a:lnTo>
                  <a:lnTo>
                    <a:pt x="1264311" y="173229"/>
                  </a:lnTo>
                  <a:lnTo>
                    <a:pt x="1300723" y="151835"/>
                  </a:lnTo>
                  <a:lnTo>
                    <a:pt x="1332367" y="129117"/>
                  </a:lnTo>
                  <a:lnTo>
                    <a:pt x="1380135" y="80203"/>
                  </a:lnTo>
                  <a:lnTo>
                    <a:pt x="1402308" y="35559"/>
                  </a:lnTo>
                  <a:lnTo>
                    <a:pt x="704850" y="35559"/>
                  </a:lnTo>
                  <a:lnTo>
                    <a:pt x="559903" y="34523"/>
                  </a:lnTo>
                  <a:lnTo>
                    <a:pt x="440704" y="31620"/>
                  </a:lnTo>
                  <a:lnTo>
                    <a:pt x="388699" y="29566"/>
                  </a:lnTo>
                  <a:lnTo>
                    <a:pt x="340656" y="27162"/>
                  </a:lnTo>
                  <a:lnTo>
                    <a:pt x="253159" y="21460"/>
                  </a:lnTo>
                  <a:lnTo>
                    <a:pt x="0" y="0"/>
                  </a:lnTo>
                  <a:close/>
                </a:path>
                <a:path w="1408429" h="287020">
                  <a:moveTo>
                    <a:pt x="1408429" y="0"/>
                  </a:moveTo>
                  <a:lnTo>
                    <a:pt x="1155903" y="21460"/>
                  </a:lnTo>
                  <a:lnTo>
                    <a:pt x="1068410" y="27162"/>
                  </a:lnTo>
                  <a:lnTo>
                    <a:pt x="1020380" y="29566"/>
                  </a:lnTo>
                  <a:lnTo>
                    <a:pt x="968410" y="31620"/>
                  </a:lnTo>
                  <a:lnTo>
                    <a:pt x="911685" y="33285"/>
                  </a:lnTo>
                  <a:lnTo>
                    <a:pt x="780719" y="35294"/>
                  </a:lnTo>
                  <a:lnTo>
                    <a:pt x="704850" y="35559"/>
                  </a:lnTo>
                  <a:lnTo>
                    <a:pt x="1402308" y="35559"/>
                  </a:lnTo>
                  <a:lnTo>
                    <a:pt x="1405184" y="27479"/>
                  </a:lnTo>
                  <a:lnTo>
                    <a:pt x="140842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844800" y="325120"/>
              <a:ext cx="144780" cy="4236720"/>
            </a:xfrm>
            <a:custGeom>
              <a:avLst/>
              <a:gdLst/>
              <a:ahLst/>
              <a:cxnLst/>
              <a:rect l="l" t="t" r="r" b="b"/>
              <a:pathLst>
                <a:path w="144780" h="4236720">
                  <a:moveTo>
                    <a:pt x="144780" y="0"/>
                  </a:moveTo>
                  <a:lnTo>
                    <a:pt x="81894" y="24229"/>
                  </a:lnTo>
                  <a:lnTo>
                    <a:pt x="55239" y="52384"/>
                  </a:lnTo>
                  <a:lnTo>
                    <a:pt x="32960" y="89336"/>
                  </a:lnTo>
                  <a:lnTo>
                    <a:pt x="15947" y="133664"/>
                  </a:lnTo>
                  <a:lnTo>
                    <a:pt x="5087" y="183946"/>
                  </a:lnTo>
                  <a:lnTo>
                    <a:pt x="1269" y="238759"/>
                  </a:lnTo>
                </a:path>
                <a:path w="144780" h="4236720">
                  <a:moveTo>
                    <a:pt x="144780" y="0"/>
                  </a:moveTo>
                  <a:lnTo>
                    <a:pt x="144780" y="0"/>
                  </a:lnTo>
                </a:path>
                <a:path w="144780" h="4236720">
                  <a:moveTo>
                    <a:pt x="1269" y="238759"/>
                  </a:moveTo>
                  <a:lnTo>
                    <a:pt x="1269" y="238759"/>
                  </a:lnTo>
                </a:path>
                <a:path w="144780" h="4236720">
                  <a:moveTo>
                    <a:pt x="43180" y="415289"/>
                  </a:moveTo>
                  <a:lnTo>
                    <a:pt x="26253" y="401260"/>
                  </a:lnTo>
                  <a:lnTo>
                    <a:pt x="12541" y="363061"/>
                  </a:lnTo>
                  <a:lnTo>
                    <a:pt x="3353" y="306526"/>
                  </a:lnTo>
                  <a:lnTo>
                    <a:pt x="0" y="237489"/>
                  </a:lnTo>
                </a:path>
                <a:path w="144780" h="4236720">
                  <a:moveTo>
                    <a:pt x="0" y="237489"/>
                  </a:moveTo>
                  <a:lnTo>
                    <a:pt x="0" y="237489"/>
                  </a:lnTo>
                </a:path>
                <a:path w="144780" h="4236720">
                  <a:moveTo>
                    <a:pt x="26669" y="4236720"/>
                  </a:moveTo>
                  <a:lnTo>
                    <a:pt x="26669" y="423672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3" name="object 178"/>
          <p:cNvGrpSpPr/>
          <p:nvPr/>
        </p:nvGrpSpPr>
        <p:grpSpPr>
          <a:xfrm>
            <a:off x="2688589" y="570230"/>
            <a:ext cx="580390" cy="2410460"/>
            <a:chOff x="2688589" y="570230"/>
            <a:chExt cx="580390" cy="2410460"/>
          </a:xfrm>
        </p:grpSpPr>
        <p:sp>
          <p:nvSpPr>
            <p:cNvPr id="179" name="object 179"/>
            <p:cNvSpPr/>
            <p:nvPr/>
          </p:nvSpPr>
          <p:spPr>
            <a:xfrm>
              <a:off x="2726689" y="608330"/>
              <a:ext cx="504190" cy="2334260"/>
            </a:xfrm>
            <a:custGeom>
              <a:avLst/>
              <a:gdLst/>
              <a:ahLst/>
              <a:cxnLst/>
              <a:rect l="l" t="t" r="r" b="b"/>
              <a:pathLst>
                <a:path w="504189" h="2334260">
                  <a:moveTo>
                    <a:pt x="0" y="1167130"/>
                  </a:moveTo>
                  <a:lnTo>
                    <a:pt x="0" y="0"/>
                  </a:lnTo>
                  <a:lnTo>
                    <a:pt x="504190" y="0"/>
                  </a:lnTo>
                  <a:lnTo>
                    <a:pt x="504190" y="2334260"/>
                  </a:lnTo>
                  <a:lnTo>
                    <a:pt x="0" y="2334260"/>
                  </a:lnTo>
                  <a:lnTo>
                    <a:pt x="0" y="1167130"/>
                  </a:lnTo>
                  <a:close/>
                </a:path>
              </a:pathLst>
            </a:custGeom>
            <a:ln w="7619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155949" y="881380"/>
              <a:ext cx="113030" cy="1998980"/>
            </a:xfrm>
            <a:custGeom>
              <a:avLst/>
              <a:gdLst/>
              <a:ahLst/>
              <a:cxnLst/>
              <a:rect l="l" t="t" r="r" b="b"/>
              <a:pathLst>
                <a:path w="113029" h="1998980">
                  <a:moveTo>
                    <a:pt x="0" y="1998980"/>
                  </a:moveTo>
                  <a:lnTo>
                    <a:pt x="113029" y="1998980"/>
                  </a:lnTo>
                  <a:lnTo>
                    <a:pt x="113029" y="0"/>
                  </a:lnTo>
                  <a:lnTo>
                    <a:pt x="0" y="0"/>
                  </a:lnTo>
                  <a:lnTo>
                    <a:pt x="0" y="1998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114039" y="792480"/>
              <a:ext cx="88900" cy="1562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114039" y="872490"/>
              <a:ext cx="88900" cy="15367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114039" y="94996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114039" y="102616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114039" y="110236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114039" y="117856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114039" y="125476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114039" y="133096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114039" y="1407160"/>
              <a:ext cx="88900" cy="15366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114039" y="148463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114039" y="156083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114039" y="163703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114039" y="171323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114039" y="178943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114039" y="186563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114039" y="194183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114039" y="201803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114039" y="209423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114039" y="217043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114039" y="2246630"/>
              <a:ext cx="88900" cy="15367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114039" y="232410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114039" y="240030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114039" y="247650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114039" y="255270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114039" y="262890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114039" y="2705100"/>
              <a:ext cx="88900" cy="1524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114039" y="2781300"/>
              <a:ext cx="88900" cy="8382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114039" y="1084580"/>
              <a:ext cx="144780" cy="1783080"/>
            </a:xfrm>
            <a:custGeom>
              <a:avLst/>
              <a:gdLst/>
              <a:ahLst/>
              <a:cxnLst/>
              <a:rect l="l" t="t" r="r" b="b"/>
              <a:pathLst>
                <a:path w="144779" h="1783080">
                  <a:moveTo>
                    <a:pt x="143510" y="0"/>
                  </a:moveTo>
                  <a:lnTo>
                    <a:pt x="0" y="0"/>
                  </a:lnTo>
                </a:path>
                <a:path w="144779" h="1783080">
                  <a:moveTo>
                    <a:pt x="144780" y="358140"/>
                  </a:moveTo>
                  <a:lnTo>
                    <a:pt x="1270" y="358140"/>
                  </a:lnTo>
                </a:path>
                <a:path w="144779" h="1783080">
                  <a:moveTo>
                    <a:pt x="143510" y="712470"/>
                  </a:moveTo>
                  <a:lnTo>
                    <a:pt x="0" y="712470"/>
                  </a:lnTo>
                </a:path>
                <a:path w="144779" h="1783080">
                  <a:moveTo>
                    <a:pt x="144780" y="1070610"/>
                  </a:moveTo>
                  <a:lnTo>
                    <a:pt x="1270" y="1070610"/>
                  </a:lnTo>
                </a:path>
                <a:path w="144779" h="1783080">
                  <a:moveTo>
                    <a:pt x="143510" y="1424940"/>
                  </a:moveTo>
                  <a:lnTo>
                    <a:pt x="1270" y="1424940"/>
                  </a:lnTo>
                </a:path>
                <a:path w="144779" h="1783080">
                  <a:moveTo>
                    <a:pt x="144780" y="1783080"/>
                  </a:moveTo>
                  <a:lnTo>
                    <a:pt x="1270" y="1783080"/>
                  </a:lnTo>
                </a:path>
              </a:pathLst>
            </a:custGeom>
            <a:ln w="190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3150870" y="985520"/>
            <a:ext cx="133985" cy="157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800" dirty="0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Arial"/>
              <a:cs typeface="Arial"/>
            </a:endParaRPr>
          </a:p>
          <a:p>
            <a:pPr marL="6985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60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800" dirty="0">
                <a:latin typeface="Arial"/>
                <a:cs typeface="Arial"/>
              </a:rPr>
              <a:t>80</a:t>
            </a:r>
            <a:endParaRPr sz="8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091179" y="2790190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3134360" y="2731770"/>
            <a:ext cx="1911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200" baseline="-31250" dirty="0">
                <a:latin typeface="Arial"/>
                <a:cs typeface="Arial"/>
              </a:rPr>
              <a:t>0</a:t>
            </a:r>
            <a:r>
              <a:rPr sz="1200" spc="-209" baseline="-312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215639" y="2790190"/>
            <a:ext cx="692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04" name="object 213"/>
          <p:cNvGrpSpPr/>
          <p:nvPr/>
        </p:nvGrpSpPr>
        <p:grpSpPr>
          <a:xfrm>
            <a:off x="2207260" y="67717"/>
            <a:ext cx="1473835" cy="6457950"/>
            <a:chOff x="2207260" y="67717"/>
            <a:chExt cx="1473835" cy="6457950"/>
          </a:xfrm>
        </p:grpSpPr>
        <p:sp>
          <p:nvSpPr>
            <p:cNvPr id="214" name="object 214"/>
            <p:cNvSpPr/>
            <p:nvPr/>
          </p:nvSpPr>
          <p:spPr>
            <a:xfrm>
              <a:off x="2941320" y="86486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79"/>
                  </a:moveTo>
                  <a:lnTo>
                    <a:pt x="97155" y="64829"/>
                  </a:lnTo>
                  <a:lnTo>
                    <a:pt x="74612" y="30956"/>
                  </a:lnTo>
                  <a:lnTo>
                    <a:pt x="41116" y="8274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941320" y="881380"/>
              <a:ext cx="105410" cy="109220"/>
            </a:xfrm>
            <a:custGeom>
              <a:avLst/>
              <a:gdLst/>
              <a:ahLst/>
              <a:cxnLst/>
              <a:rect l="l" t="t" r="r" b="b"/>
              <a:pathLst>
                <a:path w="105410" h="109219">
                  <a:moveTo>
                    <a:pt x="105410" y="71121"/>
                  </a:moveTo>
                  <a:lnTo>
                    <a:pt x="105410" y="109218"/>
                  </a:lnTo>
                </a:path>
                <a:path w="105410" h="109219">
                  <a:moveTo>
                    <a:pt x="0" y="0"/>
                  </a:moveTo>
                  <a:lnTo>
                    <a:pt x="0" y="253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941320" y="971550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0"/>
                  </a:moveTo>
                  <a:lnTo>
                    <a:pt x="97155" y="41314"/>
                  </a:lnTo>
                  <a:lnTo>
                    <a:pt x="74612" y="75247"/>
                  </a:lnTo>
                  <a:lnTo>
                    <a:pt x="41116" y="98226"/>
                  </a:lnTo>
                  <a:lnTo>
                    <a:pt x="0" y="10667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941320" y="10591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941320" y="1014730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80"/>
                  </a:moveTo>
                  <a:lnTo>
                    <a:pt x="97155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941320" y="994411"/>
              <a:ext cx="105410" cy="147320"/>
            </a:xfrm>
            <a:custGeom>
              <a:avLst/>
              <a:gdLst/>
              <a:ahLst/>
              <a:cxnLst/>
              <a:rect l="l" t="t" r="r" b="b"/>
              <a:pathLst>
                <a:path w="105410" h="147319">
                  <a:moveTo>
                    <a:pt x="105410" y="107950"/>
                  </a:moveTo>
                  <a:lnTo>
                    <a:pt x="105410" y="147317"/>
                  </a:lnTo>
                </a:path>
                <a:path w="105410" h="14731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62580" y="1013460"/>
              <a:ext cx="184150" cy="215900"/>
            </a:xfrm>
            <a:custGeom>
              <a:avLst/>
              <a:gdLst/>
              <a:ahLst/>
              <a:cxnLst/>
              <a:rect l="l" t="t" r="r" b="b"/>
              <a:pathLst>
                <a:path w="184150" h="215900">
                  <a:moveTo>
                    <a:pt x="0" y="31750"/>
                  </a:moveTo>
                  <a:lnTo>
                    <a:pt x="6230" y="44410"/>
                  </a:lnTo>
                  <a:lnTo>
                    <a:pt x="23177" y="54927"/>
                  </a:lnTo>
                  <a:lnTo>
                    <a:pt x="48220" y="62110"/>
                  </a:lnTo>
                  <a:lnTo>
                    <a:pt x="78739" y="64769"/>
                  </a:lnTo>
                </a:path>
                <a:path w="184150" h="215900">
                  <a:moveTo>
                    <a:pt x="0" y="31750"/>
                  </a:moveTo>
                  <a:lnTo>
                    <a:pt x="0" y="31750"/>
                  </a:lnTo>
                </a:path>
                <a:path w="184150" h="215900">
                  <a:moveTo>
                    <a:pt x="0" y="34289"/>
                  </a:moveTo>
                  <a:lnTo>
                    <a:pt x="6230" y="20895"/>
                  </a:lnTo>
                  <a:lnTo>
                    <a:pt x="23177" y="10001"/>
                  </a:lnTo>
                  <a:lnTo>
                    <a:pt x="48220" y="2678"/>
                  </a:lnTo>
                  <a:lnTo>
                    <a:pt x="78739" y="0"/>
                  </a:lnTo>
                </a:path>
                <a:path w="184150" h="215900">
                  <a:moveTo>
                    <a:pt x="0" y="34289"/>
                  </a:moveTo>
                  <a:lnTo>
                    <a:pt x="0" y="34289"/>
                  </a:lnTo>
                </a:path>
                <a:path w="184150" h="215900">
                  <a:moveTo>
                    <a:pt x="184150" y="109219"/>
                  </a:moveTo>
                  <a:lnTo>
                    <a:pt x="175894" y="150534"/>
                  </a:lnTo>
                  <a:lnTo>
                    <a:pt x="153352" y="184467"/>
                  </a:lnTo>
                  <a:lnTo>
                    <a:pt x="119856" y="207446"/>
                  </a:lnTo>
                  <a:lnTo>
                    <a:pt x="78739" y="2159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941320" y="121031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941320" y="1165860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79"/>
                  </a:moveTo>
                  <a:lnTo>
                    <a:pt x="97155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941320" y="1145541"/>
              <a:ext cx="105410" cy="146050"/>
            </a:xfrm>
            <a:custGeom>
              <a:avLst/>
              <a:gdLst/>
              <a:ahLst/>
              <a:cxnLst/>
              <a:rect l="l" t="t" r="r" b="b"/>
              <a:pathLst>
                <a:path w="105410" h="146050">
                  <a:moveTo>
                    <a:pt x="105410" y="107950"/>
                  </a:moveTo>
                  <a:lnTo>
                    <a:pt x="105410" y="146047"/>
                  </a:lnTo>
                </a:path>
                <a:path w="105410" h="14605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62580" y="1164589"/>
              <a:ext cx="184150" cy="215900"/>
            </a:xfrm>
            <a:custGeom>
              <a:avLst/>
              <a:gdLst/>
              <a:ahLst/>
              <a:cxnLst/>
              <a:rect l="l" t="t" r="r" b="b"/>
              <a:pathLst>
                <a:path w="184150" h="215900">
                  <a:moveTo>
                    <a:pt x="0" y="30480"/>
                  </a:moveTo>
                  <a:lnTo>
                    <a:pt x="6230" y="43874"/>
                  </a:lnTo>
                  <a:lnTo>
                    <a:pt x="23177" y="54768"/>
                  </a:lnTo>
                  <a:lnTo>
                    <a:pt x="48220" y="62091"/>
                  </a:lnTo>
                  <a:lnTo>
                    <a:pt x="78739" y="64770"/>
                  </a:lnTo>
                </a:path>
                <a:path w="184150" h="215900">
                  <a:moveTo>
                    <a:pt x="0" y="30480"/>
                  </a:moveTo>
                  <a:lnTo>
                    <a:pt x="0" y="30480"/>
                  </a:lnTo>
                </a:path>
                <a:path w="184150" h="215900">
                  <a:moveTo>
                    <a:pt x="0" y="33020"/>
                  </a:moveTo>
                  <a:lnTo>
                    <a:pt x="6230" y="20359"/>
                  </a:lnTo>
                  <a:lnTo>
                    <a:pt x="23177" y="9842"/>
                  </a:lnTo>
                  <a:lnTo>
                    <a:pt x="48220" y="2659"/>
                  </a:lnTo>
                  <a:lnTo>
                    <a:pt x="78739" y="0"/>
                  </a:lnTo>
                </a:path>
                <a:path w="184150" h="215900">
                  <a:moveTo>
                    <a:pt x="0" y="33020"/>
                  </a:moveTo>
                  <a:lnTo>
                    <a:pt x="0" y="33020"/>
                  </a:lnTo>
                </a:path>
                <a:path w="184150" h="215900">
                  <a:moveTo>
                    <a:pt x="184150" y="107950"/>
                  </a:moveTo>
                  <a:lnTo>
                    <a:pt x="175894" y="149998"/>
                  </a:lnTo>
                  <a:lnTo>
                    <a:pt x="153352" y="184308"/>
                  </a:lnTo>
                  <a:lnTo>
                    <a:pt x="119856" y="207426"/>
                  </a:lnTo>
                  <a:lnTo>
                    <a:pt x="78739" y="2159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941320" y="136144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941320" y="131698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80"/>
                  </a:moveTo>
                  <a:lnTo>
                    <a:pt x="97155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941320" y="1296671"/>
              <a:ext cx="105410" cy="146050"/>
            </a:xfrm>
            <a:custGeom>
              <a:avLst/>
              <a:gdLst/>
              <a:ahLst/>
              <a:cxnLst/>
              <a:rect l="l" t="t" r="r" b="b"/>
              <a:pathLst>
                <a:path w="105410" h="146050">
                  <a:moveTo>
                    <a:pt x="105410" y="105409"/>
                  </a:moveTo>
                  <a:lnTo>
                    <a:pt x="105410" y="146047"/>
                  </a:lnTo>
                </a:path>
                <a:path w="105410" h="14605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62580" y="1315719"/>
              <a:ext cx="184150" cy="212090"/>
            </a:xfrm>
            <a:custGeom>
              <a:avLst/>
              <a:gdLst/>
              <a:ahLst/>
              <a:cxnLst/>
              <a:rect l="l" t="t" r="r" b="b"/>
              <a:pathLst>
                <a:path w="184150" h="212090">
                  <a:moveTo>
                    <a:pt x="0" y="30479"/>
                  </a:moveTo>
                  <a:lnTo>
                    <a:pt x="6230" y="43874"/>
                  </a:lnTo>
                  <a:lnTo>
                    <a:pt x="23177" y="54768"/>
                  </a:lnTo>
                  <a:lnTo>
                    <a:pt x="48220" y="62091"/>
                  </a:lnTo>
                  <a:lnTo>
                    <a:pt x="78739" y="64769"/>
                  </a:lnTo>
                </a:path>
                <a:path w="184150" h="212090">
                  <a:moveTo>
                    <a:pt x="0" y="30479"/>
                  </a:moveTo>
                  <a:lnTo>
                    <a:pt x="0" y="30479"/>
                  </a:lnTo>
                </a:path>
                <a:path w="184150" h="212090">
                  <a:moveTo>
                    <a:pt x="0" y="33019"/>
                  </a:moveTo>
                  <a:lnTo>
                    <a:pt x="6230" y="20359"/>
                  </a:lnTo>
                  <a:lnTo>
                    <a:pt x="23177" y="9842"/>
                  </a:lnTo>
                  <a:lnTo>
                    <a:pt x="48220" y="2659"/>
                  </a:lnTo>
                  <a:lnTo>
                    <a:pt x="78739" y="0"/>
                  </a:lnTo>
                </a:path>
                <a:path w="184150" h="212090">
                  <a:moveTo>
                    <a:pt x="0" y="33019"/>
                  </a:moveTo>
                  <a:lnTo>
                    <a:pt x="0" y="33019"/>
                  </a:lnTo>
                </a:path>
                <a:path w="184150" h="212090">
                  <a:moveTo>
                    <a:pt x="184150" y="105409"/>
                  </a:moveTo>
                  <a:lnTo>
                    <a:pt x="175894" y="146724"/>
                  </a:lnTo>
                  <a:lnTo>
                    <a:pt x="153352" y="180657"/>
                  </a:lnTo>
                  <a:lnTo>
                    <a:pt x="119856" y="203636"/>
                  </a:lnTo>
                  <a:lnTo>
                    <a:pt x="78739" y="21208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941320" y="150876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941320" y="1464310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79"/>
                  </a:moveTo>
                  <a:lnTo>
                    <a:pt x="97155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941320" y="1443991"/>
              <a:ext cx="105410" cy="146050"/>
            </a:xfrm>
            <a:custGeom>
              <a:avLst/>
              <a:gdLst/>
              <a:ahLst/>
              <a:cxnLst/>
              <a:rect l="l" t="t" r="r" b="b"/>
              <a:pathLst>
                <a:path w="105410" h="146050">
                  <a:moveTo>
                    <a:pt x="105410" y="107950"/>
                  </a:moveTo>
                  <a:lnTo>
                    <a:pt x="105410" y="146047"/>
                  </a:lnTo>
                </a:path>
                <a:path w="105410" h="14605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862580" y="1463039"/>
              <a:ext cx="184150" cy="215900"/>
            </a:xfrm>
            <a:custGeom>
              <a:avLst/>
              <a:gdLst/>
              <a:ahLst/>
              <a:cxnLst/>
              <a:rect l="l" t="t" r="r" b="b"/>
              <a:pathLst>
                <a:path w="184150" h="215900">
                  <a:moveTo>
                    <a:pt x="0" y="30480"/>
                  </a:moveTo>
                  <a:lnTo>
                    <a:pt x="6230" y="43874"/>
                  </a:lnTo>
                  <a:lnTo>
                    <a:pt x="23177" y="54768"/>
                  </a:lnTo>
                  <a:lnTo>
                    <a:pt x="48220" y="62091"/>
                  </a:lnTo>
                  <a:lnTo>
                    <a:pt x="78739" y="64770"/>
                  </a:lnTo>
                </a:path>
                <a:path w="184150" h="215900">
                  <a:moveTo>
                    <a:pt x="0" y="30480"/>
                  </a:moveTo>
                  <a:lnTo>
                    <a:pt x="0" y="30480"/>
                  </a:lnTo>
                </a:path>
                <a:path w="184150" h="215900">
                  <a:moveTo>
                    <a:pt x="0" y="33020"/>
                  </a:moveTo>
                  <a:lnTo>
                    <a:pt x="6230" y="20359"/>
                  </a:lnTo>
                  <a:lnTo>
                    <a:pt x="23177" y="9842"/>
                  </a:lnTo>
                  <a:lnTo>
                    <a:pt x="48220" y="2659"/>
                  </a:lnTo>
                  <a:lnTo>
                    <a:pt x="78739" y="0"/>
                  </a:lnTo>
                </a:path>
                <a:path w="184150" h="215900">
                  <a:moveTo>
                    <a:pt x="0" y="33020"/>
                  </a:moveTo>
                  <a:lnTo>
                    <a:pt x="0" y="33020"/>
                  </a:lnTo>
                </a:path>
                <a:path w="184150" h="215900">
                  <a:moveTo>
                    <a:pt x="184150" y="107950"/>
                  </a:moveTo>
                  <a:lnTo>
                    <a:pt x="175894" y="149998"/>
                  </a:lnTo>
                  <a:lnTo>
                    <a:pt x="153352" y="184308"/>
                  </a:lnTo>
                  <a:lnTo>
                    <a:pt x="119856" y="207426"/>
                  </a:lnTo>
                  <a:lnTo>
                    <a:pt x="78739" y="2159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941320" y="165989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41320" y="1615439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80">
                  <a:moveTo>
                    <a:pt x="105410" y="106680"/>
                  </a:moveTo>
                  <a:lnTo>
                    <a:pt x="97155" y="65365"/>
                  </a:lnTo>
                  <a:lnTo>
                    <a:pt x="74612" y="31432"/>
                  </a:lnTo>
                  <a:lnTo>
                    <a:pt x="41116" y="845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941320" y="1593851"/>
              <a:ext cx="105410" cy="147320"/>
            </a:xfrm>
            <a:custGeom>
              <a:avLst/>
              <a:gdLst/>
              <a:ahLst/>
              <a:cxnLst/>
              <a:rect l="l" t="t" r="r" b="b"/>
              <a:pathLst>
                <a:path w="105410" h="147319">
                  <a:moveTo>
                    <a:pt x="105410" y="109220"/>
                  </a:moveTo>
                  <a:lnTo>
                    <a:pt x="105410" y="147317"/>
                  </a:lnTo>
                </a:path>
                <a:path w="105410" h="147319">
                  <a:moveTo>
                    <a:pt x="0" y="0"/>
                  </a:moveTo>
                  <a:lnTo>
                    <a:pt x="0" y="4063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862580" y="1612900"/>
              <a:ext cx="184150" cy="215900"/>
            </a:xfrm>
            <a:custGeom>
              <a:avLst/>
              <a:gdLst/>
              <a:ahLst/>
              <a:cxnLst/>
              <a:rect l="l" t="t" r="r" b="b"/>
              <a:pathLst>
                <a:path w="184150" h="215900">
                  <a:moveTo>
                    <a:pt x="0" y="31750"/>
                  </a:moveTo>
                  <a:lnTo>
                    <a:pt x="6230" y="44608"/>
                  </a:lnTo>
                  <a:lnTo>
                    <a:pt x="23177" y="55562"/>
                  </a:lnTo>
                  <a:lnTo>
                    <a:pt x="48220" y="63182"/>
                  </a:lnTo>
                  <a:lnTo>
                    <a:pt x="78739" y="66039"/>
                  </a:lnTo>
                </a:path>
                <a:path w="184150" h="215900">
                  <a:moveTo>
                    <a:pt x="0" y="31750"/>
                  </a:moveTo>
                  <a:lnTo>
                    <a:pt x="0" y="31750"/>
                  </a:lnTo>
                </a:path>
                <a:path w="184150" h="215900">
                  <a:moveTo>
                    <a:pt x="0" y="34289"/>
                  </a:moveTo>
                  <a:lnTo>
                    <a:pt x="6230" y="20895"/>
                  </a:lnTo>
                  <a:lnTo>
                    <a:pt x="23177" y="10001"/>
                  </a:lnTo>
                  <a:lnTo>
                    <a:pt x="48220" y="2678"/>
                  </a:lnTo>
                  <a:lnTo>
                    <a:pt x="78739" y="0"/>
                  </a:lnTo>
                </a:path>
                <a:path w="184150" h="215900">
                  <a:moveTo>
                    <a:pt x="0" y="34289"/>
                  </a:moveTo>
                  <a:lnTo>
                    <a:pt x="0" y="34289"/>
                  </a:lnTo>
                </a:path>
                <a:path w="184150" h="215900">
                  <a:moveTo>
                    <a:pt x="184150" y="109220"/>
                  </a:moveTo>
                  <a:lnTo>
                    <a:pt x="175894" y="151070"/>
                  </a:lnTo>
                  <a:lnTo>
                    <a:pt x="153352" y="184943"/>
                  </a:lnTo>
                  <a:lnTo>
                    <a:pt x="119856" y="207625"/>
                  </a:lnTo>
                  <a:lnTo>
                    <a:pt x="78739" y="21590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941320" y="180975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941320" y="1765299"/>
              <a:ext cx="105410" cy="107950"/>
            </a:xfrm>
            <a:custGeom>
              <a:avLst/>
              <a:gdLst/>
              <a:ahLst/>
              <a:cxnLst/>
              <a:rect l="l" t="t" r="r" b="b"/>
              <a:pathLst>
                <a:path w="105410" h="107950">
                  <a:moveTo>
                    <a:pt x="105410" y="107950"/>
                  </a:moveTo>
                  <a:lnTo>
                    <a:pt x="97155" y="65901"/>
                  </a:lnTo>
                  <a:lnTo>
                    <a:pt x="74612" y="31591"/>
                  </a:lnTo>
                  <a:lnTo>
                    <a:pt x="41116" y="847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941320" y="1744981"/>
              <a:ext cx="105410" cy="147320"/>
            </a:xfrm>
            <a:custGeom>
              <a:avLst/>
              <a:gdLst/>
              <a:ahLst/>
              <a:cxnLst/>
              <a:rect l="l" t="t" r="r" b="b"/>
              <a:pathLst>
                <a:path w="105410" h="147319">
                  <a:moveTo>
                    <a:pt x="105410" y="109220"/>
                  </a:moveTo>
                  <a:lnTo>
                    <a:pt x="105410" y="147317"/>
                  </a:lnTo>
                </a:path>
                <a:path w="105410" h="14731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862580" y="1764030"/>
              <a:ext cx="184150" cy="213360"/>
            </a:xfrm>
            <a:custGeom>
              <a:avLst/>
              <a:gdLst/>
              <a:ahLst/>
              <a:cxnLst/>
              <a:rect l="l" t="t" r="r" b="b"/>
              <a:pathLst>
                <a:path w="184150" h="213360">
                  <a:moveTo>
                    <a:pt x="0" y="30480"/>
                  </a:moveTo>
                  <a:lnTo>
                    <a:pt x="6230" y="43874"/>
                  </a:lnTo>
                  <a:lnTo>
                    <a:pt x="23177" y="54768"/>
                  </a:lnTo>
                  <a:lnTo>
                    <a:pt x="48220" y="62091"/>
                  </a:lnTo>
                  <a:lnTo>
                    <a:pt x="78739" y="64770"/>
                  </a:lnTo>
                </a:path>
                <a:path w="184150" h="213360">
                  <a:moveTo>
                    <a:pt x="0" y="30480"/>
                  </a:moveTo>
                  <a:lnTo>
                    <a:pt x="0" y="30480"/>
                  </a:lnTo>
                </a:path>
                <a:path w="184150" h="213360">
                  <a:moveTo>
                    <a:pt x="0" y="34290"/>
                  </a:moveTo>
                  <a:lnTo>
                    <a:pt x="6230" y="20895"/>
                  </a:lnTo>
                  <a:lnTo>
                    <a:pt x="23177" y="10001"/>
                  </a:lnTo>
                  <a:lnTo>
                    <a:pt x="48220" y="2678"/>
                  </a:lnTo>
                  <a:lnTo>
                    <a:pt x="78739" y="0"/>
                  </a:lnTo>
                </a:path>
                <a:path w="184150" h="213360">
                  <a:moveTo>
                    <a:pt x="0" y="34290"/>
                  </a:moveTo>
                  <a:lnTo>
                    <a:pt x="0" y="34290"/>
                  </a:lnTo>
                </a:path>
                <a:path w="184150" h="213360">
                  <a:moveTo>
                    <a:pt x="184150" y="109220"/>
                  </a:moveTo>
                  <a:lnTo>
                    <a:pt x="175894" y="149602"/>
                  </a:lnTo>
                  <a:lnTo>
                    <a:pt x="153352" y="182721"/>
                  </a:lnTo>
                  <a:lnTo>
                    <a:pt x="119856" y="205124"/>
                  </a:lnTo>
                  <a:lnTo>
                    <a:pt x="78739" y="21336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41320" y="195834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6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41320" y="191643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410" y="105410"/>
                  </a:moveTo>
                  <a:lnTo>
                    <a:pt x="97155" y="64829"/>
                  </a:lnTo>
                  <a:lnTo>
                    <a:pt x="74612" y="31273"/>
                  </a:lnTo>
                  <a:lnTo>
                    <a:pt x="41116" y="843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41320" y="1896111"/>
              <a:ext cx="105410" cy="144780"/>
            </a:xfrm>
            <a:custGeom>
              <a:avLst/>
              <a:gdLst/>
              <a:ahLst/>
              <a:cxnLst/>
              <a:rect l="l" t="t" r="r" b="b"/>
              <a:pathLst>
                <a:path w="105410" h="144780">
                  <a:moveTo>
                    <a:pt x="105410" y="95250"/>
                  </a:moveTo>
                  <a:lnTo>
                    <a:pt x="105410" y="144777"/>
                  </a:lnTo>
                </a:path>
                <a:path w="105410" h="14478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862580" y="1915159"/>
              <a:ext cx="184150" cy="299720"/>
            </a:xfrm>
            <a:custGeom>
              <a:avLst/>
              <a:gdLst/>
              <a:ahLst/>
              <a:cxnLst/>
              <a:rect l="l" t="t" r="r" b="b"/>
              <a:pathLst>
                <a:path w="184150" h="299719">
                  <a:moveTo>
                    <a:pt x="0" y="30479"/>
                  </a:moveTo>
                  <a:lnTo>
                    <a:pt x="6230" y="43140"/>
                  </a:lnTo>
                  <a:lnTo>
                    <a:pt x="23177" y="53657"/>
                  </a:lnTo>
                  <a:lnTo>
                    <a:pt x="48220" y="60840"/>
                  </a:lnTo>
                  <a:lnTo>
                    <a:pt x="78739" y="63500"/>
                  </a:lnTo>
                </a:path>
                <a:path w="184150" h="299719">
                  <a:moveTo>
                    <a:pt x="0" y="30479"/>
                  </a:moveTo>
                  <a:lnTo>
                    <a:pt x="0" y="30479"/>
                  </a:lnTo>
                </a:path>
                <a:path w="184150" h="299719">
                  <a:moveTo>
                    <a:pt x="0" y="33019"/>
                  </a:moveTo>
                  <a:lnTo>
                    <a:pt x="6230" y="20359"/>
                  </a:lnTo>
                  <a:lnTo>
                    <a:pt x="23177" y="9842"/>
                  </a:lnTo>
                  <a:lnTo>
                    <a:pt x="48220" y="2659"/>
                  </a:lnTo>
                  <a:lnTo>
                    <a:pt x="78739" y="0"/>
                  </a:lnTo>
                </a:path>
                <a:path w="184150" h="299719">
                  <a:moveTo>
                    <a:pt x="0" y="33019"/>
                  </a:moveTo>
                  <a:lnTo>
                    <a:pt x="0" y="33019"/>
                  </a:lnTo>
                </a:path>
                <a:path w="184150" h="299719">
                  <a:moveTo>
                    <a:pt x="184150" y="95250"/>
                  </a:moveTo>
                  <a:lnTo>
                    <a:pt x="176549" y="142954"/>
                  </a:lnTo>
                  <a:lnTo>
                    <a:pt x="155733" y="182562"/>
                  </a:lnTo>
                  <a:lnTo>
                    <a:pt x="124678" y="210264"/>
                  </a:lnTo>
                  <a:lnTo>
                    <a:pt x="86359" y="222250"/>
                  </a:lnTo>
                </a:path>
                <a:path w="184150" h="299719">
                  <a:moveTo>
                    <a:pt x="78739" y="223519"/>
                  </a:moveTo>
                  <a:lnTo>
                    <a:pt x="78739" y="223519"/>
                  </a:lnTo>
                </a:path>
                <a:path w="184150" h="299719">
                  <a:moveTo>
                    <a:pt x="64769" y="229869"/>
                  </a:moveTo>
                  <a:lnTo>
                    <a:pt x="70703" y="225802"/>
                  </a:lnTo>
                  <a:lnTo>
                    <a:pt x="76993" y="223043"/>
                  </a:lnTo>
                  <a:lnTo>
                    <a:pt x="83522" y="221476"/>
                  </a:lnTo>
                  <a:lnTo>
                    <a:pt x="90169" y="220979"/>
                  </a:lnTo>
                </a:path>
                <a:path w="184150" h="299719">
                  <a:moveTo>
                    <a:pt x="64769" y="299719"/>
                  </a:moveTo>
                  <a:lnTo>
                    <a:pt x="64769" y="299719"/>
                  </a:lnTo>
                </a:path>
                <a:path w="184150" h="299719">
                  <a:moveTo>
                    <a:pt x="90169" y="220979"/>
                  </a:moveTo>
                  <a:lnTo>
                    <a:pt x="90169" y="22097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833052" y="3924300"/>
              <a:ext cx="197485" cy="475615"/>
            </a:xfrm>
            <a:custGeom>
              <a:avLst/>
              <a:gdLst/>
              <a:ahLst/>
              <a:cxnLst/>
              <a:rect l="l" t="t" r="r" b="b"/>
              <a:pathLst>
                <a:path w="197485" h="475614">
                  <a:moveTo>
                    <a:pt x="129857" y="100330"/>
                  </a:moveTo>
                  <a:lnTo>
                    <a:pt x="121681" y="146526"/>
                  </a:lnTo>
                  <a:lnTo>
                    <a:pt x="103505" y="190817"/>
                  </a:lnTo>
                  <a:lnTo>
                    <a:pt x="76279" y="231774"/>
                  </a:lnTo>
                  <a:lnTo>
                    <a:pt x="40957" y="267969"/>
                  </a:lnTo>
                </a:path>
                <a:path w="197485" h="475614">
                  <a:moveTo>
                    <a:pt x="54927" y="0"/>
                  </a:moveTo>
                  <a:lnTo>
                    <a:pt x="54927" y="0"/>
                  </a:lnTo>
                </a:path>
                <a:path w="197485" h="475614">
                  <a:moveTo>
                    <a:pt x="26987" y="279400"/>
                  </a:moveTo>
                  <a:lnTo>
                    <a:pt x="26987" y="279400"/>
                  </a:lnTo>
                </a:path>
                <a:path w="197485" h="475614">
                  <a:moveTo>
                    <a:pt x="18097" y="430530"/>
                  </a:moveTo>
                  <a:lnTo>
                    <a:pt x="49212" y="459382"/>
                  </a:lnTo>
                  <a:lnTo>
                    <a:pt x="86042" y="474662"/>
                  </a:lnTo>
                  <a:lnTo>
                    <a:pt x="123825" y="475178"/>
                  </a:lnTo>
                  <a:lnTo>
                    <a:pt x="157797" y="459739"/>
                  </a:lnTo>
                  <a:lnTo>
                    <a:pt x="167560" y="451227"/>
                  </a:lnTo>
                  <a:lnTo>
                    <a:pt x="175895" y="441166"/>
                  </a:lnTo>
                  <a:lnTo>
                    <a:pt x="182800" y="429914"/>
                  </a:lnTo>
                  <a:lnTo>
                    <a:pt x="188277" y="417830"/>
                  </a:lnTo>
                </a:path>
                <a:path w="197485" h="475614">
                  <a:moveTo>
                    <a:pt x="18097" y="430530"/>
                  </a:moveTo>
                  <a:lnTo>
                    <a:pt x="18097" y="430530"/>
                  </a:lnTo>
                </a:path>
                <a:path w="197485" h="475614">
                  <a:moveTo>
                    <a:pt x="197167" y="430530"/>
                  </a:moveTo>
                  <a:lnTo>
                    <a:pt x="197167" y="430530"/>
                  </a:lnTo>
                </a:path>
                <a:path w="197485" h="475614">
                  <a:moveTo>
                    <a:pt x="21907" y="435610"/>
                  </a:moveTo>
                  <a:lnTo>
                    <a:pt x="1309" y="390108"/>
                  </a:lnTo>
                  <a:lnTo>
                    <a:pt x="0" y="341153"/>
                  </a:lnTo>
                  <a:lnTo>
                    <a:pt x="17264" y="294342"/>
                  </a:lnTo>
                  <a:lnTo>
                    <a:pt x="52387" y="255269"/>
                  </a:lnTo>
                </a:path>
                <a:path w="197485" h="475614">
                  <a:moveTo>
                    <a:pt x="21907" y="435610"/>
                  </a:moveTo>
                  <a:lnTo>
                    <a:pt x="21907" y="435610"/>
                  </a:lnTo>
                </a:path>
                <a:path w="197485" h="475614">
                  <a:moveTo>
                    <a:pt x="52387" y="255269"/>
                  </a:moveTo>
                  <a:lnTo>
                    <a:pt x="52387" y="255269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960370" y="2152649"/>
              <a:ext cx="0" cy="1894839"/>
            </a:xfrm>
            <a:custGeom>
              <a:avLst/>
              <a:gdLst/>
              <a:ahLst/>
              <a:cxnLst/>
              <a:rect l="l" t="t" r="r" b="b"/>
              <a:pathLst>
                <a:path h="1894839">
                  <a:moveTo>
                    <a:pt x="0" y="1894839"/>
                  </a:moveTo>
                  <a:lnTo>
                    <a:pt x="0" y="1607820"/>
                  </a:lnTo>
                </a:path>
                <a:path h="1894839">
                  <a:moveTo>
                    <a:pt x="0" y="0"/>
                  </a:moveTo>
                  <a:lnTo>
                    <a:pt x="0" y="163957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916327" y="2109877"/>
              <a:ext cx="258672" cy="7833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694940" y="591819"/>
              <a:ext cx="575310" cy="289560"/>
            </a:xfrm>
            <a:custGeom>
              <a:avLst/>
              <a:gdLst/>
              <a:ahLst/>
              <a:cxnLst/>
              <a:rect l="l" t="t" r="r" b="b"/>
              <a:pathLst>
                <a:path w="575310" h="289559">
                  <a:moveTo>
                    <a:pt x="575310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575310" y="28955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244090" y="72389"/>
              <a:ext cx="880110" cy="162560"/>
            </a:xfrm>
            <a:custGeom>
              <a:avLst/>
              <a:gdLst/>
              <a:ahLst/>
              <a:cxnLst/>
              <a:rect l="l" t="t" r="r" b="b"/>
              <a:pathLst>
                <a:path w="880110" h="162560">
                  <a:moveTo>
                    <a:pt x="647700" y="90170"/>
                  </a:moveTo>
                  <a:lnTo>
                    <a:pt x="0" y="90170"/>
                  </a:lnTo>
                  <a:lnTo>
                    <a:pt x="0" y="162560"/>
                  </a:lnTo>
                  <a:lnTo>
                    <a:pt x="647700" y="162560"/>
                  </a:lnTo>
                  <a:lnTo>
                    <a:pt x="647700" y="90170"/>
                  </a:lnTo>
                  <a:close/>
                </a:path>
                <a:path w="880110" h="162560">
                  <a:moveTo>
                    <a:pt x="880110" y="35560"/>
                  </a:moveTo>
                  <a:lnTo>
                    <a:pt x="877189" y="21971"/>
                  </a:lnTo>
                  <a:lnTo>
                    <a:pt x="869149" y="10642"/>
                  </a:lnTo>
                  <a:lnTo>
                    <a:pt x="857059" y="2882"/>
                  </a:lnTo>
                  <a:lnTo>
                    <a:pt x="842010" y="0"/>
                  </a:lnTo>
                  <a:lnTo>
                    <a:pt x="614680" y="0"/>
                  </a:lnTo>
                  <a:lnTo>
                    <a:pt x="600151" y="2882"/>
                  </a:lnTo>
                  <a:lnTo>
                    <a:pt x="588010" y="10642"/>
                  </a:lnTo>
                  <a:lnTo>
                    <a:pt x="579666" y="21971"/>
                  </a:lnTo>
                  <a:lnTo>
                    <a:pt x="576580" y="35560"/>
                  </a:lnTo>
                  <a:lnTo>
                    <a:pt x="579666" y="49695"/>
                  </a:lnTo>
                  <a:lnTo>
                    <a:pt x="587997" y="60960"/>
                  </a:lnTo>
                  <a:lnTo>
                    <a:pt x="600151" y="68427"/>
                  </a:lnTo>
                  <a:lnTo>
                    <a:pt x="614680" y="71120"/>
                  </a:lnTo>
                  <a:lnTo>
                    <a:pt x="842010" y="71120"/>
                  </a:lnTo>
                  <a:lnTo>
                    <a:pt x="857059" y="68427"/>
                  </a:lnTo>
                  <a:lnTo>
                    <a:pt x="869149" y="60960"/>
                  </a:lnTo>
                  <a:lnTo>
                    <a:pt x="877189" y="49695"/>
                  </a:lnTo>
                  <a:lnTo>
                    <a:pt x="880110" y="3556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820670" y="72389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30" h="71120">
                  <a:moveTo>
                    <a:pt x="303530" y="35559"/>
                  </a:moveTo>
                  <a:lnTo>
                    <a:pt x="300612" y="49688"/>
                  </a:lnTo>
                  <a:lnTo>
                    <a:pt x="292576" y="60959"/>
                  </a:lnTo>
                  <a:lnTo>
                    <a:pt x="280491" y="68421"/>
                  </a:lnTo>
                  <a:lnTo>
                    <a:pt x="265430" y="71119"/>
                  </a:lnTo>
                  <a:lnTo>
                    <a:pt x="38100" y="71119"/>
                  </a:lnTo>
                  <a:lnTo>
                    <a:pt x="23574" y="68421"/>
                  </a:lnTo>
                  <a:lnTo>
                    <a:pt x="11429" y="60959"/>
                  </a:lnTo>
                  <a:lnTo>
                    <a:pt x="3095" y="49688"/>
                  </a:lnTo>
                  <a:lnTo>
                    <a:pt x="0" y="35559"/>
                  </a:lnTo>
                  <a:lnTo>
                    <a:pt x="3095" y="21967"/>
                  </a:lnTo>
                  <a:lnTo>
                    <a:pt x="11430" y="10636"/>
                  </a:lnTo>
                  <a:lnTo>
                    <a:pt x="23574" y="2877"/>
                  </a:lnTo>
                  <a:lnTo>
                    <a:pt x="38100" y="0"/>
                  </a:lnTo>
                  <a:lnTo>
                    <a:pt x="265430" y="0"/>
                  </a:lnTo>
                  <a:lnTo>
                    <a:pt x="280491" y="2877"/>
                  </a:lnTo>
                  <a:lnTo>
                    <a:pt x="292576" y="10636"/>
                  </a:lnTo>
                  <a:lnTo>
                    <a:pt x="300612" y="21967"/>
                  </a:lnTo>
                  <a:lnTo>
                    <a:pt x="303530" y="35559"/>
                  </a:lnTo>
                  <a:close/>
                </a:path>
                <a:path w="303530" h="71120">
                  <a:moveTo>
                    <a:pt x="303530" y="71119"/>
                  </a:moveTo>
                  <a:lnTo>
                    <a:pt x="303530" y="71119"/>
                  </a:lnTo>
                </a:path>
                <a:path w="303530" h="711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0" y="72389"/>
              <a:ext cx="76200" cy="71120"/>
            </a:xfrm>
            <a:custGeom>
              <a:avLst/>
              <a:gdLst/>
              <a:ahLst/>
              <a:cxnLst/>
              <a:rect l="l" t="t" r="r" b="b"/>
              <a:pathLst>
                <a:path w="76200" h="71120">
                  <a:moveTo>
                    <a:pt x="38100" y="0"/>
                  </a:moveTo>
                  <a:lnTo>
                    <a:pt x="23574" y="2877"/>
                  </a:lnTo>
                  <a:lnTo>
                    <a:pt x="11430" y="10636"/>
                  </a:lnTo>
                  <a:lnTo>
                    <a:pt x="3095" y="21967"/>
                  </a:lnTo>
                  <a:lnTo>
                    <a:pt x="0" y="35559"/>
                  </a:lnTo>
                  <a:lnTo>
                    <a:pt x="3095" y="49688"/>
                  </a:lnTo>
                  <a:lnTo>
                    <a:pt x="11429" y="60959"/>
                  </a:lnTo>
                  <a:lnTo>
                    <a:pt x="23574" y="68421"/>
                  </a:lnTo>
                  <a:lnTo>
                    <a:pt x="38100" y="71119"/>
                  </a:lnTo>
                  <a:lnTo>
                    <a:pt x="53161" y="68421"/>
                  </a:lnTo>
                  <a:lnTo>
                    <a:pt x="65246" y="60959"/>
                  </a:lnTo>
                  <a:lnTo>
                    <a:pt x="73282" y="49688"/>
                  </a:lnTo>
                  <a:lnTo>
                    <a:pt x="76200" y="35559"/>
                  </a:lnTo>
                  <a:lnTo>
                    <a:pt x="73282" y="21967"/>
                  </a:lnTo>
                  <a:lnTo>
                    <a:pt x="65246" y="10636"/>
                  </a:lnTo>
                  <a:lnTo>
                    <a:pt x="53161" y="287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820670" y="72389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30" h="71120">
                  <a:moveTo>
                    <a:pt x="303530" y="35559"/>
                  </a:moveTo>
                  <a:lnTo>
                    <a:pt x="300612" y="49688"/>
                  </a:lnTo>
                  <a:lnTo>
                    <a:pt x="292576" y="60959"/>
                  </a:lnTo>
                  <a:lnTo>
                    <a:pt x="280491" y="68421"/>
                  </a:lnTo>
                  <a:lnTo>
                    <a:pt x="265430" y="71119"/>
                  </a:lnTo>
                  <a:lnTo>
                    <a:pt x="250904" y="68421"/>
                  </a:lnTo>
                  <a:lnTo>
                    <a:pt x="238759" y="60959"/>
                  </a:lnTo>
                  <a:lnTo>
                    <a:pt x="230425" y="49688"/>
                  </a:lnTo>
                  <a:lnTo>
                    <a:pt x="227330" y="35559"/>
                  </a:lnTo>
                  <a:lnTo>
                    <a:pt x="230425" y="21967"/>
                  </a:lnTo>
                  <a:lnTo>
                    <a:pt x="238760" y="10636"/>
                  </a:lnTo>
                  <a:lnTo>
                    <a:pt x="250904" y="2877"/>
                  </a:lnTo>
                  <a:lnTo>
                    <a:pt x="265430" y="0"/>
                  </a:lnTo>
                  <a:lnTo>
                    <a:pt x="280491" y="2877"/>
                  </a:lnTo>
                  <a:lnTo>
                    <a:pt x="292576" y="10636"/>
                  </a:lnTo>
                  <a:lnTo>
                    <a:pt x="300612" y="21967"/>
                  </a:lnTo>
                  <a:lnTo>
                    <a:pt x="303530" y="35559"/>
                  </a:lnTo>
                  <a:close/>
                </a:path>
                <a:path w="303530" h="71120">
                  <a:moveTo>
                    <a:pt x="303530" y="71119"/>
                  </a:moveTo>
                  <a:lnTo>
                    <a:pt x="303530" y="71119"/>
                  </a:lnTo>
                </a:path>
                <a:path w="303530" h="711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5460" y="77469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19" h="58419">
                  <a:moveTo>
                    <a:pt x="35559" y="0"/>
                  </a:moveTo>
                  <a:lnTo>
                    <a:pt x="21431" y="2242"/>
                  </a:lnTo>
                  <a:lnTo>
                    <a:pt x="10160" y="8413"/>
                  </a:lnTo>
                  <a:lnTo>
                    <a:pt x="2698" y="17680"/>
                  </a:lnTo>
                  <a:lnTo>
                    <a:pt x="0" y="29209"/>
                  </a:lnTo>
                  <a:lnTo>
                    <a:pt x="2698" y="40739"/>
                  </a:lnTo>
                  <a:lnTo>
                    <a:pt x="10160" y="50006"/>
                  </a:lnTo>
                  <a:lnTo>
                    <a:pt x="21431" y="56177"/>
                  </a:lnTo>
                  <a:lnTo>
                    <a:pt x="35559" y="58420"/>
                  </a:lnTo>
                  <a:lnTo>
                    <a:pt x="49152" y="56177"/>
                  </a:lnTo>
                  <a:lnTo>
                    <a:pt x="60483" y="50006"/>
                  </a:lnTo>
                  <a:lnTo>
                    <a:pt x="68242" y="40739"/>
                  </a:lnTo>
                  <a:lnTo>
                    <a:pt x="71119" y="29209"/>
                  </a:lnTo>
                  <a:lnTo>
                    <a:pt x="68242" y="17680"/>
                  </a:lnTo>
                  <a:lnTo>
                    <a:pt x="60483" y="8413"/>
                  </a:lnTo>
                  <a:lnTo>
                    <a:pt x="49152" y="2242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45460" y="76199"/>
              <a:ext cx="71120" cy="59690"/>
            </a:xfrm>
            <a:custGeom>
              <a:avLst/>
              <a:gdLst/>
              <a:ahLst/>
              <a:cxnLst/>
              <a:rect l="l" t="t" r="r" b="b"/>
              <a:pathLst>
                <a:path w="71119" h="59689">
                  <a:moveTo>
                    <a:pt x="35559" y="59690"/>
                  </a:moveTo>
                  <a:lnTo>
                    <a:pt x="49152" y="57447"/>
                  </a:lnTo>
                  <a:lnTo>
                    <a:pt x="60483" y="51276"/>
                  </a:lnTo>
                  <a:lnTo>
                    <a:pt x="68242" y="42009"/>
                  </a:lnTo>
                  <a:lnTo>
                    <a:pt x="71119" y="30479"/>
                  </a:lnTo>
                  <a:lnTo>
                    <a:pt x="68242" y="18950"/>
                  </a:lnTo>
                  <a:lnTo>
                    <a:pt x="60483" y="9683"/>
                  </a:lnTo>
                  <a:lnTo>
                    <a:pt x="49152" y="3512"/>
                  </a:lnTo>
                  <a:lnTo>
                    <a:pt x="35559" y="1270"/>
                  </a:lnTo>
                  <a:lnTo>
                    <a:pt x="21431" y="3512"/>
                  </a:lnTo>
                  <a:lnTo>
                    <a:pt x="10160" y="9683"/>
                  </a:lnTo>
                  <a:lnTo>
                    <a:pt x="2698" y="18950"/>
                  </a:lnTo>
                  <a:lnTo>
                    <a:pt x="0" y="30479"/>
                  </a:lnTo>
                  <a:lnTo>
                    <a:pt x="2698" y="42009"/>
                  </a:lnTo>
                  <a:lnTo>
                    <a:pt x="10160" y="51276"/>
                  </a:lnTo>
                  <a:lnTo>
                    <a:pt x="21431" y="57447"/>
                  </a:lnTo>
                  <a:lnTo>
                    <a:pt x="35559" y="59690"/>
                  </a:lnTo>
                  <a:close/>
                </a:path>
                <a:path w="71119" h="59689">
                  <a:moveTo>
                    <a:pt x="0" y="59690"/>
                  </a:moveTo>
                  <a:lnTo>
                    <a:pt x="0" y="59690"/>
                  </a:lnTo>
                </a:path>
                <a:path w="71119" h="59689">
                  <a:moveTo>
                    <a:pt x="71119" y="0"/>
                  </a:moveTo>
                  <a:lnTo>
                    <a:pt x="7111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835910" y="95250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377189" y="0"/>
                  </a:moveTo>
                  <a:lnTo>
                    <a:pt x="53339" y="0"/>
                  </a:lnTo>
                  <a:lnTo>
                    <a:pt x="32682" y="3075"/>
                  </a:lnTo>
                  <a:lnTo>
                    <a:pt x="15716" y="11271"/>
                  </a:lnTo>
                  <a:lnTo>
                    <a:pt x="4226" y="23038"/>
                  </a:lnTo>
                  <a:lnTo>
                    <a:pt x="0" y="36829"/>
                  </a:lnTo>
                  <a:lnTo>
                    <a:pt x="4226" y="51157"/>
                  </a:lnTo>
                  <a:lnTo>
                    <a:pt x="15716" y="62865"/>
                  </a:lnTo>
                  <a:lnTo>
                    <a:pt x="32682" y="70762"/>
                  </a:lnTo>
                  <a:lnTo>
                    <a:pt x="53339" y="73659"/>
                  </a:lnTo>
                  <a:lnTo>
                    <a:pt x="377189" y="73659"/>
                  </a:lnTo>
                  <a:lnTo>
                    <a:pt x="398045" y="70762"/>
                  </a:lnTo>
                  <a:lnTo>
                    <a:pt x="415448" y="62865"/>
                  </a:lnTo>
                  <a:lnTo>
                    <a:pt x="427374" y="51157"/>
                  </a:lnTo>
                  <a:lnTo>
                    <a:pt x="431800" y="36829"/>
                  </a:lnTo>
                  <a:lnTo>
                    <a:pt x="427374" y="23038"/>
                  </a:lnTo>
                  <a:lnTo>
                    <a:pt x="415448" y="11271"/>
                  </a:lnTo>
                  <a:lnTo>
                    <a:pt x="398045" y="3075"/>
                  </a:lnTo>
                  <a:lnTo>
                    <a:pt x="37718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835910" y="95250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431800" y="36829"/>
                  </a:moveTo>
                  <a:lnTo>
                    <a:pt x="427374" y="51157"/>
                  </a:lnTo>
                  <a:lnTo>
                    <a:pt x="415448" y="62864"/>
                  </a:lnTo>
                  <a:lnTo>
                    <a:pt x="398045" y="70762"/>
                  </a:lnTo>
                  <a:lnTo>
                    <a:pt x="377189" y="73659"/>
                  </a:lnTo>
                  <a:lnTo>
                    <a:pt x="53339" y="73659"/>
                  </a:lnTo>
                  <a:lnTo>
                    <a:pt x="32682" y="70762"/>
                  </a:lnTo>
                  <a:lnTo>
                    <a:pt x="15716" y="62865"/>
                  </a:lnTo>
                  <a:lnTo>
                    <a:pt x="4226" y="51157"/>
                  </a:lnTo>
                  <a:lnTo>
                    <a:pt x="0" y="36829"/>
                  </a:lnTo>
                  <a:lnTo>
                    <a:pt x="4226" y="23038"/>
                  </a:lnTo>
                  <a:lnTo>
                    <a:pt x="15716" y="11271"/>
                  </a:lnTo>
                  <a:lnTo>
                    <a:pt x="32682" y="3075"/>
                  </a:lnTo>
                  <a:lnTo>
                    <a:pt x="53339" y="0"/>
                  </a:lnTo>
                  <a:lnTo>
                    <a:pt x="377189" y="0"/>
                  </a:lnTo>
                  <a:lnTo>
                    <a:pt x="398045" y="3075"/>
                  </a:lnTo>
                  <a:lnTo>
                    <a:pt x="415448" y="11271"/>
                  </a:lnTo>
                  <a:lnTo>
                    <a:pt x="427374" y="23038"/>
                  </a:lnTo>
                  <a:lnTo>
                    <a:pt x="431800" y="36829"/>
                  </a:lnTo>
                  <a:close/>
                </a:path>
                <a:path w="431800" h="73660">
                  <a:moveTo>
                    <a:pt x="431800" y="73659"/>
                  </a:moveTo>
                  <a:lnTo>
                    <a:pt x="431800" y="73659"/>
                  </a:lnTo>
                </a:path>
                <a:path w="431800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59760" y="95250"/>
              <a:ext cx="107950" cy="73660"/>
            </a:xfrm>
            <a:custGeom>
              <a:avLst/>
              <a:gdLst/>
              <a:ahLst/>
              <a:cxnLst/>
              <a:rect l="l" t="t" r="r" b="b"/>
              <a:pathLst>
                <a:path w="107950" h="73660">
                  <a:moveTo>
                    <a:pt x="53339" y="0"/>
                  </a:moveTo>
                  <a:lnTo>
                    <a:pt x="32682" y="3075"/>
                  </a:lnTo>
                  <a:lnTo>
                    <a:pt x="15716" y="11271"/>
                  </a:lnTo>
                  <a:lnTo>
                    <a:pt x="4226" y="23038"/>
                  </a:lnTo>
                  <a:lnTo>
                    <a:pt x="0" y="36829"/>
                  </a:lnTo>
                  <a:lnTo>
                    <a:pt x="4226" y="51157"/>
                  </a:lnTo>
                  <a:lnTo>
                    <a:pt x="15716" y="62865"/>
                  </a:lnTo>
                  <a:lnTo>
                    <a:pt x="32682" y="70762"/>
                  </a:lnTo>
                  <a:lnTo>
                    <a:pt x="53339" y="73659"/>
                  </a:lnTo>
                  <a:lnTo>
                    <a:pt x="74195" y="70762"/>
                  </a:lnTo>
                  <a:lnTo>
                    <a:pt x="91598" y="62865"/>
                  </a:lnTo>
                  <a:lnTo>
                    <a:pt x="103524" y="51157"/>
                  </a:lnTo>
                  <a:lnTo>
                    <a:pt x="107950" y="36829"/>
                  </a:lnTo>
                  <a:lnTo>
                    <a:pt x="103524" y="23038"/>
                  </a:lnTo>
                  <a:lnTo>
                    <a:pt x="91598" y="11271"/>
                  </a:lnTo>
                  <a:lnTo>
                    <a:pt x="74195" y="3075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835910" y="95250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60">
                  <a:moveTo>
                    <a:pt x="431800" y="36829"/>
                  </a:moveTo>
                  <a:lnTo>
                    <a:pt x="427374" y="51157"/>
                  </a:lnTo>
                  <a:lnTo>
                    <a:pt x="415448" y="62864"/>
                  </a:lnTo>
                  <a:lnTo>
                    <a:pt x="398045" y="70762"/>
                  </a:lnTo>
                  <a:lnTo>
                    <a:pt x="377189" y="73659"/>
                  </a:lnTo>
                  <a:lnTo>
                    <a:pt x="356532" y="70762"/>
                  </a:lnTo>
                  <a:lnTo>
                    <a:pt x="339566" y="62865"/>
                  </a:lnTo>
                  <a:lnTo>
                    <a:pt x="328076" y="51157"/>
                  </a:lnTo>
                  <a:lnTo>
                    <a:pt x="323850" y="36829"/>
                  </a:lnTo>
                  <a:lnTo>
                    <a:pt x="328076" y="23038"/>
                  </a:lnTo>
                  <a:lnTo>
                    <a:pt x="339566" y="11271"/>
                  </a:lnTo>
                  <a:lnTo>
                    <a:pt x="356532" y="3075"/>
                  </a:lnTo>
                  <a:lnTo>
                    <a:pt x="377189" y="0"/>
                  </a:lnTo>
                  <a:lnTo>
                    <a:pt x="398045" y="3075"/>
                  </a:lnTo>
                  <a:lnTo>
                    <a:pt x="415448" y="11271"/>
                  </a:lnTo>
                  <a:lnTo>
                    <a:pt x="427374" y="23038"/>
                  </a:lnTo>
                  <a:lnTo>
                    <a:pt x="431800" y="36829"/>
                  </a:lnTo>
                  <a:close/>
                </a:path>
                <a:path w="431800" h="73660">
                  <a:moveTo>
                    <a:pt x="431800" y="73659"/>
                  </a:moveTo>
                  <a:lnTo>
                    <a:pt x="431800" y="73659"/>
                  </a:lnTo>
                </a:path>
                <a:path w="431800" h="736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150870" y="9651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89">
                  <a:moveTo>
                    <a:pt x="58419" y="0"/>
                  </a:moveTo>
                  <a:lnTo>
                    <a:pt x="35361" y="2718"/>
                  </a:lnTo>
                  <a:lnTo>
                    <a:pt x="16827" y="10318"/>
                  </a:lnTo>
                  <a:lnTo>
                    <a:pt x="4484" y="21967"/>
                  </a:lnTo>
                  <a:lnTo>
                    <a:pt x="0" y="36829"/>
                  </a:lnTo>
                  <a:lnTo>
                    <a:pt x="4484" y="50958"/>
                  </a:lnTo>
                  <a:lnTo>
                    <a:pt x="16827" y="62229"/>
                  </a:lnTo>
                  <a:lnTo>
                    <a:pt x="35361" y="69691"/>
                  </a:lnTo>
                  <a:lnTo>
                    <a:pt x="58419" y="72389"/>
                  </a:lnTo>
                  <a:lnTo>
                    <a:pt x="80744" y="69691"/>
                  </a:lnTo>
                  <a:lnTo>
                    <a:pt x="98901" y="62229"/>
                  </a:lnTo>
                  <a:lnTo>
                    <a:pt x="111105" y="50958"/>
                  </a:lnTo>
                  <a:lnTo>
                    <a:pt x="115569" y="36829"/>
                  </a:lnTo>
                  <a:lnTo>
                    <a:pt x="111105" y="21967"/>
                  </a:lnTo>
                  <a:lnTo>
                    <a:pt x="98901" y="10318"/>
                  </a:lnTo>
                  <a:lnTo>
                    <a:pt x="80744" y="2718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50870" y="95250"/>
              <a:ext cx="115570" cy="73660"/>
            </a:xfrm>
            <a:custGeom>
              <a:avLst/>
              <a:gdLst/>
              <a:ahLst/>
              <a:cxnLst/>
              <a:rect l="l" t="t" r="r" b="b"/>
              <a:pathLst>
                <a:path w="115570" h="73660">
                  <a:moveTo>
                    <a:pt x="58419" y="73659"/>
                  </a:moveTo>
                  <a:lnTo>
                    <a:pt x="80744" y="70961"/>
                  </a:lnTo>
                  <a:lnTo>
                    <a:pt x="98901" y="63500"/>
                  </a:lnTo>
                  <a:lnTo>
                    <a:pt x="111105" y="52228"/>
                  </a:lnTo>
                  <a:lnTo>
                    <a:pt x="115569" y="38100"/>
                  </a:lnTo>
                  <a:lnTo>
                    <a:pt x="111105" y="23237"/>
                  </a:lnTo>
                  <a:lnTo>
                    <a:pt x="98901" y="11588"/>
                  </a:lnTo>
                  <a:lnTo>
                    <a:pt x="80744" y="3988"/>
                  </a:lnTo>
                  <a:lnTo>
                    <a:pt x="58419" y="1270"/>
                  </a:lnTo>
                  <a:lnTo>
                    <a:pt x="35361" y="3988"/>
                  </a:lnTo>
                  <a:lnTo>
                    <a:pt x="16827" y="11588"/>
                  </a:lnTo>
                  <a:lnTo>
                    <a:pt x="4484" y="23237"/>
                  </a:lnTo>
                  <a:lnTo>
                    <a:pt x="0" y="38100"/>
                  </a:lnTo>
                  <a:lnTo>
                    <a:pt x="4484" y="52228"/>
                  </a:lnTo>
                  <a:lnTo>
                    <a:pt x="16827" y="63499"/>
                  </a:lnTo>
                  <a:lnTo>
                    <a:pt x="35361" y="70961"/>
                  </a:lnTo>
                  <a:lnTo>
                    <a:pt x="58419" y="73659"/>
                  </a:lnTo>
                  <a:close/>
                </a:path>
                <a:path w="115570" h="73660">
                  <a:moveTo>
                    <a:pt x="0" y="73659"/>
                  </a:moveTo>
                  <a:lnTo>
                    <a:pt x="0" y="73659"/>
                  </a:lnTo>
                </a:path>
                <a:path w="115570" h="73660">
                  <a:moveTo>
                    <a:pt x="115569" y="0"/>
                  </a:moveTo>
                  <a:lnTo>
                    <a:pt x="11556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302510" y="134619"/>
              <a:ext cx="407670" cy="209550"/>
            </a:xfrm>
            <a:custGeom>
              <a:avLst/>
              <a:gdLst/>
              <a:ahLst/>
              <a:cxnLst/>
              <a:rect l="l" t="t" r="r" b="b"/>
              <a:pathLst>
                <a:path w="407669" h="209550">
                  <a:moveTo>
                    <a:pt x="407670" y="115582"/>
                  </a:moveTo>
                  <a:lnTo>
                    <a:pt x="403860" y="0"/>
                  </a:lnTo>
                  <a:lnTo>
                    <a:pt x="223520" y="7620"/>
                  </a:lnTo>
                  <a:lnTo>
                    <a:pt x="43180" y="13970"/>
                  </a:lnTo>
                  <a:lnTo>
                    <a:pt x="45618" y="88265"/>
                  </a:lnTo>
                  <a:lnTo>
                    <a:pt x="1270" y="87630"/>
                  </a:lnTo>
                  <a:lnTo>
                    <a:pt x="0" y="203200"/>
                  </a:lnTo>
                  <a:lnTo>
                    <a:pt x="360680" y="209550"/>
                  </a:lnTo>
                  <a:lnTo>
                    <a:pt x="361670" y="117373"/>
                  </a:lnTo>
                  <a:lnTo>
                    <a:pt x="407670" y="115582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231390" y="82361"/>
              <a:ext cx="875030" cy="327025"/>
            </a:xfrm>
            <a:custGeom>
              <a:avLst/>
              <a:gdLst/>
              <a:ahLst/>
              <a:cxnLst/>
              <a:rect l="l" t="t" r="r" b="b"/>
              <a:pathLst>
                <a:path w="875030" h="327025">
                  <a:moveTo>
                    <a:pt x="875030" y="48448"/>
                  </a:moveTo>
                  <a:lnTo>
                    <a:pt x="819814" y="35089"/>
                  </a:lnTo>
                  <a:lnTo>
                    <a:pt x="765198" y="22436"/>
                  </a:lnTo>
                  <a:lnTo>
                    <a:pt x="711993" y="11618"/>
                  </a:lnTo>
                  <a:lnTo>
                    <a:pt x="661011" y="3762"/>
                  </a:lnTo>
                  <a:lnTo>
                    <a:pt x="613063" y="0"/>
                  </a:lnTo>
                  <a:lnTo>
                    <a:pt x="568960" y="1458"/>
                  </a:lnTo>
                  <a:lnTo>
                    <a:pt x="524916" y="14310"/>
                  </a:lnTo>
                  <a:lnTo>
                    <a:pt x="489102" y="37526"/>
                  </a:lnTo>
                  <a:lnTo>
                    <a:pt x="455117" y="64094"/>
                  </a:lnTo>
                  <a:lnTo>
                    <a:pt x="416560" y="87005"/>
                  </a:lnTo>
                  <a:lnTo>
                    <a:pt x="367030" y="99248"/>
                  </a:lnTo>
                  <a:lnTo>
                    <a:pt x="323838" y="99818"/>
                  </a:lnTo>
                  <a:lnTo>
                    <a:pt x="276382" y="96500"/>
                  </a:lnTo>
                  <a:lnTo>
                    <a:pt x="225371" y="89917"/>
                  </a:lnTo>
                  <a:lnTo>
                    <a:pt x="171516" y="80690"/>
                  </a:lnTo>
                  <a:lnTo>
                    <a:pt x="115529" y="69442"/>
                  </a:lnTo>
                  <a:lnTo>
                    <a:pt x="58120" y="56793"/>
                  </a:lnTo>
                  <a:lnTo>
                    <a:pt x="0" y="43368"/>
                  </a:lnTo>
                </a:path>
                <a:path w="875030" h="327025">
                  <a:moveTo>
                    <a:pt x="852170" y="193228"/>
                  </a:moveTo>
                  <a:lnTo>
                    <a:pt x="852170" y="193228"/>
                  </a:lnTo>
                </a:path>
                <a:path w="875030" h="327025">
                  <a:moveTo>
                    <a:pt x="770890" y="316418"/>
                  </a:moveTo>
                  <a:lnTo>
                    <a:pt x="711319" y="319454"/>
                  </a:lnTo>
                  <a:lnTo>
                    <a:pt x="654367" y="321656"/>
                  </a:lnTo>
                  <a:lnTo>
                    <a:pt x="602654" y="321240"/>
                  </a:lnTo>
                  <a:lnTo>
                    <a:pt x="558800" y="316418"/>
                  </a:lnTo>
                  <a:lnTo>
                    <a:pt x="525879" y="302706"/>
                  </a:lnTo>
                  <a:lnTo>
                    <a:pt x="502126" y="282921"/>
                  </a:lnTo>
                  <a:lnTo>
                    <a:pt x="480040" y="263375"/>
                  </a:lnTo>
                  <a:lnTo>
                    <a:pt x="452120" y="250378"/>
                  </a:lnTo>
                  <a:lnTo>
                    <a:pt x="418385" y="245556"/>
                  </a:lnTo>
                  <a:lnTo>
                    <a:pt x="382270" y="246091"/>
                  </a:lnTo>
                  <a:lnTo>
                    <a:pt x="341391" y="248770"/>
                  </a:lnTo>
                  <a:lnTo>
                    <a:pt x="293370" y="250378"/>
                  </a:lnTo>
                  <a:lnTo>
                    <a:pt x="247832" y="250378"/>
                  </a:lnTo>
                  <a:lnTo>
                    <a:pt x="197297" y="250378"/>
                  </a:lnTo>
                  <a:lnTo>
                    <a:pt x="142859" y="250378"/>
                  </a:lnTo>
                  <a:lnTo>
                    <a:pt x="85618" y="250378"/>
                  </a:lnTo>
                  <a:lnTo>
                    <a:pt x="26670" y="250378"/>
                  </a:lnTo>
                </a:path>
                <a:path w="875030" h="327025">
                  <a:moveTo>
                    <a:pt x="770890" y="238948"/>
                  </a:moveTo>
                  <a:lnTo>
                    <a:pt x="770890" y="238948"/>
                  </a:lnTo>
                </a:path>
                <a:path w="875030" h="327025">
                  <a:moveTo>
                    <a:pt x="26670" y="326578"/>
                  </a:moveTo>
                  <a:lnTo>
                    <a:pt x="26670" y="326578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895600" y="342900"/>
              <a:ext cx="158750" cy="80010"/>
            </a:xfrm>
            <a:custGeom>
              <a:avLst/>
              <a:gdLst/>
              <a:ahLst/>
              <a:cxnLst/>
              <a:rect l="l" t="t" r="r" b="b"/>
              <a:pathLst>
                <a:path w="158750" h="80009">
                  <a:moveTo>
                    <a:pt x="129539" y="0"/>
                  </a:moveTo>
                  <a:lnTo>
                    <a:pt x="21589" y="13970"/>
                  </a:lnTo>
                  <a:lnTo>
                    <a:pt x="0" y="50800"/>
                  </a:lnTo>
                  <a:lnTo>
                    <a:pt x="4048" y="62507"/>
                  </a:lnTo>
                  <a:lnTo>
                    <a:pt x="11429" y="72072"/>
                  </a:lnTo>
                  <a:lnTo>
                    <a:pt x="20716" y="78303"/>
                  </a:lnTo>
                  <a:lnTo>
                    <a:pt x="30480" y="80010"/>
                  </a:lnTo>
                  <a:lnTo>
                    <a:pt x="138430" y="64770"/>
                  </a:lnTo>
                  <a:lnTo>
                    <a:pt x="147320" y="60999"/>
                  </a:lnTo>
                  <a:lnTo>
                    <a:pt x="154305" y="52705"/>
                  </a:lnTo>
                  <a:lnTo>
                    <a:pt x="158432" y="41552"/>
                  </a:lnTo>
                  <a:lnTo>
                    <a:pt x="158750" y="29210"/>
                  </a:lnTo>
                  <a:lnTo>
                    <a:pt x="154900" y="17323"/>
                  </a:lnTo>
                  <a:lnTo>
                    <a:pt x="147955" y="7461"/>
                  </a:lnTo>
                  <a:lnTo>
                    <a:pt x="139104" y="117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891790" y="342900"/>
              <a:ext cx="167640" cy="80010"/>
            </a:xfrm>
            <a:custGeom>
              <a:avLst/>
              <a:gdLst/>
              <a:ahLst/>
              <a:cxnLst/>
              <a:rect l="l" t="t" r="r" b="b"/>
              <a:pathLst>
                <a:path w="167639" h="80009">
                  <a:moveTo>
                    <a:pt x="133350" y="0"/>
                  </a:moveTo>
                  <a:lnTo>
                    <a:pt x="142914" y="1170"/>
                  </a:lnTo>
                  <a:lnTo>
                    <a:pt x="151765" y="7461"/>
                  </a:lnTo>
                  <a:lnTo>
                    <a:pt x="158710" y="17323"/>
                  </a:lnTo>
                  <a:lnTo>
                    <a:pt x="162560" y="29210"/>
                  </a:lnTo>
                  <a:lnTo>
                    <a:pt x="162242" y="41552"/>
                  </a:lnTo>
                  <a:lnTo>
                    <a:pt x="158115" y="52705"/>
                  </a:lnTo>
                  <a:lnTo>
                    <a:pt x="151130" y="60999"/>
                  </a:lnTo>
                  <a:lnTo>
                    <a:pt x="142240" y="64770"/>
                  </a:lnTo>
                  <a:lnTo>
                    <a:pt x="34290" y="80010"/>
                  </a:lnTo>
                  <a:lnTo>
                    <a:pt x="24526" y="78303"/>
                  </a:lnTo>
                  <a:lnTo>
                    <a:pt x="15239" y="72072"/>
                  </a:lnTo>
                  <a:lnTo>
                    <a:pt x="7858" y="62507"/>
                  </a:lnTo>
                  <a:lnTo>
                    <a:pt x="3810" y="50800"/>
                  </a:lnTo>
                  <a:lnTo>
                    <a:pt x="4861" y="38437"/>
                  </a:lnTo>
                  <a:lnTo>
                    <a:pt x="9366" y="27146"/>
                  </a:lnTo>
                  <a:lnTo>
                    <a:pt x="16490" y="18474"/>
                  </a:lnTo>
                  <a:lnTo>
                    <a:pt x="25400" y="13970"/>
                  </a:lnTo>
                  <a:lnTo>
                    <a:pt x="133350" y="0"/>
                  </a:lnTo>
                  <a:close/>
                </a:path>
                <a:path w="167639" h="80009">
                  <a:moveTo>
                    <a:pt x="167640" y="62229"/>
                  </a:moveTo>
                  <a:lnTo>
                    <a:pt x="167640" y="62229"/>
                  </a:lnTo>
                </a:path>
                <a:path w="167639" h="80009">
                  <a:moveTo>
                    <a:pt x="0" y="17779"/>
                  </a:moveTo>
                  <a:lnTo>
                    <a:pt x="0" y="1777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31410" y="329247"/>
              <a:ext cx="80010" cy="57785"/>
            </a:xfrm>
            <a:custGeom>
              <a:avLst/>
              <a:gdLst/>
              <a:ahLst/>
              <a:cxnLst/>
              <a:rect l="l" t="t" r="r" b="b"/>
              <a:pathLst>
                <a:path w="80010" h="57785">
                  <a:moveTo>
                    <a:pt x="59769" y="0"/>
                  </a:moveTo>
                  <a:lnTo>
                    <a:pt x="14922" y="14882"/>
                  </a:lnTo>
                  <a:lnTo>
                    <a:pt x="0" y="36393"/>
                  </a:lnTo>
                  <a:lnTo>
                    <a:pt x="1349" y="46672"/>
                  </a:lnTo>
                  <a:lnTo>
                    <a:pt x="8731" y="54252"/>
                  </a:lnTo>
                  <a:lnTo>
                    <a:pt x="20399" y="57785"/>
                  </a:lnTo>
                  <a:lnTo>
                    <a:pt x="34924" y="57030"/>
                  </a:lnTo>
                  <a:lnTo>
                    <a:pt x="50879" y="51752"/>
                  </a:lnTo>
                  <a:lnTo>
                    <a:pt x="65067" y="42902"/>
                  </a:lnTo>
                  <a:lnTo>
                    <a:pt x="74850" y="32385"/>
                  </a:lnTo>
                  <a:lnTo>
                    <a:pt x="79632" y="21391"/>
                  </a:lnTo>
                  <a:lnTo>
                    <a:pt x="78819" y="11112"/>
                  </a:lnTo>
                  <a:lnTo>
                    <a:pt x="71437" y="3532"/>
                  </a:lnTo>
                  <a:lnTo>
                    <a:pt x="5976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021330" y="329247"/>
              <a:ext cx="99060" cy="57785"/>
            </a:xfrm>
            <a:custGeom>
              <a:avLst/>
              <a:gdLst/>
              <a:ahLst/>
              <a:cxnLst/>
              <a:rect l="l" t="t" r="r" b="b"/>
              <a:pathLst>
                <a:path w="99060" h="57785">
                  <a:moveTo>
                    <a:pt x="60959" y="51752"/>
                  </a:moveTo>
                  <a:lnTo>
                    <a:pt x="45005" y="57030"/>
                  </a:lnTo>
                  <a:lnTo>
                    <a:pt x="30480" y="57785"/>
                  </a:lnTo>
                  <a:lnTo>
                    <a:pt x="18811" y="54252"/>
                  </a:lnTo>
                  <a:lnTo>
                    <a:pt x="11430" y="46672"/>
                  </a:lnTo>
                  <a:lnTo>
                    <a:pt x="10080" y="36393"/>
                  </a:lnTo>
                  <a:lnTo>
                    <a:pt x="14922" y="25400"/>
                  </a:lnTo>
                  <a:lnTo>
                    <a:pt x="25003" y="14882"/>
                  </a:lnTo>
                  <a:lnTo>
                    <a:pt x="39369" y="6032"/>
                  </a:lnTo>
                  <a:lnTo>
                    <a:pt x="55324" y="754"/>
                  </a:lnTo>
                  <a:lnTo>
                    <a:pt x="69850" y="0"/>
                  </a:lnTo>
                  <a:lnTo>
                    <a:pt x="81518" y="3532"/>
                  </a:lnTo>
                  <a:lnTo>
                    <a:pt x="88900" y="11112"/>
                  </a:lnTo>
                  <a:lnTo>
                    <a:pt x="89713" y="21391"/>
                  </a:lnTo>
                  <a:lnTo>
                    <a:pt x="84931" y="32385"/>
                  </a:lnTo>
                  <a:lnTo>
                    <a:pt x="75148" y="42902"/>
                  </a:lnTo>
                  <a:lnTo>
                    <a:pt x="60959" y="51752"/>
                  </a:lnTo>
                  <a:close/>
                </a:path>
                <a:path w="99060" h="57785">
                  <a:moveTo>
                    <a:pt x="99059" y="32702"/>
                  </a:moveTo>
                  <a:lnTo>
                    <a:pt x="99059" y="32702"/>
                  </a:lnTo>
                </a:path>
                <a:path w="99060" h="57785">
                  <a:moveTo>
                    <a:pt x="0" y="23812"/>
                  </a:moveTo>
                  <a:lnTo>
                    <a:pt x="0" y="23812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716530" y="306070"/>
              <a:ext cx="430530" cy="151130"/>
            </a:xfrm>
            <a:custGeom>
              <a:avLst/>
              <a:gdLst/>
              <a:ahLst/>
              <a:cxnLst/>
              <a:rect l="l" t="t" r="r" b="b"/>
              <a:pathLst>
                <a:path w="430530" h="151129">
                  <a:moveTo>
                    <a:pt x="330200" y="87629"/>
                  </a:moveTo>
                  <a:lnTo>
                    <a:pt x="283448" y="99853"/>
                  </a:lnTo>
                  <a:lnTo>
                    <a:pt x="237172" y="110172"/>
                  </a:lnTo>
                  <a:lnTo>
                    <a:pt x="192325" y="116204"/>
                  </a:lnTo>
                  <a:lnTo>
                    <a:pt x="149859" y="115569"/>
                  </a:lnTo>
                  <a:lnTo>
                    <a:pt x="110192" y="106461"/>
                  </a:lnTo>
                  <a:lnTo>
                    <a:pt x="72548" y="90328"/>
                  </a:lnTo>
                  <a:lnTo>
                    <a:pt x="36095" y="69671"/>
                  </a:lnTo>
                  <a:lnTo>
                    <a:pt x="0" y="46989"/>
                  </a:lnTo>
                </a:path>
                <a:path w="430530" h="151129">
                  <a:moveTo>
                    <a:pt x="316230" y="0"/>
                  </a:moveTo>
                  <a:lnTo>
                    <a:pt x="316230" y="0"/>
                  </a:lnTo>
                </a:path>
                <a:path w="430530" h="151129">
                  <a:moveTo>
                    <a:pt x="16509" y="151129"/>
                  </a:moveTo>
                  <a:lnTo>
                    <a:pt x="16509" y="151129"/>
                  </a:lnTo>
                </a:path>
                <a:path w="430530" h="151129">
                  <a:moveTo>
                    <a:pt x="320039" y="88900"/>
                  </a:moveTo>
                  <a:lnTo>
                    <a:pt x="354627" y="79176"/>
                  </a:lnTo>
                  <a:lnTo>
                    <a:pt x="385286" y="69214"/>
                  </a:lnTo>
                  <a:lnTo>
                    <a:pt x="408086" y="59253"/>
                  </a:lnTo>
                  <a:lnTo>
                    <a:pt x="419100" y="49529"/>
                  </a:lnTo>
                  <a:lnTo>
                    <a:pt x="414238" y="38973"/>
                  </a:lnTo>
                  <a:lnTo>
                    <a:pt x="396398" y="26987"/>
                  </a:lnTo>
                  <a:lnTo>
                    <a:pt x="372129" y="17383"/>
                  </a:lnTo>
                  <a:lnTo>
                    <a:pt x="347980" y="13970"/>
                  </a:lnTo>
                  <a:lnTo>
                    <a:pt x="325893" y="19942"/>
                  </a:lnTo>
                  <a:lnTo>
                    <a:pt x="301783" y="32226"/>
                  </a:lnTo>
                  <a:lnTo>
                    <a:pt x="276006" y="45223"/>
                  </a:lnTo>
                  <a:lnTo>
                    <a:pt x="248919" y="53339"/>
                  </a:lnTo>
                  <a:lnTo>
                    <a:pt x="218995" y="52189"/>
                  </a:lnTo>
                  <a:lnTo>
                    <a:pt x="185737" y="46037"/>
                  </a:lnTo>
                  <a:lnTo>
                    <a:pt x="153908" y="39409"/>
                  </a:lnTo>
                  <a:lnTo>
                    <a:pt x="128269" y="36829"/>
                  </a:lnTo>
                </a:path>
                <a:path w="430530" h="151129">
                  <a:moveTo>
                    <a:pt x="430530" y="54609"/>
                  </a:moveTo>
                  <a:lnTo>
                    <a:pt x="430530" y="54609"/>
                  </a:lnTo>
                </a:path>
                <a:path w="430530" h="151129">
                  <a:moveTo>
                    <a:pt x="128269" y="36829"/>
                  </a:moveTo>
                  <a:lnTo>
                    <a:pt x="128269" y="36829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049270" y="339090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80" h="49529">
                  <a:moveTo>
                    <a:pt x="46990" y="0"/>
                  </a:moveTo>
                  <a:lnTo>
                    <a:pt x="28396" y="2004"/>
                  </a:lnTo>
                  <a:lnTo>
                    <a:pt x="13493" y="7461"/>
                  </a:lnTo>
                  <a:lnTo>
                    <a:pt x="3591" y="15537"/>
                  </a:lnTo>
                  <a:lnTo>
                    <a:pt x="0" y="25399"/>
                  </a:lnTo>
                  <a:lnTo>
                    <a:pt x="3591" y="35063"/>
                  </a:lnTo>
                  <a:lnTo>
                    <a:pt x="13493" y="42703"/>
                  </a:lnTo>
                  <a:lnTo>
                    <a:pt x="28396" y="47724"/>
                  </a:lnTo>
                  <a:lnTo>
                    <a:pt x="46990" y="49529"/>
                  </a:lnTo>
                  <a:lnTo>
                    <a:pt x="65583" y="47724"/>
                  </a:lnTo>
                  <a:lnTo>
                    <a:pt x="80486" y="42703"/>
                  </a:lnTo>
                  <a:lnTo>
                    <a:pt x="90388" y="35063"/>
                  </a:lnTo>
                  <a:lnTo>
                    <a:pt x="93980" y="25399"/>
                  </a:lnTo>
                  <a:lnTo>
                    <a:pt x="90388" y="15537"/>
                  </a:lnTo>
                  <a:lnTo>
                    <a:pt x="80486" y="7461"/>
                  </a:lnTo>
                  <a:lnTo>
                    <a:pt x="65583" y="2004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9270" y="339090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80" h="49529">
                  <a:moveTo>
                    <a:pt x="46990" y="49529"/>
                  </a:moveTo>
                  <a:lnTo>
                    <a:pt x="28396" y="47724"/>
                  </a:lnTo>
                  <a:lnTo>
                    <a:pt x="13493" y="42703"/>
                  </a:lnTo>
                  <a:lnTo>
                    <a:pt x="3591" y="35063"/>
                  </a:lnTo>
                  <a:lnTo>
                    <a:pt x="0" y="25399"/>
                  </a:lnTo>
                  <a:lnTo>
                    <a:pt x="3591" y="15537"/>
                  </a:lnTo>
                  <a:lnTo>
                    <a:pt x="13493" y="7461"/>
                  </a:lnTo>
                  <a:lnTo>
                    <a:pt x="28396" y="2004"/>
                  </a:lnTo>
                  <a:lnTo>
                    <a:pt x="46990" y="0"/>
                  </a:lnTo>
                  <a:lnTo>
                    <a:pt x="65583" y="2004"/>
                  </a:lnTo>
                  <a:lnTo>
                    <a:pt x="80486" y="7461"/>
                  </a:lnTo>
                  <a:lnTo>
                    <a:pt x="90388" y="15537"/>
                  </a:lnTo>
                  <a:lnTo>
                    <a:pt x="93980" y="25399"/>
                  </a:lnTo>
                  <a:lnTo>
                    <a:pt x="90388" y="35063"/>
                  </a:lnTo>
                  <a:lnTo>
                    <a:pt x="80486" y="42703"/>
                  </a:lnTo>
                  <a:lnTo>
                    <a:pt x="65583" y="47724"/>
                  </a:lnTo>
                  <a:lnTo>
                    <a:pt x="46990" y="49529"/>
                  </a:lnTo>
                  <a:close/>
                </a:path>
                <a:path w="93980" h="49529">
                  <a:moveTo>
                    <a:pt x="93980" y="49529"/>
                  </a:moveTo>
                  <a:lnTo>
                    <a:pt x="93980" y="49529"/>
                  </a:lnTo>
                </a:path>
                <a:path w="93980" h="4952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760563" y="323850"/>
              <a:ext cx="157480" cy="85090"/>
            </a:xfrm>
            <a:custGeom>
              <a:avLst/>
              <a:gdLst/>
              <a:ahLst/>
              <a:cxnLst/>
              <a:rect l="l" t="t" r="r" b="b"/>
              <a:pathLst>
                <a:path w="157480" h="85090">
                  <a:moveTo>
                    <a:pt x="32166" y="0"/>
                  </a:moveTo>
                  <a:lnTo>
                    <a:pt x="416" y="26670"/>
                  </a:lnTo>
                  <a:lnTo>
                    <a:pt x="0" y="39231"/>
                  </a:lnTo>
                  <a:lnTo>
                    <a:pt x="3750" y="50958"/>
                  </a:lnTo>
                  <a:lnTo>
                    <a:pt x="10596" y="60067"/>
                  </a:lnTo>
                  <a:lnTo>
                    <a:pt x="19466" y="64770"/>
                  </a:lnTo>
                  <a:lnTo>
                    <a:pt x="126146" y="85089"/>
                  </a:lnTo>
                  <a:lnTo>
                    <a:pt x="135909" y="84117"/>
                  </a:lnTo>
                  <a:lnTo>
                    <a:pt x="145196" y="78263"/>
                  </a:lnTo>
                  <a:lnTo>
                    <a:pt x="152578" y="68837"/>
                  </a:lnTo>
                  <a:lnTo>
                    <a:pt x="156626" y="57150"/>
                  </a:lnTo>
                  <a:lnTo>
                    <a:pt x="157241" y="44787"/>
                  </a:lnTo>
                  <a:lnTo>
                    <a:pt x="153927" y="33496"/>
                  </a:lnTo>
                  <a:lnTo>
                    <a:pt x="147518" y="24824"/>
                  </a:lnTo>
                  <a:lnTo>
                    <a:pt x="138846" y="20320"/>
                  </a:lnTo>
                  <a:lnTo>
                    <a:pt x="32166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760563" y="318770"/>
              <a:ext cx="157480" cy="95250"/>
            </a:xfrm>
            <a:custGeom>
              <a:avLst/>
              <a:gdLst/>
              <a:ahLst/>
              <a:cxnLst/>
              <a:rect l="l" t="t" r="r" b="b"/>
              <a:pathLst>
                <a:path w="157480" h="95250">
                  <a:moveTo>
                    <a:pt x="138846" y="25400"/>
                  </a:moveTo>
                  <a:lnTo>
                    <a:pt x="147518" y="29904"/>
                  </a:lnTo>
                  <a:lnTo>
                    <a:pt x="153927" y="38576"/>
                  </a:lnTo>
                  <a:lnTo>
                    <a:pt x="157241" y="49867"/>
                  </a:lnTo>
                  <a:lnTo>
                    <a:pt x="156626" y="62229"/>
                  </a:lnTo>
                  <a:lnTo>
                    <a:pt x="152578" y="73917"/>
                  </a:lnTo>
                  <a:lnTo>
                    <a:pt x="145196" y="83343"/>
                  </a:lnTo>
                  <a:lnTo>
                    <a:pt x="135909" y="89197"/>
                  </a:lnTo>
                  <a:lnTo>
                    <a:pt x="126146" y="90169"/>
                  </a:lnTo>
                  <a:lnTo>
                    <a:pt x="19466" y="69850"/>
                  </a:lnTo>
                  <a:lnTo>
                    <a:pt x="10596" y="65147"/>
                  </a:lnTo>
                  <a:lnTo>
                    <a:pt x="3750" y="56038"/>
                  </a:lnTo>
                  <a:lnTo>
                    <a:pt x="0" y="44311"/>
                  </a:lnTo>
                  <a:lnTo>
                    <a:pt x="416" y="31750"/>
                  </a:lnTo>
                  <a:lnTo>
                    <a:pt x="4663" y="20260"/>
                  </a:lnTo>
                  <a:lnTo>
                    <a:pt x="12481" y="11271"/>
                  </a:lnTo>
                  <a:lnTo>
                    <a:pt x="22205" y="5853"/>
                  </a:lnTo>
                  <a:lnTo>
                    <a:pt x="32166" y="5079"/>
                  </a:lnTo>
                  <a:lnTo>
                    <a:pt x="138846" y="25400"/>
                  </a:lnTo>
                  <a:close/>
                </a:path>
                <a:path w="157480" h="95250">
                  <a:moveTo>
                    <a:pt x="150276" y="95250"/>
                  </a:moveTo>
                  <a:lnTo>
                    <a:pt x="150276" y="95250"/>
                  </a:lnTo>
                </a:path>
                <a:path w="157480" h="95250">
                  <a:moveTo>
                    <a:pt x="6766" y="0"/>
                  </a:moveTo>
                  <a:lnTo>
                    <a:pt x="6766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825174" y="365759"/>
              <a:ext cx="106045" cy="59690"/>
            </a:xfrm>
            <a:custGeom>
              <a:avLst/>
              <a:gdLst/>
              <a:ahLst/>
              <a:cxnLst/>
              <a:rect l="l" t="t" r="r" b="b"/>
              <a:pathLst>
                <a:path w="106044" h="59690">
                  <a:moveTo>
                    <a:pt x="89475" y="0"/>
                  </a:moveTo>
                  <a:lnTo>
                    <a:pt x="9465" y="11429"/>
                  </a:lnTo>
                  <a:lnTo>
                    <a:pt x="5040" y="13612"/>
                  </a:lnTo>
                  <a:lnTo>
                    <a:pt x="1686" y="19367"/>
                  </a:lnTo>
                  <a:lnTo>
                    <a:pt x="0" y="27503"/>
                  </a:lnTo>
                  <a:lnTo>
                    <a:pt x="575" y="36829"/>
                  </a:lnTo>
                  <a:lnTo>
                    <a:pt x="2619" y="46474"/>
                  </a:lnTo>
                  <a:lnTo>
                    <a:pt x="6449" y="53975"/>
                  </a:lnTo>
                  <a:lnTo>
                    <a:pt x="11469" y="58618"/>
                  </a:lnTo>
                  <a:lnTo>
                    <a:pt x="17085" y="59689"/>
                  </a:lnTo>
                  <a:lnTo>
                    <a:pt x="95825" y="49529"/>
                  </a:lnTo>
                  <a:lnTo>
                    <a:pt x="100806" y="46612"/>
                  </a:lnTo>
                  <a:lnTo>
                    <a:pt x="104239" y="40481"/>
                  </a:lnTo>
                  <a:lnTo>
                    <a:pt x="106005" y="32206"/>
                  </a:lnTo>
                  <a:lnTo>
                    <a:pt x="105985" y="22860"/>
                  </a:lnTo>
                  <a:lnTo>
                    <a:pt x="103227" y="13215"/>
                  </a:lnTo>
                  <a:lnTo>
                    <a:pt x="99159" y="5714"/>
                  </a:lnTo>
                  <a:lnTo>
                    <a:pt x="94376" y="1071"/>
                  </a:lnTo>
                  <a:lnTo>
                    <a:pt x="89475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825174" y="377190"/>
              <a:ext cx="27305" cy="48260"/>
            </a:xfrm>
            <a:custGeom>
              <a:avLst/>
              <a:gdLst/>
              <a:ahLst/>
              <a:cxnLst/>
              <a:rect l="l" t="t" r="r" b="b"/>
              <a:pathLst>
                <a:path w="27305" h="48259">
                  <a:moveTo>
                    <a:pt x="9465" y="0"/>
                  </a:moveTo>
                  <a:lnTo>
                    <a:pt x="5040" y="2182"/>
                  </a:lnTo>
                  <a:lnTo>
                    <a:pt x="1686" y="7937"/>
                  </a:lnTo>
                  <a:lnTo>
                    <a:pt x="0" y="16073"/>
                  </a:lnTo>
                  <a:lnTo>
                    <a:pt x="575" y="25400"/>
                  </a:lnTo>
                  <a:lnTo>
                    <a:pt x="2619" y="35044"/>
                  </a:lnTo>
                  <a:lnTo>
                    <a:pt x="6449" y="42545"/>
                  </a:lnTo>
                  <a:lnTo>
                    <a:pt x="11469" y="47188"/>
                  </a:lnTo>
                  <a:lnTo>
                    <a:pt x="17085" y="48260"/>
                  </a:lnTo>
                  <a:lnTo>
                    <a:pt x="22066" y="45521"/>
                  </a:lnTo>
                  <a:lnTo>
                    <a:pt x="25499" y="39687"/>
                  </a:lnTo>
                  <a:lnTo>
                    <a:pt x="27265" y="31472"/>
                  </a:lnTo>
                  <a:lnTo>
                    <a:pt x="27245" y="21589"/>
                  </a:lnTo>
                  <a:lnTo>
                    <a:pt x="24467" y="12680"/>
                  </a:lnTo>
                  <a:lnTo>
                    <a:pt x="20260" y="5556"/>
                  </a:lnTo>
                  <a:lnTo>
                    <a:pt x="15101" y="1051"/>
                  </a:lnTo>
                  <a:lnTo>
                    <a:pt x="9465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008630" y="326390"/>
              <a:ext cx="62230" cy="49530"/>
            </a:xfrm>
            <a:custGeom>
              <a:avLst/>
              <a:gdLst/>
              <a:ahLst/>
              <a:cxnLst/>
              <a:rect l="l" t="t" r="r" b="b"/>
              <a:pathLst>
                <a:path w="62230" h="49529">
                  <a:moveTo>
                    <a:pt x="54609" y="0"/>
                  </a:moveTo>
                  <a:lnTo>
                    <a:pt x="7619" y="0"/>
                  </a:lnTo>
                  <a:lnTo>
                    <a:pt x="4286" y="2004"/>
                  </a:lnTo>
                  <a:lnTo>
                    <a:pt x="1904" y="7461"/>
                  </a:lnTo>
                  <a:lnTo>
                    <a:pt x="476" y="15537"/>
                  </a:lnTo>
                  <a:lnTo>
                    <a:pt x="0" y="25400"/>
                  </a:lnTo>
                  <a:lnTo>
                    <a:pt x="0" y="38099"/>
                  </a:lnTo>
                  <a:lnTo>
                    <a:pt x="2539" y="49529"/>
                  </a:lnTo>
                  <a:lnTo>
                    <a:pt x="58419" y="49529"/>
                  </a:lnTo>
                  <a:lnTo>
                    <a:pt x="62230" y="38099"/>
                  </a:lnTo>
                  <a:lnTo>
                    <a:pt x="62230" y="25400"/>
                  </a:lnTo>
                  <a:lnTo>
                    <a:pt x="61575" y="15537"/>
                  </a:lnTo>
                  <a:lnTo>
                    <a:pt x="59848" y="7461"/>
                  </a:lnTo>
                  <a:lnTo>
                    <a:pt x="57407" y="2004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08630" y="326390"/>
              <a:ext cx="15240" cy="49530"/>
            </a:xfrm>
            <a:custGeom>
              <a:avLst/>
              <a:gdLst/>
              <a:ahLst/>
              <a:cxnLst/>
              <a:rect l="l" t="t" r="r" b="b"/>
              <a:pathLst>
                <a:path w="15239" h="49529">
                  <a:moveTo>
                    <a:pt x="7619" y="0"/>
                  </a:moveTo>
                  <a:lnTo>
                    <a:pt x="4286" y="2004"/>
                  </a:lnTo>
                  <a:lnTo>
                    <a:pt x="1904" y="7461"/>
                  </a:lnTo>
                  <a:lnTo>
                    <a:pt x="476" y="15537"/>
                  </a:lnTo>
                  <a:lnTo>
                    <a:pt x="0" y="25400"/>
                  </a:lnTo>
                  <a:lnTo>
                    <a:pt x="0" y="38099"/>
                  </a:lnTo>
                  <a:lnTo>
                    <a:pt x="2539" y="49529"/>
                  </a:lnTo>
                  <a:lnTo>
                    <a:pt x="11430" y="49529"/>
                  </a:lnTo>
                  <a:lnTo>
                    <a:pt x="15239" y="38099"/>
                  </a:lnTo>
                  <a:lnTo>
                    <a:pt x="15239" y="25400"/>
                  </a:lnTo>
                  <a:lnTo>
                    <a:pt x="14585" y="15537"/>
                  </a:lnTo>
                  <a:lnTo>
                    <a:pt x="12858" y="7461"/>
                  </a:lnTo>
                  <a:lnTo>
                    <a:pt x="10417" y="200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688590" y="307340"/>
              <a:ext cx="134620" cy="78740"/>
            </a:xfrm>
            <a:custGeom>
              <a:avLst/>
              <a:gdLst/>
              <a:ahLst/>
              <a:cxnLst/>
              <a:rect l="l" t="t" r="r" b="b"/>
              <a:pathLst>
                <a:path w="134619" h="78739">
                  <a:moveTo>
                    <a:pt x="0" y="0"/>
                  </a:moveTo>
                  <a:lnTo>
                    <a:pt x="63500" y="78739"/>
                  </a:lnTo>
                  <a:lnTo>
                    <a:pt x="134620" y="8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573020" y="3200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20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698750" y="259079"/>
              <a:ext cx="215900" cy="144780"/>
            </a:xfrm>
            <a:custGeom>
              <a:avLst/>
              <a:gdLst/>
              <a:ahLst/>
              <a:cxnLst/>
              <a:rect l="l" t="t" r="r" b="b"/>
              <a:pathLst>
                <a:path w="215900" h="144779">
                  <a:moveTo>
                    <a:pt x="107950" y="0"/>
                  </a:moveTo>
                  <a:lnTo>
                    <a:pt x="64829" y="5595"/>
                  </a:lnTo>
                  <a:lnTo>
                    <a:pt x="30638" y="20954"/>
                  </a:lnTo>
                  <a:lnTo>
                    <a:pt x="8116" y="43934"/>
                  </a:lnTo>
                  <a:lnTo>
                    <a:pt x="0" y="72390"/>
                  </a:lnTo>
                  <a:lnTo>
                    <a:pt x="8116" y="100845"/>
                  </a:lnTo>
                  <a:lnTo>
                    <a:pt x="30638" y="123825"/>
                  </a:lnTo>
                  <a:lnTo>
                    <a:pt x="64829" y="139184"/>
                  </a:lnTo>
                  <a:lnTo>
                    <a:pt x="107950" y="144780"/>
                  </a:lnTo>
                  <a:lnTo>
                    <a:pt x="150534" y="139184"/>
                  </a:lnTo>
                  <a:lnTo>
                    <a:pt x="184785" y="123825"/>
                  </a:lnTo>
                  <a:lnTo>
                    <a:pt x="207605" y="100845"/>
                  </a:lnTo>
                  <a:lnTo>
                    <a:pt x="215900" y="72390"/>
                  </a:lnTo>
                  <a:lnTo>
                    <a:pt x="207605" y="43934"/>
                  </a:lnTo>
                  <a:lnTo>
                    <a:pt x="184785" y="20954"/>
                  </a:lnTo>
                  <a:lnTo>
                    <a:pt x="150534" y="559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978150" y="34925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1120"/>
                  </a:lnTo>
                </a:path>
              </a:pathLst>
            </a:custGeom>
            <a:ln w="19048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848610" y="123189"/>
              <a:ext cx="461009" cy="71120"/>
            </a:xfrm>
            <a:custGeom>
              <a:avLst/>
              <a:gdLst/>
              <a:ahLst/>
              <a:cxnLst/>
              <a:rect l="l" t="t" r="r" b="b"/>
              <a:pathLst>
                <a:path w="461010" h="71120">
                  <a:moveTo>
                    <a:pt x="403860" y="0"/>
                  </a:moveTo>
                  <a:lnTo>
                    <a:pt x="58419" y="0"/>
                  </a:lnTo>
                  <a:lnTo>
                    <a:pt x="35897" y="2877"/>
                  </a:lnTo>
                  <a:lnTo>
                    <a:pt x="17303" y="10636"/>
                  </a:lnTo>
                  <a:lnTo>
                    <a:pt x="4663" y="21967"/>
                  </a:lnTo>
                  <a:lnTo>
                    <a:pt x="0" y="35559"/>
                  </a:lnTo>
                  <a:lnTo>
                    <a:pt x="4663" y="49688"/>
                  </a:lnTo>
                  <a:lnTo>
                    <a:pt x="17303" y="60959"/>
                  </a:lnTo>
                  <a:lnTo>
                    <a:pt x="35897" y="68421"/>
                  </a:lnTo>
                  <a:lnTo>
                    <a:pt x="58419" y="71119"/>
                  </a:lnTo>
                  <a:lnTo>
                    <a:pt x="403860" y="71119"/>
                  </a:lnTo>
                  <a:lnTo>
                    <a:pt x="425648" y="68421"/>
                  </a:lnTo>
                  <a:lnTo>
                    <a:pt x="443864" y="60959"/>
                  </a:lnTo>
                  <a:lnTo>
                    <a:pt x="456366" y="49688"/>
                  </a:lnTo>
                  <a:lnTo>
                    <a:pt x="461010" y="35559"/>
                  </a:lnTo>
                  <a:lnTo>
                    <a:pt x="456366" y="21967"/>
                  </a:lnTo>
                  <a:lnTo>
                    <a:pt x="443864" y="10636"/>
                  </a:lnTo>
                  <a:lnTo>
                    <a:pt x="425648" y="2877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848610" y="123189"/>
              <a:ext cx="461009" cy="71120"/>
            </a:xfrm>
            <a:custGeom>
              <a:avLst/>
              <a:gdLst/>
              <a:ahLst/>
              <a:cxnLst/>
              <a:rect l="l" t="t" r="r" b="b"/>
              <a:pathLst>
                <a:path w="461010" h="71120">
                  <a:moveTo>
                    <a:pt x="461010" y="35559"/>
                  </a:moveTo>
                  <a:lnTo>
                    <a:pt x="456366" y="49688"/>
                  </a:lnTo>
                  <a:lnTo>
                    <a:pt x="443864" y="60959"/>
                  </a:lnTo>
                  <a:lnTo>
                    <a:pt x="425648" y="68421"/>
                  </a:lnTo>
                  <a:lnTo>
                    <a:pt x="403860" y="71119"/>
                  </a:lnTo>
                  <a:lnTo>
                    <a:pt x="58419" y="71119"/>
                  </a:lnTo>
                  <a:lnTo>
                    <a:pt x="35897" y="68421"/>
                  </a:lnTo>
                  <a:lnTo>
                    <a:pt x="17303" y="60959"/>
                  </a:lnTo>
                  <a:lnTo>
                    <a:pt x="4663" y="49688"/>
                  </a:lnTo>
                  <a:lnTo>
                    <a:pt x="0" y="35559"/>
                  </a:lnTo>
                  <a:lnTo>
                    <a:pt x="4663" y="21967"/>
                  </a:lnTo>
                  <a:lnTo>
                    <a:pt x="17303" y="10636"/>
                  </a:lnTo>
                  <a:lnTo>
                    <a:pt x="35897" y="2877"/>
                  </a:lnTo>
                  <a:lnTo>
                    <a:pt x="58419" y="0"/>
                  </a:lnTo>
                  <a:lnTo>
                    <a:pt x="403860" y="0"/>
                  </a:lnTo>
                  <a:lnTo>
                    <a:pt x="425648" y="2877"/>
                  </a:lnTo>
                  <a:lnTo>
                    <a:pt x="443864" y="10636"/>
                  </a:lnTo>
                  <a:lnTo>
                    <a:pt x="456366" y="21967"/>
                  </a:lnTo>
                  <a:lnTo>
                    <a:pt x="461010" y="35559"/>
                  </a:lnTo>
                  <a:close/>
                </a:path>
                <a:path w="461010" h="71120">
                  <a:moveTo>
                    <a:pt x="461010" y="71119"/>
                  </a:moveTo>
                  <a:lnTo>
                    <a:pt x="461010" y="71119"/>
                  </a:lnTo>
                </a:path>
                <a:path w="461010" h="711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194050" y="123189"/>
              <a:ext cx="115570" cy="71120"/>
            </a:xfrm>
            <a:custGeom>
              <a:avLst/>
              <a:gdLst/>
              <a:ahLst/>
              <a:cxnLst/>
              <a:rect l="l" t="t" r="r" b="b"/>
              <a:pathLst>
                <a:path w="115570" h="71120">
                  <a:moveTo>
                    <a:pt x="58420" y="0"/>
                  </a:moveTo>
                  <a:lnTo>
                    <a:pt x="35897" y="2877"/>
                  </a:lnTo>
                  <a:lnTo>
                    <a:pt x="17303" y="10636"/>
                  </a:lnTo>
                  <a:lnTo>
                    <a:pt x="4663" y="21967"/>
                  </a:lnTo>
                  <a:lnTo>
                    <a:pt x="0" y="35559"/>
                  </a:lnTo>
                  <a:lnTo>
                    <a:pt x="4663" y="49688"/>
                  </a:lnTo>
                  <a:lnTo>
                    <a:pt x="17303" y="60959"/>
                  </a:lnTo>
                  <a:lnTo>
                    <a:pt x="35897" y="68421"/>
                  </a:lnTo>
                  <a:lnTo>
                    <a:pt x="58420" y="71119"/>
                  </a:lnTo>
                  <a:lnTo>
                    <a:pt x="80208" y="68421"/>
                  </a:lnTo>
                  <a:lnTo>
                    <a:pt x="98424" y="60959"/>
                  </a:lnTo>
                  <a:lnTo>
                    <a:pt x="110926" y="49688"/>
                  </a:lnTo>
                  <a:lnTo>
                    <a:pt x="115570" y="35559"/>
                  </a:lnTo>
                  <a:lnTo>
                    <a:pt x="110926" y="21967"/>
                  </a:lnTo>
                  <a:lnTo>
                    <a:pt x="98425" y="10636"/>
                  </a:lnTo>
                  <a:lnTo>
                    <a:pt x="80208" y="287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48610" y="123189"/>
              <a:ext cx="461009" cy="71120"/>
            </a:xfrm>
            <a:custGeom>
              <a:avLst/>
              <a:gdLst/>
              <a:ahLst/>
              <a:cxnLst/>
              <a:rect l="l" t="t" r="r" b="b"/>
              <a:pathLst>
                <a:path w="461010" h="71120">
                  <a:moveTo>
                    <a:pt x="461010" y="35559"/>
                  </a:moveTo>
                  <a:lnTo>
                    <a:pt x="456366" y="49688"/>
                  </a:lnTo>
                  <a:lnTo>
                    <a:pt x="443864" y="60959"/>
                  </a:lnTo>
                  <a:lnTo>
                    <a:pt x="425648" y="68421"/>
                  </a:lnTo>
                  <a:lnTo>
                    <a:pt x="403860" y="71119"/>
                  </a:lnTo>
                  <a:lnTo>
                    <a:pt x="381337" y="68421"/>
                  </a:lnTo>
                  <a:lnTo>
                    <a:pt x="362743" y="60959"/>
                  </a:lnTo>
                  <a:lnTo>
                    <a:pt x="350103" y="49688"/>
                  </a:lnTo>
                  <a:lnTo>
                    <a:pt x="345439" y="35559"/>
                  </a:lnTo>
                  <a:lnTo>
                    <a:pt x="350103" y="21967"/>
                  </a:lnTo>
                  <a:lnTo>
                    <a:pt x="362743" y="10636"/>
                  </a:lnTo>
                  <a:lnTo>
                    <a:pt x="381337" y="2877"/>
                  </a:lnTo>
                  <a:lnTo>
                    <a:pt x="403860" y="0"/>
                  </a:lnTo>
                  <a:lnTo>
                    <a:pt x="425648" y="2877"/>
                  </a:lnTo>
                  <a:lnTo>
                    <a:pt x="443864" y="10636"/>
                  </a:lnTo>
                  <a:lnTo>
                    <a:pt x="456366" y="21967"/>
                  </a:lnTo>
                  <a:lnTo>
                    <a:pt x="461010" y="35559"/>
                  </a:lnTo>
                  <a:close/>
                </a:path>
                <a:path w="461010" h="71120">
                  <a:moveTo>
                    <a:pt x="461010" y="71119"/>
                  </a:moveTo>
                  <a:lnTo>
                    <a:pt x="461010" y="71119"/>
                  </a:lnTo>
                </a:path>
                <a:path w="461010" h="711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192780" y="12318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89">
                  <a:moveTo>
                    <a:pt x="57150" y="0"/>
                  </a:moveTo>
                  <a:lnTo>
                    <a:pt x="34289" y="2897"/>
                  </a:lnTo>
                  <a:lnTo>
                    <a:pt x="16192" y="10794"/>
                  </a:lnTo>
                  <a:lnTo>
                    <a:pt x="4286" y="22502"/>
                  </a:lnTo>
                  <a:lnTo>
                    <a:pt x="0" y="36829"/>
                  </a:lnTo>
                  <a:lnTo>
                    <a:pt x="4286" y="50958"/>
                  </a:lnTo>
                  <a:lnTo>
                    <a:pt x="16192" y="62229"/>
                  </a:lnTo>
                  <a:lnTo>
                    <a:pt x="34290" y="69691"/>
                  </a:lnTo>
                  <a:lnTo>
                    <a:pt x="57150" y="72389"/>
                  </a:lnTo>
                  <a:lnTo>
                    <a:pt x="80208" y="69691"/>
                  </a:lnTo>
                  <a:lnTo>
                    <a:pt x="98742" y="62229"/>
                  </a:lnTo>
                  <a:lnTo>
                    <a:pt x="111085" y="50958"/>
                  </a:lnTo>
                  <a:lnTo>
                    <a:pt x="115569" y="36829"/>
                  </a:lnTo>
                  <a:lnTo>
                    <a:pt x="111085" y="22502"/>
                  </a:lnTo>
                  <a:lnTo>
                    <a:pt x="98742" y="10795"/>
                  </a:lnTo>
                  <a:lnTo>
                    <a:pt x="80208" y="289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192780" y="123189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89">
                  <a:moveTo>
                    <a:pt x="57150" y="72389"/>
                  </a:moveTo>
                  <a:lnTo>
                    <a:pt x="80208" y="69691"/>
                  </a:lnTo>
                  <a:lnTo>
                    <a:pt x="98742" y="62229"/>
                  </a:lnTo>
                  <a:lnTo>
                    <a:pt x="111085" y="50958"/>
                  </a:lnTo>
                  <a:lnTo>
                    <a:pt x="115569" y="36829"/>
                  </a:lnTo>
                  <a:lnTo>
                    <a:pt x="111085" y="22502"/>
                  </a:lnTo>
                  <a:lnTo>
                    <a:pt x="98742" y="10795"/>
                  </a:lnTo>
                  <a:lnTo>
                    <a:pt x="80208" y="2897"/>
                  </a:lnTo>
                  <a:lnTo>
                    <a:pt x="57150" y="0"/>
                  </a:lnTo>
                  <a:lnTo>
                    <a:pt x="34289" y="2897"/>
                  </a:lnTo>
                  <a:lnTo>
                    <a:pt x="16192" y="10794"/>
                  </a:lnTo>
                  <a:lnTo>
                    <a:pt x="4286" y="22502"/>
                  </a:lnTo>
                  <a:lnTo>
                    <a:pt x="0" y="36829"/>
                  </a:lnTo>
                  <a:lnTo>
                    <a:pt x="4286" y="50958"/>
                  </a:lnTo>
                  <a:lnTo>
                    <a:pt x="16192" y="62229"/>
                  </a:lnTo>
                  <a:lnTo>
                    <a:pt x="34290" y="69691"/>
                  </a:lnTo>
                  <a:lnTo>
                    <a:pt x="57150" y="72389"/>
                  </a:lnTo>
                  <a:close/>
                </a:path>
                <a:path w="115570" h="72389">
                  <a:moveTo>
                    <a:pt x="0" y="72389"/>
                  </a:moveTo>
                  <a:lnTo>
                    <a:pt x="0" y="72389"/>
                  </a:lnTo>
                </a:path>
                <a:path w="115570" h="72389">
                  <a:moveTo>
                    <a:pt x="115569" y="0"/>
                  </a:moveTo>
                  <a:lnTo>
                    <a:pt x="11556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830482" y="178722"/>
              <a:ext cx="275937" cy="20406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590800" y="87629"/>
              <a:ext cx="367030" cy="241300"/>
            </a:xfrm>
            <a:custGeom>
              <a:avLst/>
              <a:gdLst/>
              <a:ahLst/>
              <a:cxnLst/>
              <a:rect l="l" t="t" r="r" b="b"/>
              <a:pathLst>
                <a:path w="367030" h="241300">
                  <a:moveTo>
                    <a:pt x="367030" y="80010"/>
                  </a:moveTo>
                  <a:lnTo>
                    <a:pt x="356031" y="48768"/>
                  </a:lnTo>
                  <a:lnTo>
                    <a:pt x="325755" y="23342"/>
                  </a:lnTo>
                  <a:lnTo>
                    <a:pt x="280225" y="6261"/>
                  </a:lnTo>
                  <a:lnTo>
                    <a:pt x="223520" y="0"/>
                  </a:lnTo>
                  <a:lnTo>
                    <a:pt x="166065" y="6261"/>
                  </a:lnTo>
                  <a:lnTo>
                    <a:pt x="120167" y="23342"/>
                  </a:lnTo>
                  <a:lnTo>
                    <a:pt x="89750" y="48768"/>
                  </a:lnTo>
                  <a:lnTo>
                    <a:pt x="78740" y="80010"/>
                  </a:lnTo>
                  <a:lnTo>
                    <a:pt x="89662" y="111760"/>
                  </a:lnTo>
                  <a:lnTo>
                    <a:pt x="57150" y="111760"/>
                  </a:lnTo>
                  <a:lnTo>
                    <a:pt x="0" y="241300"/>
                  </a:lnTo>
                  <a:lnTo>
                    <a:pt x="287020" y="241300"/>
                  </a:lnTo>
                  <a:lnTo>
                    <a:pt x="287020" y="152463"/>
                  </a:lnTo>
                  <a:lnTo>
                    <a:pt x="325755" y="137795"/>
                  </a:lnTo>
                  <a:lnTo>
                    <a:pt x="356031" y="112001"/>
                  </a:lnTo>
                  <a:lnTo>
                    <a:pt x="367030" y="8001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994660" y="123189"/>
              <a:ext cx="74930" cy="138430"/>
            </a:xfrm>
            <a:custGeom>
              <a:avLst/>
              <a:gdLst/>
              <a:ahLst/>
              <a:cxnLst/>
              <a:rect l="l" t="t" r="r" b="b"/>
              <a:pathLst>
                <a:path w="74930" h="138429">
                  <a:moveTo>
                    <a:pt x="73659" y="0"/>
                  </a:moveTo>
                  <a:lnTo>
                    <a:pt x="73679" y="12382"/>
                  </a:lnTo>
                  <a:lnTo>
                    <a:pt x="73818" y="24765"/>
                  </a:lnTo>
                  <a:lnTo>
                    <a:pt x="74195" y="37147"/>
                  </a:lnTo>
                  <a:lnTo>
                    <a:pt x="74929" y="49529"/>
                  </a:lnTo>
                </a:path>
                <a:path w="74930" h="138429">
                  <a:moveTo>
                    <a:pt x="73659" y="0"/>
                  </a:moveTo>
                  <a:lnTo>
                    <a:pt x="73659" y="0"/>
                  </a:lnTo>
                </a:path>
                <a:path w="74930" h="138429">
                  <a:moveTo>
                    <a:pt x="0" y="88900"/>
                  </a:moveTo>
                  <a:lnTo>
                    <a:pt x="198" y="101282"/>
                  </a:lnTo>
                  <a:lnTo>
                    <a:pt x="635" y="113665"/>
                  </a:lnTo>
                  <a:lnTo>
                    <a:pt x="1071" y="126047"/>
                  </a:lnTo>
                  <a:lnTo>
                    <a:pt x="1269" y="138429"/>
                  </a:lnTo>
                </a:path>
                <a:path w="74930" h="138429">
                  <a:moveTo>
                    <a:pt x="0" y="88900"/>
                  </a:moveTo>
                  <a:lnTo>
                    <a:pt x="0" y="88900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207260" y="80009"/>
              <a:ext cx="427989" cy="30988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971800" y="325120"/>
              <a:ext cx="142240" cy="238760"/>
            </a:xfrm>
            <a:custGeom>
              <a:avLst/>
              <a:gdLst/>
              <a:ahLst/>
              <a:cxnLst/>
              <a:rect l="l" t="t" r="r" b="b"/>
              <a:pathLst>
                <a:path w="142239" h="238759">
                  <a:moveTo>
                    <a:pt x="0" y="0"/>
                  </a:moveTo>
                  <a:lnTo>
                    <a:pt x="62633" y="24229"/>
                  </a:lnTo>
                  <a:lnTo>
                    <a:pt x="89040" y="52384"/>
                  </a:lnTo>
                  <a:lnTo>
                    <a:pt x="111049" y="89336"/>
                  </a:lnTo>
                  <a:lnTo>
                    <a:pt x="127814" y="133664"/>
                  </a:lnTo>
                  <a:lnTo>
                    <a:pt x="138492" y="183946"/>
                  </a:lnTo>
                  <a:lnTo>
                    <a:pt x="142239" y="238759"/>
                  </a:lnTo>
                </a:path>
                <a:path w="142239" h="23875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51811" y="543561"/>
              <a:ext cx="81277" cy="21589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432050" y="4528820"/>
              <a:ext cx="1043940" cy="542290"/>
            </a:xfrm>
            <a:custGeom>
              <a:avLst/>
              <a:gdLst/>
              <a:ahLst/>
              <a:cxnLst/>
              <a:rect l="l" t="t" r="r" b="b"/>
              <a:pathLst>
                <a:path w="1043939" h="542289">
                  <a:moveTo>
                    <a:pt x="162560" y="0"/>
                  </a:moveTo>
                  <a:lnTo>
                    <a:pt x="113903" y="15537"/>
                  </a:lnTo>
                  <a:lnTo>
                    <a:pt x="79057" y="47148"/>
                  </a:lnTo>
                  <a:lnTo>
                    <a:pt x="53260" y="86617"/>
                  </a:lnTo>
                  <a:lnTo>
                    <a:pt x="31750" y="125729"/>
                  </a:lnTo>
                  <a:lnTo>
                    <a:pt x="15001" y="164405"/>
                  </a:lnTo>
                  <a:lnTo>
                    <a:pt x="5397" y="206533"/>
                  </a:lnTo>
                  <a:lnTo>
                    <a:pt x="1031" y="249852"/>
                  </a:lnTo>
                  <a:lnTo>
                    <a:pt x="0" y="292099"/>
                  </a:lnTo>
                  <a:lnTo>
                    <a:pt x="1031" y="335974"/>
                  </a:lnTo>
                  <a:lnTo>
                    <a:pt x="5397" y="381158"/>
                  </a:lnTo>
                  <a:lnTo>
                    <a:pt x="15001" y="423723"/>
                  </a:lnTo>
                  <a:lnTo>
                    <a:pt x="31750" y="459739"/>
                  </a:lnTo>
                  <a:lnTo>
                    <a:pt x="57189" y="489426"/>
                  </a:lnTo>
                  <a:lnTo>
                    <a:pt x="89534" y="514350"/>
                  </a:lnTo>
                  <a:lnTo>
                    <a:pt x="125690" y="532606"/>
                  </a:lnTo>
                  <a:lnTo>
                    <a:pt x="162560" y="542289"/>
                  </a:lnTo>
                  <a:lnTo>
                    <a:pt x="199231" y="541119"/>
                  </a:lnTo>
                  <a:lnTo>
                    <a:pt x="236855" y="530066"/>
                  </a:lnTo>
                  <a:lnTo>
                    <a:pt x="278288" y="514965"/>
                  </a:lnTo>
                  <a:lnTo>
                    <a:pt x="326389" y="501649"/>
                  </a:lnTo>
                  <a:lnTo>
                    <a:pt x="429168" y="479033"/>
                  </a:lnTo>
                  <a:lnTo>
                    <a:pt x="486501" y="467725"/>
                  </a:lnTo>
                  <a:lnTo>
                    <a:pt x="541456" y="460319"/>
                  </a:lnTo>
                  <a:lnTo>
                    <a:pt x="589280" y="459739"/>
                  </a:lnTo>
                  <a:lnTo>
                    <a:pt x="1013460" y="459739"/>
                  </a:lnTo>
                  <a:lnTo>
                    <a:pt x="1029055" y="423643"/>
                  </a:lnTo>
                  <a:lnTo>
                    <a:pt x="1039008" y="376860"/>
                  </a:lnTo>
                  <a:lnTo>
                    <a:pt x="1043584" y="323479"/>
                  </a:lnTo>
                  <a:lnTo>
                    <a:pt x="1043051" y="267588"/>
                  </a:lnTo>
                  <a:lnTo>
                    <a:pt x="1037675" y="213274"/>
                  </a:lnTo>
                  <a:lnTo>
                    <a:pt x="1027722" y="164626"/>
                  </a:lnTo>
                  <a:lnTo>
                    <a:pt x="1013460" y="125729"/>
                  </a:lnTo>
                  <a:lnTo>
                    <a:pt x="989382" y="90399"/>
                  </a:lnTo>
                  <a:lnTo>
                    <a:pt x="982155" y="83819"/>
                  </a:lnTo>
                  <a:lnTo>
                    <a:pt x="490219" y="83819"/>
                  </a:lnTo>
                  <a:lnTo>
                    <a:pt x="443344" y="78843"/>
                  </a:lnTo>
                  <a:lnTo>
                    <a:pt x="393270" y="66091"/>
                  </a:lnTo>
                  <a:lnTo>
                    <a:pt x="341929" y="48830"/>
                  </a:lnTo>
                  <a:lnTo>
                    <a:pt x="291255" y="30324"/>
                  </a:lnTo>
                  <a:lnTo>
                    <a:pt x="243180" y="13840"/>
                  </a:lnTo>
                  <a:lnTo>
                    <a:pt x="199638" y="2643"/>
                  </a:lnTo>
                  <a:lnTo>
                    <a:pt x="162560" y="0"/>
                  </a:lnTo>
                  <a:close/>
                </a:path>
                <a:path w="1043939" h="542289">
                  <a:moveTo>
                    <a:pt x="1013460" y="459739"/>
                  </a:moveTo>
                  <a:lnTo>
                    <a:pt x="589280" y="459739"/>
                  </a:lnTo>
                  <a:lnTo>
                    <a:pt x="634146" y="475317"/>
                  </a:lnTo>
                  <a:lnTo>
                    <a:pt x="670083" y="503396"/>
                  </a:lnTo>
                  <a:lnTo>
                    <a:pt x="706258" y="530284"/>
                  </a:lnTo>
                  <a:lnTo>
                    <a:pt x="751839" y="542289"/>
                  </a:lnTo>
                  <a:lnTo>
                    <a:pt x="792915" y="540937"/>
                  </a:lnTo>
                  <a:lnTo>
                    <a:pt x="841680" y="536128"/>
                  </a:lnTo>
                  <a:lnTo>
                    <a:pt x="893127" y="526732"/>
                  </a:lnTo>
                  <a:lnTo>
                    <a:pt x="942245" y="511621"/>
                  </a:lnTo>
                  <a:lnTo>
                    <a:pt x="984026" y="489667"/>
                  </a:lnTo>
                  <a:lnTo>
                    <a:pt x="1013460" y="459739"/>
                  </a:lnTo>
                  <a:close/>
                </a:path>
                <a:path w="1043939" h="542289">
                  <a:moveTo>
                    <a:pt x="784860" y="0"/>
                  </a:moveTo>
                  <a:lnTo>
                    <a:pt x="739839" y="4004"/>
                  </a:lnTo>
                  <a:lnTo>
                    <a:pt x="692667" y="18908"/>
                  </a:lnTo>
                  <a:lnTo>
                    <a:pt x="593419" y="60677"/>
                  </a:lnTo>
                  <a:lnTo>
                    <a:pt x="542119" y="77170"/>
                  </a:lnTo>
                  <a:lnTo>
                    <a:pt x="490219" y="83819"/>
                  </a:lnTo>
                  <a:lnTo>
                    <a:pt x="982155" y="83819"/>
                  </a:lnTo>
                  <a:lnTo>
                    <a:pt x="956733" y="60677"/>
                  </a:lnTo>
                  <a:lnTo>
                    <a:pt x="917733" y="36671"/>
                  </a:lnTo>
                  <a:lnTo>
                    <a:pt x="874606" y="18485"/>
                  </a:lnTo>
                  <a:lnTo>
                    <a:pt x="829574" y="6226"/>
                  </a:lnTo>
                  <a:lnTo>
                    <a:pt x="78486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432050" y="4522470"/>
              <a:ext cx="1056640" cy="556260"/>
            </a:xfrm>
            <a:custGeom>
              <a:avLst/>
              <a:gdLst/>
              <a:ahLst/>
              <a:cxnLst/>
              <a:rect l="l" t="t" r="r" b="b"/>
              <a:pathLst>
                <a:path w="1056639" h="556260">
                  <a:moveTo>
                    <a:pt x="0" y="298449"/>
                  </a:moveTo>
                  <a:lnTo>
                    <a:pt x="1031" y="256202"/>
                  </a:lnTo>
                  <a:lnTo>
                    <a:pt x="5397" y="212883"/>
                  </a:lnTo>
                  <a:lnTo>
                    <a:pt x="15001" y="170755"/>
                  </a:lnTo>
                  <a:lnTo>
                    <a:pt x="31750" y="132079"/>
                  </a:lnTo>
                  <a:lnTo>
                    <a:pt x="53260" y="92967"/>
                  </a:lnTo>
                  <a:lnTo>
                    <a:pt x="79057" y="53498"/>
                  </a:lnTo>
                  <a:lnTo>
                    <a:pt x="113903" y="21887"/>
                  </a:lnTo>
                  <a:lnTo>
                    <a:pt x="162560" y="6349"/>
                  </a:lnTo>
                  <a:lnTo>
                    <a:pt x="199638" y="8993"/>
                  </a:lnTo>
                  <a:lnTo>
                    <a:pt x="243180" y="20190"/>
                  </a:lnTo>
                  <a:lnTo>
                    <a:pt x="291255" y="36674"/>
                  </a:lnTo>
                  <a:lnTo>
                    <a:pt x="341929" y="55180"/>
                  </a:lnTo>
                  <a:lnTo>
                    <a:pt x="393270" y="72441"/>
                  </a:lnTo>
                  <a:lnTo>
                    <a:pt x="443344" y="85193"/>
                  </a:lnTo>
                  <a:lnTo>
                    <a:pt x="490219" y="90169"/>
                  </a:lnTo>
                  <a:lnTo>
                    <a:pt x="542119" y="83520"/>
                  </a:lnTo>
                  <a:lnTo>
                    <a:pt x="593419" y="67027"/>
                  </a:lnTo>
                  <a:lnTo>
                    <a:pt x="643731" y="45878"/>
                  </a:lnTo>
                  <a:lnTo>
                    <a:pt x="692667" y="25258"/>
                  </a:lnTo>
                  <a:lnTo>
                    <a:pt x="739839" y="10354"/>
                  </a:lnTo>
                  <a:lnTo>
                    <a:pt x="784860" y="6349"/>
                  </a:lnTo>
                  <a:lnTo>
                    <a:pt x="829574" y="12576"/>
                  </a:lnTo>
                  <a:lnTo>
                    <a:pt x="874606" y="24835"/>
                  </a:lnTo>
                  <a:lnTo>
                    <a:pt x="917733" y="43021"/>
                  </a:lnTo>
                  <a:lnTo>
                    <a:pt x="956733" y="67027"/>
                  </a:lnTo>
                  <a:lnTo>
                    <a:pt x="989382" y="96749"/>
                  </a:lnTo>
                  <a:lnTo>
                    <a:pt x="1013460" y="132079"/>
                  </a:lnTo>
                  <a:lnTo>
                    <a:pt x="1027722" y="170976"/>
                  </a:lnTo>
                  <a:lnTo>
                    <a:pt x="1037675" y="219624"/>
                  </a:lnTo>
                  <a:lnTo>
                    <a:pt x="1043051" y="273938"/>
                  </a:lnTo>
                  <a:lnTo>
                    <a:pt x="1043584" y="329829"/>
                  </a:lnTo>
                  <a:lnTo>
                    <a:pt x="1039008" y="383210"/>
                  </a:lnTo>
                  <a:lnTo>
                    <a:pt x="1029055" y="429993"/>
                  </a:lnTo>
                  <a:lnTo>
                    <a:pt x="1013460" y="466089"/>
                  </a:lnTo>
                  <a:lnTo>
                    <a:pt x="984026" y="496017"/>
                  </a:lnTo>
                  <a:lnTo>
                    <a:pt x="942245" y="517971"/>
                  </a:lnTo>
                  <a:lnTo>
                    <a:pt x="893127" y="533082"/>
                  </a:lnTo>
                  <a:lnTo>
                    <a:pt x="841680" y="542478"/>
                  </a:lnTo>
                  <a:lnTo>
                    <a:pt x="792915" y="547287"/>
                  </a:lnTo>
                  <a:lnTo>
                    <a:pt x="751839" y="548639"/>
                  </a:lnTo>
                  <a:lnTo>
                    <a:pt x="706258" y="536634"/>
                  </a:lnTo>
                  <a:lnTo>
                    <a:pt x="670083" y="509746"/>
                  </a:lnTo>
                  <a:lnTo>
                    <a:pt x="634146" y="481667"/>
                  </a:lnTo>
                  <a:lnTo>
                    <a:pt x="589280" y="466089"/>
                  </a:lnTo>
                  <a:lnTo>
                    <a:pt x="541456" y="466669"/>
                  </a:lnTo>
                  <a:lnTo>
                    <a:pt x="486501" y="474075"/>
                  </a:lnTo>
                  <a:lnTo>
                    <a:pt x="429168" y="485383"/>
                  </a:lnTo>
                  <a:lnTo>
                    <a:pt x="374213" y="497667"/>
                  </a:lnTo>
                  <a:lnTo>
                    <a:pt x="326389" y="507999"/>
                  </a:lnTo>
                  <a:lnTo>
                    <a:pt x="278288" y="521315"/>
                  </a:lnTo>
                  <a:lnTo>
                    <a:pt x="236855" y="536416"/>
                  </a:lnTo>
                  <a:lnTo>
                    <a:pt x="199231" y="547469"/>
                  </a:lnTo>
                  <a:lnTo>
                    <a:pt x="125690" y="538956"/>
                  </a:lnTo>
                  <a:lnTo>
                    <a:pt x="89534" y="520700"/>
                  </a:lnTo>
                  <a:lnTo>
                    <a:pt x="57189" y="495776"/>
                  </a:lnTo>
                  <a:lnTo>
                    <a:pt x="31750" y="466089"/>
                  </a:lnTo>
                  <a:lnTo>
                    <a:pt x="15001" y="430073"/>
                  </a:lnTo>
                  <a:lnTo>
                    <a:pt x="5397" y="387508"/>
                  </a:lnTo>
                  <a:lnTo>
                    <a:pt x="1031" y="342324"/>
                  </a:lnTo>
                  <a:lnTo>
                    <a:pt x="0" y="298449"/>
                  </a:lnTo>
                  <a:close/>
                </a:path>
                <a:path w="1056639" h="556260">
                  <a:moveTo>
                    <a:pt x="0" y="0"/>
                  </a:moveTo>
                  <a:lnTo>
                    <a:pt x="0" y="0"/>
                  </a:lnTo>
                </a:path>
                <a:path w="1056639" h="556260">
                  <a:moveTo>
                    <a:pt x="1056639" y="556259"/>
                  </a:moveTo>
                  <a:lnTo>
                    <a:pt x="1056639" y="5562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889250" y="4627880"/>
              <a:ext cx="66040" cy="359410"/>
            </a:xfrm>
            <a:custGeom>
              <a:avLst/>
              <a:gdLst/>
              <a:ahLst/>
              <a:cxnLst/>
              <a:rect l="l" t="t" r="r" b="b"/>
              <a:pathLst>
                <a:path w="66039" h="359410">
                  <a:moveTo>
                    <a:pt x="45719" y="0"/>
                  </a:moveTo>
                  <a:lnTo>
                    <a:pt x="28991" y="39171"/>
                  </a:lnTo>
                  <a:lnTo>
                    <a:pt x="14763" y="79057"/>
                  </a:lnTo>
                  <a:lnTo>
                    <a:pt x="5536" y="120372"/>
                  </a:lnTo>
                  <a:lnTo>
                    <a:pt x="3810" y="163830"/>
                  </a:lnTo>
                  <a:lnTo>
                    <a:pt x="11033" y="209927"/>
                  </a:lnTo>
                  <a:lnTo>
                    <a:pt x="25400" y="258286"/>
                  </a:lnTo>
                  <a:lnTo>
                    <a:pt x="44529" y="308312"/>
                  </a:lnTo>
                  <a:lnTo>
                    <a:pt x="66039" y="359410"/>
                  </a:lnTo>
                </a:path>
                <a:path w="66039" h="359410">
                  <a:moveTo>
                    <a:pt x="0" y="0"/>
                  </a:moveTo>
                  <a:lnTo>
                    <a:pt x="0" y="0"/>
                  </a:lnTo>
                </a:path>
                <a:path w="66039" h="359410">
                  <a:moveTo>
                    <a:pt x="66039" y="359410"/>
                  </a:moveTo>
                  <a:lnTo>
                    <a:pt x="66039" y="35941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929890" y="4366259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h="261620">
                  <a:moveTo>
                    <a:pt x="0" y="261619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910840" y="4602480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25400" y="0"/>
                  </a:moveTo>
                  <a:lnTo>
                    <a:pt x="7620" y="0"/>
                  </a:lnTo>
                  <a:lnTo>
                    <a:pt x="0" y="6350"/>
                  </a:lnTo>
                  <a:lnTo>
                    <a:pt x="0" y="25400"/>
                  </a:lnTo>
                  <a:lnTo>
                    <a:pt x="7620" y="33020"/>
                  </a:lnTo>
                  <a:lnTo>
                    <a:pt x="25400" y="33020"/>
                  </a:lnTo>
                  <a:lnTo>
                    <a:pt x="33020" y="25400"/>
                  </a:lnTo>
                  <a:lnTo>
                    <a:pt x="33020" y="635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910840" y="4602480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16510" y="0"/>
                  </a:moveTo>
                  <a:lnTo>
                    <a:pt x="25400" y="0"/>
                  </a:lnTo>
                  <a:lnTo>
                    <a:pt x="33020" y="6350"/>
                  </a:lnTo>
                  <a:lnTo>
                    <a:pt x="33020" y="16510"/>
                  </a:lnTo>
                  <a:lnTo>
                    <a:pt x="33020" y="25400"/>
                  </a:lnTo>
                  <a:lnTo>
                    <a:pt x="25400" y="33020"/>
                  </a:lnTo>
                  <a:lnTo>
                    <a:pt x="16510" y="33020"/>
                  </a:lnTo>
                  <a:lnTo>
                    <a:pt x="7620" y="33020"/>
                  </a:lnTo>
                  <a:lnTo>
                    <a:pt x="0" y="25400"/>
                  </a:lnTo>
                  <a:lnTo>
                    <a:pt x="0" y="16510"/>
                  </a:lnTo>
                  <a:lnTo>
                    <a:pt x="0" y="6350"/>
                  </a:lnTo>
                  <a:lnTo>
                    <a:pt x="7620" y="0"/>
                  </a:lnTo>
                  <a:lnTo>
                    <a:pt x="16510" y="0"/>
                  </a:lnTo>
                  <a:close/>
                </a:path>
                <a:path w="33019" h="33020">
                  <a:moveTo>
                    <a:pt x="0" y="0"/>
                  </a:moveTo>
                  <a:lnTo>
                    <a:pt x="0" y="0"/>
                  </a:lnTo>
                </a:path>
                <a:path w="33019" h="33020">
                  <a:moveTo>
                    <a:pt x="33020" y="33020"/>
                  </a:moveTo>
                  <a:lnTo>
                    <a:pt x="33020" y="33020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894737" y="4320947"/>
              <a:ext cx="77924" cy="8300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899410" y="4588509"/>
              <a:ext cx="68580" cy="73660"/>
            </a:xfrm>
            <a:custGeom>
              <a:avLst/>
              <a:gdLst/>
              <a:ahLst/>
              <a:cxnLst/>
              <a:rect l="l" t="t" r="r" b="b"/>
              <a:pathLst>
                <a:path w="68580" h="73660">
                  <a:moveTo>
                    <a:pt x="34289" y="0"/>
                  </a:moveTo>
                  <a:lnTo>
                    <a:pt x="20895" y="2897"/>
                  </a:lnTo>
                  <a:lnTo>
                    <a:pt x="10001" y="10794"/>
                  </a:lnTo>
                  <a:lnTo>
                    <a:pt x="2678" y="22502"/>
                  </a:lnTo>
                  <a:lnTo>
                    <a:pt x="0" y="36829"/>
                  </a:lnTo>
                  <a:lnTo>
                    <a:pt x="2678" y="51157"/>
                  </a:lnTo>
                  <a:lnTo>
                    <a:pt x="10001" y="62864"/>
                  </a:lnTo>
                  <a:lnTo>
                    <a:pt x="20895" y="70762"/>
                  </a:lnTo>
                  <a:lnTo>
                    <a:pt x="34289" y="73659"/>
                  </a:lnTo>
                  <a:lnTo>
                    <a:pt x="47684" y="70762"/>
                  </a:lnTo>
                  <a:lnTo>
                    <a:pt x="58578" y="62864"/>
                  </a:lnTo>
                  <a:lnTo>
                    <a:pt x="65901" y="51157"/>
                  </a:lnTo>
                  <a:lnTo>
                    <a:pt x="68579" y="36829"/>
                  </a:lnTo>
                  <a:lnTo>
                    <a:pt x="65901" y="22502"/>
                  </a:lnTo>
                  <a:lnTo>
                    <a:pt x="58578" y="10794"/>
                  </a:lnTo>
                  <a:lnTo>
                    <a:pt x="47684" y="2897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899410" y="4588509"/>
              <a:ext cx="68580" cy="73660"/>
            </a:xfrm>
            <a:custGeom>
              <a:avLst/>
              <a:gdLst/>
              <a:ahLst/>
              <a:cxnLst/>
              <a:rect l="l" t="t" r="r" b="b"/>
              <a:pathLst>
                <a:path w="68580" h="73660">
                  <a:moveTo>
                    <a:pt x="34289" y="0"/>
                  </a:moveTo>
                  <a:lnTo>
                    <a:pt x="47684" y="2897"/>
                  </a:lnTo>
                  <a:lnTo>
                    <a:pt x="58578" y="10794"/>
                  </a:lnTo>
                  <a:lnTo>
                    <a:pt x="65901" y="22502"/>
                  </a:lnTo>
                  <a:lnTo>
                    <a:pt x="68579" y="36829"/>
                  </a:lnTo>
                  <a:lnTo>
                    <a:pt x="65901" y="51157"/>
                  </a:lnTo>
                  <a:lnTo>
                    <a:pt x="58578" y="62864"/>
                  </a:lnTo>
                  <a:lnTo>
                    <a:pt x="47684" y="70762"/>
                  </a:lnTo>
                  <a:lnTo>
                    <a:pt x="34289" y="73659"/>
                  </a:lnTo>
                  <a:lnTo>
                    <a:pt x="20895" y="70762"/>
                  </a:lnTo>
                  <a:lnTo>
                    <a:pt x="10001" y="62864"/>
                  </a:lnTo>
                  <a:lnTo>
                    <a:pt x="2678" y="51157"/>
                  </a:lnTo>
                  <a:lnTo>
                    <a:pt x="0" y="36829"/>
                  </a:lnTo>
                  <a:lnTo>
                    <a:pt x="2678" y="22502"/>
                  </a:lnTo>
                  <a:lnTo>
                    <a:pt x="10001" y="10794"/>
                  </a:lnTo>
                  <a:lnTo>
                    <a:pt x="20895" y="2897"/>
                  </a:lnTo>
                  <a:lnTo>
                    <a:pt x="34289" y="0"/>
                  </a:lnTo>
                  <a:close/>
                </a:path>
                <a:path w="68580" h="73660">
                  <a:moveTo>
                    <a:pt x="0" y="0"/>
                  </a:moveTo>
                  <a:lnTo>
                    <a:pt x="0" y="0"/>
                  </a:lnTo>
                </a:path>
                <a:path w="68580" h="73660">
                  <a:moveTo>
                    <a:pt x="68579" y="73659"/>
                  </a:moveTo>
                  <a:lnTo>
                    <a:pt x="68579" y="73659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666490" y="4940300"/>
              <a:ext cx="0" cy="1584960"/>
            </a:xfrm>
            <a:custGeom>
              <a:avLst/>
              <a:gdLst/>
              <a:ahLst/>
              <a:cxnLst/>
              <a:rect l="l" t="t" r="r" b="b"/>
              <a:pathLst>
                <a:path h="1584959">
                  <a:moveTo>
                    <a:pt x="0" y="0"/>
                  </a:moveTo>
                  <a:lnTo>
                    <a:pt x="0" y="158496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object 302"/>
          <p:cNvSpPr txBox="1"/>
          <p:nvPr/>
        </p:nvSpPr>
        <p:spPr>
          <a:xfrm>
            <a:off x="4434840" y="5334000"/>
            <a:ext cx="3144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Weight of the body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partially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immersed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is 50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gwt</a:t>
            </a:r>
            <a:r>
              <a:rPr sz="1800" b="1" spc="10" dirty="0">
                <a:solidFill>
                  <a:srgbClr val="FF7B7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3857" y="4696867"/>
            <a:ext cx="1482725" cy="2121535"/>
            <a:chOff x="2203857" y="4696867"/>
            <a:chExt cx="1482725" cy="2121535"/>
          </a:xfrm>
        </p:grpSpPr>
        <p:sp>
          <p:nvSpPr>
            <p:cNvPr id="3" name="object 3"/>
            <p:cNvSpPr/>
            <p:nvPr/>
          </p:nvSpPr>
          <p:spPr>
            <a:xfrm>
              <a:off x="2208530" y="6490969"/>
              <a:ext cx="1473200" cy="322580"/>
            </a:xfrm>
            <a:custGeom>
              <a:avLst/>
              <a:gdLst/>
              <a:ahLst/>
              <a:cxnLst/>
              <a:rect l="l" t="t" r="r" b="b"/>
              <a:pathLst>
                <a:path w="1473200" h="322579">
                  <a:moveTo>
                    <a:pt x="736600" y="0"/>
                  </a:moveTo>
                  <a:lnTo>
                    <a:pt x="659471" y="806"/>
                  </a:lnTo>
                  <a:lnTo>
                    <a:pt x="584986" y="3179"/>
                  </a:lnTo>
                  <a:lnTo>
                    <a:pt x="513466" y="7048"/>
                  </a:lnTo>
                  <a:lnTo>
                    <a:pt x="445234" y="12342"/>
                  </a:lnTo>
                  <a:lnTo>
                    <a:pt x="380610" y="18991"/>
                  </a:lnTo>
                  <a:lnTo>
                    <a:pt x="319918" y="26923"/>
                  </a:lnTo>
                  <a:lnTo>
                    <a:pt x="263478" y="36067"/>
                  </a:lnTo>
                  <a:lnTo>
                    <a:pt x="211613" y="46354"/>
                  </a:lnTo>
                  <a:lnTo>
                    <a:pt x="164645" y="57713"/>
                  </a:lnTo>
                  <a:lnTo>
                    <a:pt x="122894" y="70073"/>
                  </a:lnTo>
                  <a:lnTo>
                    <a:pt x="86684" y="83362"/>
                  </a:lnTo>
                  <a:lnTo>
                    <a:pt x="32171" y="112450"/>
                  </a:lnTo>
                  <a:lnTo>
                    <a:pt x="3681" y="144409"/>
                  </a:lnTo>
                  <a:lnTo>
                    <a:pt x="0" y="161289"/>
                  </a:lnTo>
                  <a:lnTo>
                    <a:pt x="3681" y="178170"/>
                  </a:lnTo>
                  <a:lnTo>
                    <a:pt x="32171" y="210129"/>
                  </a:lnTo>
                  <a:lnTo>
                    <a:pt x="86684" y="239217"/>
                  </a:lnTo>
                  <a:lnTo>
                    <a:pt x="122894" y="252506"/>
                  </a:lnTo>
                  <a:lnTo>
                    <a:pt x="164645" y="264866"/>
                  </a:lnTo>
                  <a:lnTo>
                    <a:pt x="211613" y="276224"/>
                  </a:lnTo>
                  <a:lnTo>
                    <a:pt x="263478" y="286512"/>
                  </a:lnTo>
                  <a:lnTo>
                    <a:pt x="319918" y="295656"/>
                  </a:lnTo>
                  <a:lnTo>
                    <a:pt x="380610" y="303588"/>
                  </a:lnTo>
                  <a:lnTo>
                    <a:pt x="445234" y="310237"/>
                  </a:lnTo>
                  <a:lnTo>
                    <a:pt x="513466" y="315531"/>
                  </a:lnTo>
                  <a:lnTo>
                    <a:pt x="584986" y="319400"/>
                  </a:lnTo>
                  <a:lnTo>
                    <a:pt x="659471" y="321773"/>
                  </a:lnTo>
                  <a:lnTo>
                    <a:pt x="736600" y="322579"/>
                  </a:lnTo>
                  <a:lnTo>
                    <a:pt x="813728" y="321773"/>
                  </a:lnTo>
                  <a:lnTo>
                    <a:pt x="888213" y="319400"/>
                  </a:lnTo>
                  <a:lnTo>
                    <a:pt x="959733" y="315531"/>
                  </a:lnTo>
                  <a:lnTo>
                    <a:pt x="1027965" y="310237"/>
                  </a:lnTo>
                  <a:lnTo>
                    <a:pt x="1092589" y="303588"/>
                  </a:lnTo>
                  <a:lnTo>
                    <a:pt x="1153281" y="295656"/>
                  </a:lnTo>
                  <a:lnTo>
                    <a:pt x="1209721" y="286512"/>
                  </a:lnTo>
                  <a:lnTo>
                    <a:pt x="1261586" y="276224"/>
                  </a:lnTo>
                  <a:lnTo>
                    <a:pt x="1308554" y="264866"/>
                  </a:lnTo>
                  <a:lnTo>
                    <a:pt x="1350305" y="252506"/>
                  </a:lnTo>
                  <a:lnTo>
                    <a:pt x="1386515" y="239217"/>
                  </a:lnTo>
                  <a:lnTo>
                    <a:pt x="1441028" y="210129"/>
                  </a:lnTo>
                  <a:lnTo>
                    <a:pt x="1469518" y="178170"/>
                  </a:lnTo>
                  <a:lnTo>
                    <a:pt x="1473199" y="161289"/>
                  </a:lnTo>
                  <a:lnTo>
                    <a:pt x="1469518" y="144409"/>
                  </a:lnTo>
                  <a:lnTo>
                    <a:pt x="1441028" y="112450"/>
                  </a:lnTo>
                  <a:lnTo>
                    <a:pt x="1386515" y="83362"/>
                  </a:lnTo>
                  <a:lnTo>
                    <a:pt x="1350305" y="70073"/>
                  </a:lnTo>
                  <a:lnTo>
                    <a:pt x="1308554" y="57713"/>
                  </a:lnTo>
                  <a:lnTo>
                    <a:pt x="1261586" y="46354"/>
                  </a:lnTo>
                  <a:lnTo>
                    <a:pt x="1209721" y="36067"/>
                  </a:lnTo>
                  <a:lnTo>
                    <a:pt x="1153281" y="26923"/>
                  </a:lnTo>
                  <a:lnTo>
                    <a:pt x="1092589" y="18991"/>
                  </a:lnTo>
                  <a:lnTo>
                    <a:pt x="1027965" y="12342"/>
                  </a:lnTo>
                  <a:lnTo>
                    <a:pt x="959733" y="7048"/>
                  </a:lnTo>
                  <a:lnTo>
                    <a:pt x="888213" y="3179"/>
                  </a:lnTo>
                  <a:lnTo>
                    <a:pt x="813728" y="80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8530" y="6490969"/>
              <a:ext cx="1473200" cy="322580"/>
            </a:xfrm>
            <a:custGeom>
              <a:avLst/>
              <a:gdLst/>
              <a:ahLst/>
              <a:cxnLst/>
              <a:rect l="l" t="t" r="r" b="b"/>
              <a:pathLst>
                <a:path w="1473200" h="322579">
                  <a:moveTo>
                    <a:pt x="736600" y="0"/>
                  </a:moveTo>
                  <a:lnTo>
                    <a:pt x="813728" y="806"/>
                  </a:lnTo>
                  <a:lnTo>
                    <a:pt x="888213" y="3179"/>
                  </a:lnTo>
                  <a:lnTo>
                    <a:pt x="959733" y="7048"/>
                  </a:lnTo>
                  <a:lnTo>
                    <a:pt x="1027965" y="12342"/>
                  </a:lnTo>
                  <a:lnTo>
                    <a:pt x="1092589" y="18991"/>
                  </a:lnTo>
                  <a:lnTo>
                    <a:pt x="1153281" y="26923"/>
                  </a:lnTo>
                  <a:lnTo>
                    <a:pt x="1209721" y="36067"/>
                  </a:lnTo>
                  <a:lnTo>
                    <a:pt x="1261586" y="46354"/>
                  </a:lnTo>
                  <a:lnTo>
                    <a:pt x="1308554" y="57713"/>
                  </a:lnTo>
                  <a:lnTo>
                    <a:pt x="1350305" y="70073"/>
                  </a:lnTo>
                  <a:lnTo>
                    <a:pt x="1386515" y="83362"/>
                  </a:lnTo>
                  <a:lnTo>
                    <a:pt x="1441028" y="112450"/>
                  </a:lnTo>
                  <a:lnTo>
                    <a:pt x="1469518" y="144409"/>
                  </a:lnTo>
                  <a:lnTo>
                    <a:pt x="1473199" y="161289"/>
                  </a:lnTo>
                  <a:lnTo>
                    <a:pt x="1469518" y="178170"/>
                  </a:lnTo>
                  <a:lnTo>
                    <a:pt x="1441028" y="210129"/>
                  </a:lnTo>
                  <a:lnTo>
                    <a:pt x="1386515" y="239217"/>
                  </a:lnTo>
                  <a:lnTo>
                    <a:pt x="1350305" y="252506"/>
                  </a:lnTo>
                  <a:lnTo>
                    <a:pt x="1308554" y="264866"/>
                  </a:lnTo>
                  <a:lnTo>
                    <a:pt x="1261586" y="276224"/>
                  </a:lnTo>
                  <a:lnTo>
                    <a:pt x="1209721" y="286512"/>
                  </a:lnTo>
                  <a:lnTo>
                    <a:pt x="1153281" y="295656"/>
                  </a:lnTo>
                  <a:lnTo>
                    <a:pt x="1092589" y="303588"/>
                  </a:lnTo>
                  <a:lnTo>
                    <a:pt x="1027965" y="310237"/>
                  </a:lnTo>
                  <a:lnTo>
                    <a:pt x="959733" y="315531"/>
                  </a:lnTo>
                  <a:lnTo>
                    <a:pt x="888213" y="319400"/>
                  </a:lnTo>
                  <a:lnTo>
                    <a:pt x="813728" y="321773"/>
                  </a:lnTo>
                  <a:lnTo>
                    <a:pt x="736600" y="322579"/>
                  </a:lnTo>
                  <a:lnTo>
                    <a:pt x="659471" y="321773"/>
                  </a:lnTo>
                  <a:lnTo>
                    <a:pt x="584986" y="319400"/>
                  </a:lnTo>
                  <a:lnTo>
                    <a:pt x="513466" y="315531"/>
                  </a:lnTo>
                  <a:lnTo>
                    <a:pt x="445234" y="310237"/>
                  </a:lnTo>
                  <a:lnTo>
                    <a:pt x="380610" y="303588"/>
                  </a:lnTo>
                  <a:lnTo>
                    <a:pt x="319918" y="295656"/>
                  </a:lnTo>
                  <a:lnTo>
                    <a:pt x="263478" y="286512"/>
                  </a:lnTo>
                  <a:lnTo>
                    <a:pt x="211613" y="276224"/>
                  </a:lnTo>
                  <a:lnTo>
                    <a:pt x="164645" y="264866"/>
                  </a:lnTo>
                  <a:lnTo>
                    <a:pt x="122894" y="252506"/>
                  </a:lnTo>
                  <a:lnTo>
                    <a:pt x="86684" y="239217"/>
                  </a:lnTo>
                  <a:lnTo>
                    <a:pt x="32171" y="210129"/>
                  </a:lnTo>
                  <a:lnTo>
                    <a:pt x="3681" y="178170"/>
                  </a:lnTo>
                  <a:lnTo>
                    <a:pt x="0" y="161289"/>
                  </a:lnTo>
                  <a:lnTo>
                    <a:pt x="3681" y="144409"/>
                  </a:lnTo>
                  <a:lnTo>
                    <a:pt x="32171" y="112450"/>
                  </a:lnTo>
                  <a:lnTo>
                    <a:pt x="86684" y="83362"/>
                  </a:lnTo>
                  <a:lnTo>
                    <a:pt x="122894" y="70073"/>
                  </a:lnTo>
                  <a:lnTo>
                    <a:pt x="164645" y="57713"/>
                  </a:lnTo>
                  <a:lnTo>
                    <a:pt x="211613" y="46354"/>
                  </a:lnTo>
                  <a:lnTo>
                    <a:pt x="263478" y="36067"/>
                  </a:lnTo>
                  <a:lnTo>
                    <a:pt x="319918" y="26923"/>
                  </a:lnTo>
                  <a:lnTo>
                    <a:pt x="380610" y="18991"/>
                  </a:lnTo>
                  <a:lnTo>
                    <a:pt x="445234" y="12342"/>
                  </a:lnTo>
                  <a:lnTo>
                    <a:pt x="513466" y="7048"/>
                  </a:lnTo>
                  <a:lnTo>
                    <a:pt x="584986" y="3179"/>
                  </a:lnTo>
                  <a:lnTo>
                    <a:pt x="659471" y="806"/>
                  </a:lnTo>
                  <a:lnTo>
                    <a:pt x="736600" y="0"/>
                  </a:lnTo>
                  <a:close/>
                </a:path>
                <a:path w="1473200" h="322579">
                  <a:moveTo>
                    <a:pt x="0" y="0"/>
                  </a:moveTo>
                  <a:lnTo>
                    <a:pt x="0" y="0"/>
                  </a:lnTo>
                </a:path>
                <a:path w="1473200" h="322579">
                  <a:moveTo>
                    <a:pt x="1473199" y="322579"/>
                  </a:moveTo>
                  <a:lnTo>
                    <a:pt x="1473199" y="322579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7740" y="4701539"/>
              <a:ext cx="1419860" cy="2040889"/>
            </a:xfrm>
            <a:custGeom>
              <a:avLst/>
              <a:gdLst/>
              <a:ahLst/>
              <a:cxnLst/>
              <a:rect l="l" t="t" r="r" b="b"/>
              <a:pathLst>
                <a:path w="1419860" h="2040890">
                  <a:moveTo>
                    <a:pt x="709930" y="0"/>
                  </a:moveTo>
                  <a:lnTo>
                    <a:pt x="642298" y="1076"/>
                  </a:lnTo>
                  <a:lnTo>
                    <a:pt x="576327" y="4238"/>
                  </a:lnTo>
                  <a:lnTo>
                    <a:pt x="512330" y="9380"/>
                  </a:lnTo>
                  <a:lnTo>
                    <a:pt x="450622" y="16399"/>
                  </a:lnTo>
                  <a:lnTo>
                    <a:pt x="391518" y="25190"/>
                  </a:lnTo>
                  <a:lnTo>
                    <a:pt x="335334" y="35650"/>
                  </a:lnTo>
                  <a:lnTo>
                    <a:pt x="282383" y="47676"/>
                  </a:lnTo>
                  <a:lnTo>
                    <a:pt x="232980" y="61162"/>
                  </a:lnTo>
                  <a:lnTo>
                    <a:pt x="187441" y="76006"/>
                  </a:lnTo>
                  <a:lnTo>
                    <a:pt x="146081" y="92102"/>
                  </a:lnTo>
                  <a:lnTo>
                    <a:pt x="109214" y="109348"/>
                  </a:lnTo>
                  <a:lnTo>
                    <a:pt x="50218" y="146872"/>
                  </a:lnTo>
                  <a:lnTo>
                    <a:pt x="12974" y="187746"/>
                  </a:lnTo>
                  <a:lnTo>
                    <a:pt x="0" y="231140"/>
                  </a:lnTo>
                  <a:lnTo>
                    <a:pt x="0" y="1809750"/>
                  </a:lnTo>
                  <a:lnTo>
                    <a:pt x="12974" y="1853143"/>
                  </a:lnTo>
                  <a:lnTo>
                    <a:pt x="50218" y="1894017"/>
                  </a:lnTo>
                  <a:lnTo>
                    <a:pt x="109214" y="1931541"/>
                  </a:lnTo>
                  <a:lnTo>
                    <a:pt x="146081" y="1948787"/>
                  </a:lnTo>
                  <a:lnTo>
                    <a:pt x="187441" y="1964883"/>
                  </a:lnTo>
                  <a:lnTo>
                    <a:pt x="232980" y="1979727"/>
                  </a:lnTo>
                  <a:lnTo>
                    <a:pt x="282383" y="1993213"/>
                  </a:lnTo>
                  <a:lnTo>
                    <a:pt x="335334" y="2005239"/>
                  </a:lnTo>
                  <a:lnTo>
                    <a:pt x="391518" y="2015699"/>
                  </a:lnTo>
                  <a:lnTo>
                    <a:pt x="450622" y="2024490"/>
                  </a:lnTo>
                  <a:lnTo>
                    <a:pt x="512330" y="2031509"/>
                  </a:lnTo>
                  <a:lnTo>
                    <a:pt x="576327" y="2036651"/>
                  </a:lnTo>
                  <a:lnTo>
                    <a:pt x="642298" y="2039813"/>
                  </a:lnTo>
                  <a:lnTo>
                    <a:pt x="709930" y="2040890"/>
                  </a:lnTo>
                  <a:lnTo>
                    <a:pt x="777561" y="2039813"/>
                  </a:lnTo>
                  <a:lnTo>
                    <a:pt x="843532" y="2036651"/>
                  </a:lnTo>
                  <a:lnTo>
                    <a:pt x="907529" y="2031509"/>
                  </a:lnTo>
                  <a:lnTo>
                    <a:pt x="969237" y="2024490"/>
                  </a:lnTo>
                  <a:lnTo>
                    <a:pt x="1028341" y="2015699"/>
                  </a:lnTo>
                  <a:lnTo>
                    <a:pt x="1084525" y="2005239"/>
                  </a:lnTo>
                  <a:lnTo>
                    <a:pt x="1137476" y="1993213"/>
                  </a:lnTo>
                  <a:lnTo>
                    <a:pt x="1186879" y="1979727"/>
                  </a:lnTo>
                  <a:lnTo>
                    <a:pt x="1232418" y="1964883"/>
                  </a:lnTo>
                  <a:lnTo>
                    <a:pt x="1273778" y="1948787"/>
                  </a:lnTo>
                  <a:lnTo>
                    <a:pt x="1310645" y="1931541"/>
                  </a:lnTo>
                  <a:lnTo>
                    <a:pt x="1369641" y="1894017"/>
                  </a:lnTo>
                  <a:lnTo>
                    <a:pt x="1406885" y="1853143"/>
                  </a:lnTo>
                  <a:lnTo>
                    <a:pt x="1419860" y="1809750"/>
                  </a:lnTo>
                  <a:lnTo>
                    <a:pt x="1419860" y="231140"/>
                  </a:lnTo>
                  <a:lnTo>
                    <a:pt x="1406885" y="187746"/>
                  </a:lnTo>
                  <a:lnTo>
                    <a:pt x="1369641" y="146872"/>
                  </a:lnTo>
                  <a:lnTo>
                    <a:pt x="1310645" y="109348"/>
                  </a:lnTo>
                  <a:lnTo>
                    <a:pt x="1273778" y="92102"/>
                  </a:lnTo>
                  <a:lnTo>
                    <a:pt x="1232418" y="76006"/>
                  </a:lnTo>
                  <a:lnTo>
                    <a:pt x="1186879" y="61162"/>
                  </a:lnTo>
                  <a:lnTo>
                    <a:pt x="1137476" y="47676"/>
                  </a:lnTo>
                  <a:lnTo>
                    <a:pt x="1084525" y="35650"/>
                  </a:lnTo>
                  <a:lnTo>
                    <a:pt x="1028341" y="25190"/>
                  </a:lnTo>
                  <a:lnTo>
                    <a:pt x="969237" y="16399"/>
                  </a:lnTo>
                  <a:lnTo>
                    <a:pt x="907529" y="9380"/>
                  </a:lnTo>
                  <a:lnTo>
                    <a:pt x="843532" y="4238"/>
                  </a:lnTo>
                  <a:lnTo>
                    <a:pt x="777561" y="1076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7740" y="4701539"/>
              <a:ext cx="1419860" cy="2040889"/>
            </a:xfrm>
            <a:custGeom>
              <a:avLst/>
              <a:gdLst/>
              <a:ahLst/>
              <a:cxnLst/>
              <a:rect l="l" t="t" r="r" b="b"/>
              <a:pathLst>
                <a:path w="1419860" h="2040890">
                  <a:moveTo>
                    <a:pt x="709930" y="0"/>
                  </a:moveTo>
                  <a:lnTo>
                    <a:pt x="642298" y="1076"/>
                  </a:lnTo>
                  <a:lnTo>
                    <a:pt x="576327" y="4238"/>
                  </a:lnTo>
                  <a:lnTo>
                    <a:pt x="512330" y="9380"/>
                  </a:lnTo>
                  <a:lnTo>
                    <a:pt x="450622" y="16399"/>
                  </a:lnTo>
                  <a:lnTo>
                    <a:pt x="391518" y="25190"/>
                  </a:lnTo>
                  <a:lnTo>
                    <a:pt x="335334" y="35650"/>
                  </a:lnTo>
                  <a:lnTo>
                    <a:pt x="282383" y="47676"/>
                  </a:lnTo>
                  <a:lnTo>
                    <a:pt x="232980" y="61162"/>
                  </a:lnTo>
                  <a:lnTo>
                    <a:pt x="187441" y="76006"/>
                  </a:lnTo>
                  <a:lnTo>
                    <a:pt x="146081" y="92102"/>
                  </a:lnTo>
                  <a:lnTo>
                    <a:pt x="109214" y="109348"/>
                  </a:lnTo>
                  <a:lnTo>
                    <a:pt x="50218" y="146872"/>
                  </a:lnTo>
                  <a:lnTo>
                    <a:pt x="12974" y="187746"/>
                  </a:lnTo>
                  <a:lnTo>
                    <a:pt x="0" y="231140"/>
                  </a:lnTo>
                  <a:lnTo>
                    <a:pt x="0" y="1809750"/>
                  </a:lnTo>
                  <a:lnTo>
                    <a:pt x="12974" y="1853143"/>
                  </a:lnTo>
                  <a:lnTo>
                    <a:pt x="50218" y="1894017"/>
                  </a:lnTo>
                  <a:lnTo>
                    <a:pt x="109214" y="1931541"/>
                  </a:lnTo>
                  <a:lnTo>
                    <a:pt x="146081" y="1948787"/>
                  </a:lnTo>
                  <a:lnTo>
                    <a:pt x="187441" y="1964883"/>
                  </a:lnTo>
                  <a:lnTo>
                    <a:pt x="232980" y="1979727"/>
                  </a:lnTo>
                  <a:lnTo>
                    <a:pt x="282383" y="1993213"/>
                  </a:lnTo>
                  <a:lnTo>
                    <a:pt x="335334" y="2005239"/>
                  </a:lnTo>
                  <a:lnTo>
                    <a:pt x="391518" y="2015699"/>
                  </a:lnTo>
                  <a:lnTo>
                    <a:pt x="450622" y="2024490"/>
                  </a:lnTo>
                  <a:lnTo>
                    <a:pt x="512330" y="2031509"/>
                  </a:lnTo>
                  <a:lnTo>
                    <a:pt x="576327" y="2036651"/>
                  </a:lnTo>
                  <a:lnTo>
                    <a:pt x="642298" y="2039813"/>
                  </a:lnTo>
                  <a:lnTo>
                    <a:pt x="709930" y="2040890"/>
                  </a:lnTo>
                  <a:lnTo>
                    <a:pt x="777561" y="2039813"/>
                  </a:lnTo>
                  <a:lnTo>
                    <a:pt x="843532" y="2036651"/>
                  </a:lnTo>
                  <a:lnTo>
                    <a:pt x="907529" y="2031509"/>
                  </a:lnTo>
                  <a:lnTo>
                    <a:pt x="969237" y="2024490"/>
                  </a:lnTo>
                  <a:lnTo>
                    <a:pt x="1028341" y="2015699"/>
                  </a:lnTo>
                  <a:lnTo>
                    <a:pt x="1084525" y="2005239"/>
                  </a:lnTo>
                  <a:lnTo>
                    <a:pt x="1137476" y="1993213"/>
                  </a:lnTo>
                  <a:lnTo>
                    <a:pt x="1186879" y="1979727"/>
                  </a:lnTo>
                  <a:lnTo>
                    <a:pt x="1232418" y="1964883"/>
                  </a:lnTo>
                  <a:lnTo>
                    <a:pt x="1273778" y="1948787"/>
                  </a:lnTo>
                  <a:lnTo>
                    <a:pt x="1310645" y="1931541"/>
                  </a:lnTo>
                  <a:lnTo>
                    <a:pt x="1369641" y="1894017"/>
                  </a:lnTo>
                  <a:lnTo>
                    <a:pt x="1406885" y="1853143"/>
                  </a:lnTo>
                  <a:lnTo>
                    <a:pt x="1419860" y="1809750"/>
                  </a:lnTo>
                  <a:lnTo>
                    <a:pt x="1419860" y="231140"/>
                  </a:lnTo>
                  <a:lnTo>
                    <a:pt x="1406885" y="187746"/>
                  </a:lnTo>
                  <a:lnTo>
                    <a:pt x="1369641" y="146872"/>
                  </a:lnTo>
                  <a:lnTo>
                    <a:pt x="1310645" y="109348"/>
                  </a:lnTo>
                  <a:lnTo>
                    <a:pt x="1273778" y="92102"/>
                  </a:lnTo>
                  <a:lnTo>
                    <a:pt x="1232418" y="76006"/>
                  </a:lnTo>
                  <a:lnTo>
                    <a:pt x="1186879" y="61162"/>
                  </a:lnTo>
                  <a:lnTo>
                    <a:pt x="1137476" y="47676"/>
                  </a:lnTo>
                  <a:lnTo>
                    <a:pt x="1084525" y="35650"/>
                  </a:lnTo>
                  <a:lnTo>
                    <a:pt x="1028341" y="25190"/>
                  </a:lnTo>
                  <a:lnTo>
                    <a:pt x="969237" y="16399"/>
                  </a:lnTo>
                  <a:lnTo>
                    <a:pt x="907529" y="9380"/>
                  </a:lnTo>
                  <a:lnTo>
                    <a:pt x="843532" y="4238"/>
                  </a:lnTo>
                  <a:lnTo>
                    <a:pt x="777561" y="1076"/>
                  </a:lnTo>
                  <a:lnTo>
                    <a:pt x="709930" y="0"/>
                  </a:lnTo>
                  <a:close/>
                </a:path>
                <a:path w="1419860" h="2040890">
                  <a:moveTo>
                    <a:pt x="0" y="0"/>
                  </a:moveTo>
                  <a:lnTo>
                    <a:pt x="0" y="0"/>
                  </a:lnTo>
                </a:path>
                <a:path w="1419860" h="2040890">
                  <a:moveTo>
                    <a:pt x="1419860" y="2040890"/>
                  </a:moveTo>
                  <a:lnTo>
                    <a:pt x="1419860" y="2040890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7740" y="4701539"/>
              <a:ext cx="1419860" cy="463550"/>
            </a:xfrm>
            <a:custGeom>
              <a:avLst/>
              <a:gdLst/>
              <a:ahLst/>
              <a:cxnLst/>
              <a:rect l="l" t="t" r="r" b="b"/>
              <a:pathLst>
                <a:path w="1419860" h="463550">
                  <a:moveTo>
                    <a:pt x="709930" y="0"/>
                  </a:moveTo>
                  <a:lnTo>
                    <a:pt x="642298" y="1076"/>
                  </a:lnTo>
                  <a:lnTo>
                    <a:pt x="576327" y="4238"/>
                  </a:lnTo>
                  <a:lnTo>
                    <a:pt x="512330" y="9380"/>
                  </a:lnTo>
                  <a:lnTo>
                    <a:pt x="450622" y="16399"/>
                  </a:lnTo>
                  <a:lnTo>
                    <a:pt x="391518" y="25190"/>
                  </a:lnTo>
                  <a:lnTo>
                    <a:pt x="335334" y="35650"/>
                  </a:lnTo>
                  <a:lnTo>
                    <a:pt x="282383" y="47676"/>
                  </a:lnTo>
                  <a:lnTo>
                    <a:pt x="232980" y="61162"/>
                  </a:lnTo>
                  <a:lnTo>
                    <a:pt x="187441" y="76006"/>
                  </a:lnTo>
                  <a:lnTo>
                    <a:pt x="146081" y="92102"/>
                  </a:lnTo>
                  <a:lnTo>
                    <a:pt x="109214" y="109348"/>
                  </a:lnTo>
                  <a:lnTo>
                    <a:pt x="50218" y="146872"/>
                  </a:lnTo>
                  <a:lnTo>
                    <a:pt x="12974" y="187746"/>
                  </a:lnTo>
                  <a:lnTo>
                    <a:pt x="0" y="231140"/>
                  </a:lnTo>
                  <a:lnTo>
                    <a:pt x="3296" y="253310"/>
                  </a:lnTo>
                  <a:lnTo>
                    <a:pt x="28720" y="295897"/>
                  </a:lnTo>
                  <a:lnTo>
                    <a:pt x="77155" y="335463"/>
                  </a:lnTo>
                  <a:lnTo>
                    <a:pt x="146081" y="371188"/>
                  </a:lnTo>
                  <a:lnTo>
                    <a:pt x="187441" y="387355"/>
                  </a:lnTo>
                  <a:lnTo>
                    <a:pt x="232980" y="402254"/>
                  </a:lnTo>
                  <a:lnTo>
                    <a:pt x="282383" y="415785"/>
                  </a:lnTo>
                  <a:lnTo>
                    <a:pt x="335334" y="427843"/>
                  </a:lnTo>
                  <a:lnTo>
                    <a:pt x="391518" y="438327"/>
                  </a:lnTo>
                  <a:lnTo>
                    <a:pt x="450622" y="447134"/>
                  </a:lnTo>
                  <a:lnTo>
                    <a:pt x="512330" y="454162"/>
                  </a:lnTo>
                  <a:lnTo>
                    <a:pt x="576327" y="459309"/>
                  </a:lnTo>
                  <a:lnTo>
                    <a:pt x="642298" y="462472"/>
                  </a:lnTo>
                  <a:lnTo>
                    <a:pt x="709930" y="463550"/>
                  </a:lnTo>
                  <a:lnTo>
                    <a:pt x="777561" y="462472"/>
                  </a:lnTo>
                  <a:lnTo>
                    <a:pt x="843532" y="459309"/>
                  </a:lnTo>
                  <a:lnTo>
                    <a:pt x="907529" y="454162"/>
                  </a:lnTo>
                  <a:lnTo>
                    <a:pt x="969237" y="447134"/>
                  </a:lnTo>
                  <a:lnTo>
                    <a:pt x="1028341" y="438327"/>
                  </a:lnTo>
                  <a:lnTo>
                    <a:pt x="1084525" y="427843"/>
                  </a:lnTo>
                  <a:lnTo>
                    <a:pt x="1137476" y="415785"/>
                  </a:lnTo>
                  <a:lnTo>
                    <a:pt x="1186879" y="402254"/>
                  </a:lnTo>
                  <a:lnTo>
                    <a:pt x="1232418" y="387355"/>
                  </a:lnTo>
                  <a:lnTo>
                    <a:pt x="1273778" y="371188"/>
                  </a:lnTo>
                  <a:lnTo>
                    <a:pt x="1310645" y="353857"/>
                  </a:lnTo>
                  <a:lnTo>
                    <a:pt x="1369641" y="316109"/>
                  </a:lnTo>
                  <a:lnTo>
                    <a:pt x="1406885" y="274930"/>
                  </a:lnTo>
                  <a:lnTo>
                    <a:pt x="1419860" y="231140"/>
                  </a:lnTo>
                  <a:lnTo>
                    <a:pt x="1416563" y="209180"/>
                  </a:lnTo>
                  <a:lnTo>
                    <a:pt x="1391139" y="166943"/>
                  </a:lnTo>
                  <a:lnTo>
                    <a:pt x="1342704" y="127640"/>
                  </a:lnTo>
                  <a:lnTo>
                    <a:pt x="1273778" y="92102"/>
                  </a:lnTo>
                  <a:lnTo>
                    <a:pt x="1232418" y="76006"/>
                  </a:lnTo>
                  <a:lnTo>
                    <a:pt x="1186879" y="61162"/>
                  </a:lnTo>
                  <a:lnTo>
                    <a:pt x="1137476" y="47676"/>
                  </a:lnTo>
                  <a:lnTo>
                    <a:pt x="1084525" y="35650"/>
                  </a:lnTo>
                  <a:lnTo>
                    <a:pt x="1028341" y="25190"/>
                  </a:lnTo>
                  <a:lnTo>
                    <a:pt x="969237" y="16399"/>
                  </a:lnTo>
                  <a:lnTo>
                    <a:pt x="907529" y="9380"/>
                  </a:lnTo>
                  <a:lnTo>
                    <a:pt x="843532" y="4238"/>
                  </a:lnTo>
                  <a:lnTo>
                    <a:pt x="777561" y="1076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37740" y="4701539"/>
              <a:ext cx="1419860" cy="2040889"/>
            </a:xfrm>
            <a:custGeom>
              <a:avLst/>
              <a:gdLst/>
              <a:ahLst/>
              <a:cxnLst/>
              <a:rect l="l" t="t" r="r" b="b"/>
              <a:pathLst>
                <a:path w="1419860" h="2040890">
                  <a:moveTo>
                    <a:pt x="709930" y="0"/>
                  </a:moveTo>
                  <a:lnTo>
                    <a:pt x="642298" y="1076"/>
                  </a:lnTo>
                  <a:lnTo>
                    <a:pt x="576327" y="4238"/>
                  </a:lnTo>
                  <a:lnTo>
                    <a:pt x="512330" y="9380"/>
                  </a:lnTo>
                  <a:lnTo>
                    <a:pt x="450622" y="16399"/>
                  </a:lnTo>
                  <a:lnTo>
                    <a:pt x="391518" y="25190"/>
                  </a:lnTo>
                  <a:lnTo>
                    <a:pt x="335334" y="35650"/>
                  </a:lnTo>
                  <a:lnTo>
                    <a:pt x="282383" y="47676"/>
                  </a:lnTo>
                  <a:lnTo>
                    <a:pt x="232980" y="61162"/>
                  </a:lnTo>
                  <a:lnTo>
                    <a:pt x="187441" y="76006"/>
                  </a:lnTo>
                  <a:lnTo>
                    <a:pt x="146081" y="92102"/>
                  </a:lnTo>
                  <a:lnTo>
                    <a:pt x="109214" y="109348"/>
                  </a:lnTo>
                  <a:lnTo>
                    <a:pt x="50218" y="146872"/>
                  </a:lnTo>
                  <a:lnTo>
                    <a:pt x="12974" y="187746"/>
                  </a:lnTo>
                  <a:lnTo>
                    <a:pt x="0" y="231140"/>
                  </a:lnTo>
                  <a:lnTo>
                    <a:pt x="3296" y="253310"/>
                  </a:lnTo>
                  <a:lnTo>
                    <a:pt x="28720" y="295897"/>
                  </a:lnTo>
                  <a:lnTo>
                    <a:pt x="77155" y="335463"/>
                  </a:lnTo>
                  <a:lnTo>
                    <a:pt x="146081" y="371188"/>
                  </a:lnTo>
                  <a:lnTo>
                    <a:pt x="187441" y="387355"/>
                  </a:lnTo>
                  <a:lnTo>
                    <a:pt x="232980" y="402254"/>
                  </a:lnTo>
                  <a:lnTo>
                    <a:pt x="282383" y="415785"/>
                  </a:lnTo>
                  <a:lnTo>
                    <a:pt x="335334" y="427843"/>
                  </a:lnTo>
                  <a:lnTo>
                    <a:pt x="391518" y="438327"/>
                  </a:lnTo>
                  <a:lnTo>
                    <a:pt x="450622" y="447134"/>
                  </a:lnTo>
                  <a:lnTo>
                    <a:pt x="512330" y="454162"/>
                  </a:lnTo>
                  <a:lnTo>
                    <a:pt x="576327" y="459309"/>
                  </a:lnTo>
                  <a:lnTo>
                    <a:pt x="642298" y="462472"/>
                  </a:lnTo>
                  <a:lnTo>
                    <a:pt x="709930" y="463550"/>
                  </a:lnTo>
                  <a:lnTo>
                    <a:pt x="777561" y="462472"/>
                  </a:lnTo>
                  <a:lnTo>
                    <a:pt x="843532" y="459309"/>
                  </a:lnTo>
                  <a:lnTo>
                    <a:pt x="907529" y="454162"/>
                  </a:lnTo>
                  <a:lnTo>
                    <a:pt x="969237" y="447134"/>
                  </a:lnTo>
                  <a:lnTo>
                    <a:pt x="1028341" y="438327"/>
                  </a:lnTo>
                  <a:lnTo>
                    <a:pt x="1084525" y="427843"/>
                  </a:lnTo>
                  <a:lnTo>
                    <a:pt x="1137476" y="415785"/>
                  </a:lnTo>
                  <a:lnTo>
                    <a:pt x="1186879" y="402254"/>
                  </a:lnTo>
                  <a:lnTo>
                    <a:pt x="1232418" y="387355"/>
                  </a:lnTo>
                  <a:lnTo>
                    <a:pt x="1273778" y="371188"/>
                  </a:lnTo>
                  <a:lnTo>
                    <a:pt x="1310645" y="353857"/>
                  </a:lnTo>
                  <a:lnTo>
                    <a:pt x="1369641" y="316109"/>
                  </a:lnTo>
                  <a:lnTo>
                    <a:pt x="1406885" y="274930"/>
                  </a:lnTo>
                  <a:lnTo>
                    <a:pt x="1419860" y="231140"/>
                  </a:lnTo>
                  <a:lnTo>
                    <a:pt x="1416563" y="209180"/>
                  </a:lnTo>
                  <a:lnTo>
                    <a:pt x="1391139" y="166943"/>
                  </a:lnTo>
                  <a:lnTo>
                    <a:pt x="1342704" y="127640"/>
                  </a:lnTo>
                  <a:lnTo>
                    <a:pt x="1273778" y="92102"/>
                  </a:lnTo>
                  <a:lnTo>
                    <a:pt x="1232418" y="76006"/>
                  </a:lnTo>
                  <a:lnTo>
                    <a:pt x="1186879" y="61162"/>
                  </a:lnTo>
                  <a:lnTo>
                    <a:pt x="1137476" y="47676"/>
                  </a:lnTo>
                  <a:lnTo>
                    <a:pt x="1084525" y="35650"/>
                  </a:lnTo>
                  <a:lnTo>
                    <a:pt x="1028341" y="25190"/>
                  </a:lnTo>
                  <a:lnTo>
                    <a:pt x="969237" y="16399"/>
                  </a:lnTo>
                  <a:lnTo>
                    <a:pt x="907529" y="9380"/>
                  </a:lnTo>
                  <a:lnTo>
                    <a:pt x="843532" y="4238"/>
                  </a:lnTo>
                  <a:lnTo>
                    <a:pt x="777561" y="1076"/>
                  </a:lnTo>
                  <a:lnTo>
                    <a:pt x="709930" y="0"/>
                  </a:lnTo>
                  <a:close/>
                </a:path>
                <a:path w="1419860" h="2040890">
                  <a:moveTo>
                    <a:pt x="0" y="0"/>
                  </a:moveTo>
                  <a:lnTo>
                    <a:pt x="0" y="0"/>
                  </a:lnTo>
                </a:path>
                <a:path w="1419860" h="2040890">
                  <a:moveTo>
                    <a:pt x="1419860" y="2040890"/>
                  </a:moveTo>
                  <a:lnTo>
                    <a:pt x="1419860" y="2040890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79980" y="5364479"/>
              <a:ext cx="1145540" cy="749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1550" y="5439409"/>
              <a:ext cx="14198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1550" y="5515609"/>
              <a:ext cx="141986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1550" y="5591809"/>
              <a:ext cx="1419860" cy="153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1550" y="5669279"/>
              <a:ext cx="141986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41550" y="5745479"/>
              <a:ext cx="141986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1550" y="5821679"/>
              <a:ext cx="141986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41550" y="5897879"/>
              <a:ext cx="1419860" cy="1523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1550" y="5974079"/>
              <a:ext cx="1419860" cy="1523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1550" y="6050279"/>
              <a:ext cx="141986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1550" y="6126479"/>
              <a:ext cx="141986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1550" y="6202679"/>
              <a:ext cx="141986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1550" y="6278879"/>
              <a:ext cx="141986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41550" y="6355079"/>
              <a:ext cx="141986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41550" y="6431279"/>
              <a:ext cx="1419860" cy="1536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03780" y="6508749"/>
              <a:ext cx="1357630" cy="7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79980" y="6584949"/>
              <a:ext cx="1145540" cy="76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79980" y="5364479"/>
              <a:ext cx="1145540" cy="749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41550" y="5439409"/>
              <a:ext cx="1419860" cy="1524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1550" y="5515609"/>
              <a:ext cx="1419860" cy="1524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1550" y="5591809"/>
              <a:ext cx="1419860" cy="15367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03780" y="5669279"/>
              <a:ext cx="1357630" cy="76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03780" y="5745479"/>
              <a:ext cx="1297940" cy="1168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44090" y="5363209"/>
              <a:ext cx="1424940" cy="491490"/>
            </a:xfrm>
            <a:custGeom>
              <a:avLst/>
              <a:gdLst/>
              <a:ahLst/>
              <a:cxnLst/>
              <a:rect l="l" t="t" r="r" b="b"/>
              <a:pathLst>
                <a:path w="1424939" h="491489">
                  <a:moveTo>
                    <a:pt x="712470" y="0"/>
                  </a:moveTo>
                  <a:lnTo>
                    <a:pt x="642232" y="1092"/>
                  </a:lnTo>
                  <a:lnTo>
                    <a:pt x="574233" y="4307"/>
                  </a:lnTo>
                  <a:lnTo>
                    <a:pt x="508733" y="9554"/>
                  </a:lnTo>
                  <a:lnTo>
                    <a:pt x="445991" y="16742"/>
                  </a:lnTo>
                  <a:lnTo>
                    <a:pt x="386270" y="25778"/>
                  </a:lnTo>
                  <a:lnTo>
                    <a:pt x="329829" y="36572"/>
                  </a:lnTo>
                  <a:lnTo>
                    <a:pt x="276928" y="49031"/>
                  </a:lnTo>
                  <a:lnTo>
                    <a:pt x="227829" y="63065"/>
                  </a:lnTo>
                  <a:lnTo>
                    <a:pt x="182793" y="78581"/>
                  </a:lnTo>
                  <a:lnTo>
                    <a:pt x="142078" y="95489"/>
                  </a:lnTo>
                  <a:lnTo>
                    <a:pt x="105947" y="113696"/>
                  </a:lnTo>
                  <a:lnTo>
                    <a:pt x="48477" y="153644"/>
                  </a:lnTo>
                  <a:lnTo>
                    <a:pt x="12466" y="197692"/>
                  </a:lnTo>
                  <a:lnTo>
                    <a:pt x="0" y="245109"/>
                  </a:lnTo>
                  <a:lnTo>
                    <a:pt x="3160" y="269405"/>
                  </a:lnTo>
                  <a:lnTo>
                    <a:pt x="27659" y="315579"/>
                  </a:lnTo>
                  <a:lnTo>
                    <a:pt x="74660" y="357931"/>
                  </a:lnTo>
                  <a:lnTo>
                    <a:pt x="142078" y="395742"/>
                  </a:lnTo>
                  <a:lnTo>
                    <a:pt x="182793" y="412720"/>
                  </a:lnTo>
                  <a:lnTo>
                    <a:pt x="227829" y="428292"/>
                  </a:lnTo>
                  <a:lnTo>
                    <a:pt x="276928" y="442369"/>
                  </a:lnTo>
                  <a:lnTo>
                    <a:pt x="329829" y="454861"/>
                  </a:lnTo>
                  <a:lnTo>
                    <a:pt x="386270" y="465678"/>
                  </a:lnTo>
                  <a:lnTo>
                    <a:pt x="445991" y="474731"/>
                  </a:lnTo>
                  <a:lnTo>
                    <a:pt x="508733" y="481928"/>
                  </a:lnTo>
                  <a:lnTo>
                    <a:pt x="574233" y="487180"/>
                  </a:lnTo>
                  <a:lnTo>
                    <a:pt x="642232" y="490397"/>
                  </a:lnTo>
                  <a:lnTo>
                    <a:pt x="712470" y="491489"/>
                  </a:lnTo>
                  <a:lnTo>
                    <a:pt x="782707" y="490397"/>
                  </a:lnTo>
                  <a:lnTo>
                    <a:pt x="850706" y="487180"/>
                  </a:lnTo>
                  <a:lnTo>
                    <a:pt x="916206" y="481928"/>
                  </a:lnTo>
                  <a:lnTo>
                    <a:pt x="978948" y="474731"/>
                  </a:lnTo>
                  <a:lnTo>
                    <a:pt x="1038669" y="465678"/>
                  </a:lnTo>
                  <a:lnTo>
                    <a:pt x="1095110" y="454861"/>
                  </a:lnTo>
                  <a:lnTo>
                    <a:pt x="1148011" y="442369"/>
                  </a:lnTo>
                  <a:lnTo>
                    <a:pt x="1197110" y="428292"/>
                  </a:lnTo>
                  <a:lnTo>
                    <a:pt x="1242146" y="412720"/>
                  </a:lnTo>
                  <a:lnTo>
                    <a:pt x="1282861" y="395742"/>
                  </a:lnTo>
                  <a:lnTo>
                    <a:pt x="1318992" y="377449"/>
                  </a:lnTo>
                  <a:lnTo>
                    <a:pt x="1376462" y="337277"/>
                  </a:lnTo>
                  <a:lnTo>
                    <a:pt x="1412473" y="292924"/>
                  </a:lnTo>
                  <a:lnTo>
                    <a:pt x="1424939" y="245109"/>
                  </a:lnTo>
                  <a:lnTo>
                    <a:pt x="1421779" y="221026"/>
                  </a:lnTo>
                  <a:lnTo>
                    <a:pt x="1397280" y="175201"/>
                  </a:lnTo>
                  <a:lnTo>
                    <a:pt x="1350279" y="133111"/>
                  </a:lnTo>
                  <a:lnTo>
                    <a:pt x="1282861" y="95489"/>
                  </a:lnTo>
                  <a:lnTo>
                    <a:pt x="1242146" y="78581"/>
                  </a:lnTo>
                  <a:lnTo>
                    <a:pt x="1197110" y="63065"/>
                  </a:lnTo>
                  <a:lnTo>
                    <a:pt x="1148011" y="49031"/>
                  </a:lnTo>
                  <a:lnTo>
                    <a:pt x="1095110" y="36572"/>
                  </a:lnTo>
                  <a:lnTo>
                    <a:pt x="1038669" y="25778"/>
                  </a:lnTo>
                  <a:lnTo>
                    <a:pt x="978948" y="16742"/>
                  </a:lnTo>
                  <a:lnTo>
                    <a:pt x="916206" y="9554"/>
                  </a:lnTo>
                  <a:lnTo>
                    <a:pt x="850706" y="4307"/>
                  </a:lnTo>
                  <a:lnTo>
                    <a:pt x="782707" y="1092"/>
                  </a:lnTo>
                  <a:lnTo>
                    <a:pt x="71247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659379" y="1228089"/>
            <a:ext cx="580390" cy="2674620"/>
            <a:chOff x="2659379" y="1228089"/>
            <a:chExt cx="580390" cy="2674620"/>
          </a:xfrm>
        </p:grpSpPr>
        <p:sp>
          <p:nvSpPr>
            <p:cNvPr id="34" name="object 34"/>
            <p:cNvSpPr/>
            <p:nvPr/>
          </p:nvSpPr>
          <p:spPr>
            <a:xfrm>
              <a:off x="2816859" y="1247139"/>
              <a:ext cx="143510" cy="238760"/>
            </a:xfrm>
            <a:custGeom>
              <a:avLst/>
              <a:gdLst/>
              <a:ahLst/>
              <a:cxnLst/>
              <a:rect l="l" t="t" r="r" b="b"/>
              <a:pathLst>
                <a:path w="143510" h="238759">
                  <a:moveTo>
                    <a:pt x="143509" y="0"/>
                  </a:moveTo>
                  <a:lnTo>
                    <a:pt x="80069" y="24229"/>
                  </a:lnTo>
                  <a:lnTo>
                    <a:pt x="53436" y="52384"/>
                  </a:lnTo>
                  <a:lnTo>
                    <a:pt x="31290" y="89336"/>
                  </a:lnTo>
                  <a:lnTo>
                    <a:pt x="14455" y="133664"/>
                  </a:lnTo>
                  <a:lnTo>
                    <a:pt x="3750" y="183946"/>
                  </a:lnTo>
                  <a:lnTo>
                    <a:pt x="0" y="238760"/>
                  </a:lnTo>
                </a:path>
                <a:path w="143510" h="238759">
                  <a:moveTo>
                    <a:pt x="143509" y="0"/>
                  </a:moveTo>
                  <a:lnTo>
                    <a:pt x="143509" y="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16859" y="146685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1268"/>
                  </a:lnTo>
                </a:path>
              </a:pathLst>
            </a:custGeom>
            <a:ln w="31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14319" y="1484629"/>
              <a:ext cx="43180" cy="177800"/>
            </a:xfrm>
            <a:custGeom>
              <a:avLst/>
              <a:gdLst/>
              <a:ahLst/>
              <a:cxnLst/>
              <a:rect l="l" t="t" r="r" b="b"/>
              <a:pathLst>
                <a:path w="43180" h="177800">
                  <a:moveTo>
                    <a:pt x="43180" y="177800"/>
                  </a:moveTo>
                  <a:lnTo>
                    <a:pt x="26253" y="163949"/>
                  </a:lnTo>
                  <a:lnTo>
                    <a:pt x="12541" y="126047"/>
                  </a:lnTo>
                  <a:lnTo>
                    <a:pt x="3353" y="69572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14319" y="146558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538"/>
                  </a:lnTo>
                </a:path>
              </a:pathLst>
            </a:custGeom>
            <a:ln w="31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97479" y="1530349"/>
              <a:ext cx="502920" cy="2334260"/>
            </a:xfrm>
            <a:custGeom>
              <a:avLst/>
              <a:gdLst/>
              <a:ahLst/>
              <a:cxnLst/>
              <a:rect l="l" t="t" r="r" b="b"/>
              <a:pathLst>
                <a:path w="502919" h="2334260">
                  <a:moveTo>
                    <a:pt x="0" y="1167129"/>
                  </a:moveTo>
                  <a:lnTo>
                    <a:pt x="0" y="0"/>
                  </a:lnTo>
                  <a:lnTo>
                    <a:pt x="502919" y="0"/>
                  </a:lnTo>
                  <a:lnTo>
                    <a:pt x="502919" y="2334260"/>
                  </a:lnTo>
                  <a:lnTo>
                    <a:pt x="0" y="2334260"/>
                  </a:lnTo>
                  <a:lnTo>
                    <a:pt x="0" y="1167129"/>
                  </a:lnTo>
                  <a:close/>
                </a:path>
              </a:pathLst>
            </a:custGeom>
            <a:ln w="7619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25469" y="1803399"/>
              <a:ext cx="114300" cy="1998980"/>
            </a:xfrm>
            <a:custGeom>
              <a:avLst/>
              <a:gdLst/>
              <a:ahLst/>
              <a:cxnLst/>
              <a:rect l="l" t="t" r="r" b="b"/>
              <a:pathLst>
                <a:path w="114300" h="1998979">
                  <a:moveTo>
                    <a:pt x="0" y="1998980"/>
                  </a:moveTo>
                  <a:lnTo>
                    <a:pt x="114300" y="199898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998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83559" y="1714499"/>
              <a:ext cx="88900" cy="15747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3559" y="179577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83559" y="187197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83559" y="1948179"/>
              <a:ext cx="88900" cy="15367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83559" y="202564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83559" y="2101850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83559" y="2178050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83559" y="2254250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83559" y="2330450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083559" y="2406650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83559" y="2482850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3559" y="2559050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83559" y="2635250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83559" y="2711450"/>
              <a:ext cx="88900" cy="15367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83559" y="27889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83559" y="28651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83559" y="29413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83559" y="30175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83559" y="30937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83559" y="31699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83559" y="32461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83559" y="33223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083559" y="33985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83559" y="3474719"/>
              <a:ext cx="88900" cy="1523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83559" y="3550919"/>
              <a:ext cx="88900" cy="15366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83559" y="362838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83559" y="3704589"/>
              <a:ext cx="88900" cy="825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83559" y="2364739"/>
              <a:ext cx="144780" cy="1426210"/>
            </a:xfrm>
            <a:custGeom>
              <a:avLst/>
              <a:gdLst/>
              <a:ahLst/>
              <a:cxnLst/>
              <a:rect l="l" t="t" r="r" b="b"/>
              <a:pathLst>
                <a:path w="144780" h="1426210">
                  <a:moveTo>
                    <a:pt x="144779" y="0"/>
                  </a:moveTo>
                  <a:lnTo>
                    <a:pt x="2539" y="0"/>
                  </a:lnTo>
                </a:path>
                <a:path w="144780" h="1426210">
                  <a:moveTo>
                    <a:pt x="143509" y="354330"/>
                  </a:moveTo>
                  <a:lnTo>
                    <a:pt x="0" y="354330"/>
                  </a:lnTo>
                </a:path>
                <a:path w="144780" h="1426210">
                  <a:moveTo>
                    <a:pt x="144779" y="713739"/>
                  </a:moveTo>
                  <a:lnTo>
                    <a:pt x="2539" y="713739"/>
                  </a:lnTo>
                </a:path>
                <a:path w="144780" h="1426210">
                  <a:moveTo>
                    <a:pt x="143509" y="1068070"/>
                  </a:moveTo>
                  <a:lnTo>
                    <a:pt x="1269" y="1068070"/>
                  </a:lnTo>
                </a:path>
                <a:path w="144780" h="1426210">
                  <a:moveTo>
                    <a:pt x="144779" y="1426210"/>
                  </a:moveTo>
                  <a:lnTo>
                    <a:pt x="2539" y="1426210"/>
                  </a:lnTo>
                </a:path>
              </a:pathLst>
            </a:custGeom>
            <a:ln w="190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143250" y="1931134"/>
            <a:ext cx="5651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73400" y="3735804"/>
            <a:ext cx="5651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06420" y="2289274"/>
            <a:ext cx="136525" cy="161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700"/>
              </a:lnSpc>
            </a:pPr>
            <a:r>
              <a:rPr sz="80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  <a:p>
            <a:pPr marL="36830">
              <a:lnSpc>
                <a:spcPts val="775"/>
              </a:lnSpc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 marL="13335">
              <a:lnSpc>
                <a:spcPts val="869"/>
              </a:lnSpc>
            </a:pPr>
            <a:r>
              <a:rPr sz="800" dirty="0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  <a:p>
            <a:pPr marL="8890">
              <a:lnSpc>
                <a:spcPts val="869"/>
              </a:lnSpc>
            </a:pPr>
            <a:r>
              <a:rPr sz="800" spc="-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Arial"/>
              <a:cs typeface="Arial"/>
            </a:endParaRPr>
          </a:p>
          <a:p>
            <a:pPr marL="22860">
              <a:lnSpc>
                <a:spcPts val="800"/>
              </a:lnSpc>
            </a:pPr>
            <a:r>
              <a:rPr sz="800" spc="-5" dirty="0">
                <a:latin typeface="Arial"/>
                <a:cs typeface="Arial"/>
              </a:rPr>
              <a:t>6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 marL="8890">
              <a:lnSpc>
                <a:spcPts val="800"/>
              </a:lnSpc>
            </a:pPr>
            <a:r>
              <a:rPr sz="800" spc="-5" dirty="0">
                <a:latin typeface="Arial"/>
                <a:cs typeface="Arial"/>
              </a:rPr>
              <a:t>4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13335">
              <a:lnSpc>
                <a:spcPts val="860"/>
              </a:lnSpc>
            </a:pPr>
            <a:r>
              <a:rPr sz="800" dirty="0">
                <a:latin typeface="Arial"/>
                <a:cs typeface="Arial"/>
              </a:rPr>
              <a:t>80</a:t>
            </a:r>
            <a:endParaRPr sz="800">
              <a:latin typeface="Arial"/>
              <a:cs typeface="Arial"/>
            </a:endParaRPr>
          </a:p>
          <a:p>
            <a:pPr>
              <a:lnSpc>
                <a:spcPts val="860"/>
              </a:lnSpc>
            </a:pPr>
            <a:r>
              <a:rPr sz="800" dirty="0">
                <a:latin typeface="Arial"/>
                <a:cs typeface="Arial"/>
              </a:rPr>
              <a:t>60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22860">
              <a:lnSpc>
                <a:spcPts val="710"/>
              </a:lnSpc>
            </a:pPr>
            <a:r>
              <a:rPr sz="800" dirty="0">
                <a:latin typeface="Arial"/>
                <a:cs typeface="Arial"/>
              </a:rPr>
              <a:t>00</a:t>
            </a:r>
            <a:endParaRPr sz="800">
              <a:latin typeface="Arial"/>
              <a:cs typeface="Arial"/>
            </a:endParaRPr>
          </a:p>
          <a:p>
            <a:pPr marL="8890">
              <a:lnSpc>
                <a:spcPts val="710"/>
              </a:lnSpc>
            </a:pPr>
            <a:r>
              <a:rPr sz="800" spc="-5" dirty="0">
                <a:latin typeface="Arial"/>
                <a:cs typeface="Arial"/>
              </a:rPr>
              <a:t>8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65730" y="1515109"/>
            <a:ext cx="574040" cy="288290"/>
          </a:xfrm>
          <a:custGeom>
            <a:avLst/>
            <a:gdLst/>
            <a:ahLst/>
            <a:cxnLst/>
            <a:rect l="l" t="t" r="r" b="b"/>
            <a:pathLst>
              <a:path w="574039" h="288289">
                <a:moveTo>
                  <a:pt x="574040" y="0"/>
                </a:moveTo>
                <a:lnTo>
                  <a:pt x="0" y="0"/>
                </a:lnTo>
                <a:lnTo>
                  <a:pt x="0" y="24130"/>
                </a:lnTo>
                <a:lnTo>
                  <a:pt x="0" y="288290"/>
                </a:lnTo>
                <a:lnTo>
                  <a:pt x="574040" y="288290"/>
                </a:lnTo>
                <a:lnTo>
                  <a:pt x="574040" y="24130"/>
                </a:lnTo>
                <a:lnTo>
                  <a:pt x="57404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2187983" y="989737"/>
            <a:ext cx="1054100" cy="276860"/>
            <a:chOff x="2187983" y="989737"/>
            <a:chExt cx="1054100" cy="276860"/>
          </a:xfrm>
        </p:grpSpPr>
        <p:sp>
          <p:nvSpPr>
            <p:cNvPr id="73" name="object 73"/>
            <p:cNvSpPr/>
            <p:nvPr/>
          </p:nvSpPr>
          <p:spPr>
            <a:xfrm>
              <a:off x="2214880" y="994409"/>
              <a:ext cx="878840" cy="162560"/>
            </a:xfrm>
            <a:custGeom>
              <a:avLst/>
              <a:gdLst/>
              <a:ahLst/>
              <a:cxnLst/>
              <a:rect l="l" t="t" r="r" b="b"/>
              <a:pathLst>
                <a:path w="878839" h="162559">
                  <a:moveTo>
                    <a:pt x="647700" y="91440"/>
                  </a:moveTo>
                  <a:lnTo>
                    <a:pt x="0" y="91440"/>
                  </a:lnTo>
                  <a:lnTo>
                    <a:pt x="0" y="162560"/>
                  </a:lnTo>
                  <a:lnTo>
                    <a:pt x="647700" y="162560"/>
                  </a:lnTo>
                  <a:lnTo>
                    <a:pt x="647700" y="91440"/>
                  </a:lnTo>
                  <a:close/>
                </a:path>
                <a:path w="878839" h="162559">
                  <a:moveTo>
                    <a:pt x="878840" y="36830"/>
                  </a:moveTo>
                  <a:lnTo>
                    <a:pt x="875931" y="23050"/>
                  </a:lnTo>
                  <a:lnTo>
                    <a:pt x="868045" y="11277"/>
                  </a:lnTo>
                  <a:lnTo>
                    <a:pt x="856335" y="3086"/>
                  </a:lnTo>
                  <a:lnTo>
                    <a:pt x="842010" y="0"/>
                  </a:lnTo>
                  <a:lnTo>
                    <a:pt x="613410" y="0"/>
                  </a:lnTo>
                  <a:lnTo>
                    <a:pt x="598881" y="3086"/>
                  </a:lnTo>
                  <a:lnTo>
                    <a:pt x="586740" y="11277"/>
                  </a:lnTo>
                  <a:lnTo>
                    <a:pt x="578396" y="23050"/>
                  </a:lnTo>
                  <a:lnTo>
                    <a:pt x="575310" y="36830"/>
                  </a:lnTo>
                  <a:lnTo>
                    <a:pt x="578396" y="50431"/>
                  </a:lnTo>
                  <a:lnTo>
                    <a:pt x="586727" y="61760"/>
                  </a:lnTo>
                  <a:lnTo>
                    <a:pt x="598881" y="69519"/>
                  </a:lnTo>
                  <a:lnTo>
                    <a:pt x="613410" y="72390"/>
                  </a:lnTo>
                  <a:lnTo>
                    <a:pt x="842010" y="72390"/>
                  </a:lnTo>
                  <a:lnTo>
                    <a:pt x="856335" y="69519"/>
                  </a:lnTo>
                  <a:lnTo>
                    <a:pt x="868032" y="61760"/>
                  </a:lnTo>
                  <a:lnTo>
                    <a:pt x="875931" y="50431"/>
                  </a:lnTo>
                  <a:lnTo>
                    <a:pt x="878840" y="3683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90190" y="994409"/>
              <a:ext cx="303530" cy="72390"/>
            </a:xfrm>
            <a:custGeom>
              <a:avLst/>
              <a:gdLst/>
              <a:ahLst/>
              <a:cxnLst/>
              <a:rect l="l" t="t" r="r" b="b"/>
              <a:pathLst>
                <a:path w="303530" h="72390">
                  <a:moveTo>
                    <a:pt x="303530" y="36829"/>
                  </a:moveTo>
                  <a:lnTo>
                    <a:pt x="300632" y="50422"/>
                  </a:lnTo>
                  <a:lnTo>
                    <a:pt x="292735" y="61753"/>
                  </a:lnTo>
                  <a:lnTo>
                    <a:pt x="281027" y="69512"/>
                  </a:lnTo>
                  <a:lnTo>
                    <a:pt x="266700" y="72389"/>
                  </a:lnTo>
                  <a:lnTo>
                    <a:pt x="38100" y="72389"/>
                  </a:lnTo>
                  <a:lnTo>
                    <a:pt x="23574" y="69512"/>
                  </a:lnTo>
                  <a:lnTo>
                    <a:pt x="11429" y="61753"/>
                  </a:lnTo>
                  <a:lnTo>
                    <a:pt x="3095" y="50422"/>
                  </a:lnTo>
                  <a:lnTo>
                    <a:pt x="0" y="36829"/>
                  </a:lnTo>
                  <a:lnTo>
                    <a:pt x="3095" y="23038"/>
                  </a:lnTo>
                  <a:lnTo>
                    <a:pt x="11430" y="11271"/>
                  </a:lnTo>
                  <a:lnTo>
                    <a:pt x="23574" y="3075"/>
                  </a:lnTo>
                  <a:lnTo>
                    <a:pt x="38100" y="0"/>
                  </a:lnTo>
                  <a:lnTo>
                    <a:pt x="266700" y="0"/>
                  </a:lnTo>
                  <a:lnTo>
                    <a:pt x="281027" y="3075"/>
                  </a:lnTo>
                  <a:lnTo>
                    <a:pt x="292735" y="11271"/>
                  </a:lnTo>
                  <a:lnTo>
                    <a:pt x="300632" y="23038"/>
                  </a:lnTo>
                  <a:lnTo>
                    <a:pt x="303530" y="36829"/>
                  </a:lnTo>
                  <a:close/>
                </a:path>
                <a:path w="303530" h="72390">
                  <a:moveTo>
                    <a:pt x="303530" y="72389"/>
                  </a:moveTo>
                  <a:lnTo>
                    <a:pt x="303530" y="72389"/>
                  </a:lnTo>
                </a:path>
                <a:path w="303530" h="7239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18789" y="994409"/>
              <a:ext cx="74930" cy="72390"/>
            </a:xfrm>
            <a:custGeom>
              <a:avLst/>
              <a:gdLst/>
              <a:ahLst/>
              <a:cxnLst/>
              <a:rect l="l" t="t" r="r" b="b"/>
              <a:pathLst>
                <a:path w="74930" h="72390">
                  <a:moveTo>
                    <a:pt x="38100" y="0"/>
                  </a:moveTo>
                  <a:lnTo>
                    <a:pt x="23038" y="3075"/>
                  </a:lnTo>
                  <a:lnTo>
                    <a:pt x="10953" y="11271"/>
                  </a:lnTo>
                  <a:lnTo>
                    <a:pt x="2917" y="23038"/>
                  </a:lnTo>
                  <a:lnTo>
                    <a:pt x="0" y="36829"/>
                  </a:lnTo>
                  <a:lnTo>
                    <a:pt x="2917" y="50422"/>
                  </a:lnTo>
                  <a:lnTo>
                    <a:pt x="10953" y="61753"/>
                  </a:lnTo>
                  <a:lnTo>
                    <a:pt x="23038" y="69512"/>
                  </a:lnTo>
                  <a:lnTo>
                    <a:pt x="38100" y="72389"/>
                  </a:lnTo>
                  <a:lnTo>
                    <a:pt x="52427" y="69512"/>
                  </a:lnTo>
                  <a:lnTo>
                    <a:pt x="64134" y="61753"/>
                  </a:lnTo>
                  <a:lnTo>
                    <a:pt x="72032" y="50422"/>
                  </a:lnTo>
                  <a:lnTo>
                    <a:pt x="74930" y="36829"/>
                  </a:lnTo>
                  <a:lnTo>
                    <a:pt x="72032" y="23038"/>
                  </a:lnTo>
                  <a:lnTo>
                    <a:pt x="64135" y="11271"/>
                  </a:lnTo>
                  <a:lnTo>
                    <a:pt x="52427" y="307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90190" y="994409"/>
              <a:ext cx="303530" cy="72390"/>
            </a:xfrm>
            <a:custGeom>
              <a:avLst/>
              <a:gdLst/>
              <a:ahLst/>
              <a:cxnLst/>
              <a:rect l="l" t="t" r="r" b="b"/>
              <a:pathLst>
                <a:path w="303530" h="72390">
                  <a:moveTo>
                    <a:pt x="303530" y="36829"/>
                  </a:moveTo>
                  <a:lnTo>
                    <a:pt x="300632" y="50422"/>
                  </a:lnTo>
                  <a:lnTo>
                    <a:pt x="292735" y="61753"/>
                  </a:lnTo>
                  <a:lnTo>
                    <a:pt x="281027" y="69512"/>
                  </a:lnTo>
                  <a:lnTo>
                    <a:pt x="266700" y="72389"/>
                  </a:lnTo>
                  <a:lnTo>
                    <a:pt x="251638" y="69512"/>
                  </a:lnTo>
                  <a:lnTo>
                    <a:pt x="239553" y="61753"/>
                  </a:lnTo>
                  <a:lnTo>
                    <a:pt x="231517" y="50422"/>
                  </a:lnTo>
                  <a:lnTo>
                    <a:pt x="228600" y="36829"/>
                  </a:lnTo>
                  <a:lnTo>
                    <a:pt x="231517" y="23038"/>
                  </a:lnTo>
                  <a:lnTo>
                    <a:pt x="239553" y="11271"/>
                  </a:lnTo>
                  <a:lnTo>
                    <a:pt x="251638" y="3075"/>
                  </a:lnTo>
                  <a:lnTo>
                    <a:pt x="266700" y="0"/>
                  </a:lnTo>
                  <a:lnTo>
                    <a:pt x="281027" y="3075"/>
                  </a:lnTo>
                  <a:lnTo>
                    <a:pt x="292735" y="11271"/>
                  </a:lnTo>
                  <a:lnTo>
                    <a:pt x="300632" y="23038"/>
                  </a:lnTo>
                  <a:lnTo>
                    <a:pt x="303530" y="36829"/>
                  </a:lnTo>
                  <a:close/>
                </a:path>
                <a:path w="303530" h="72390">
                  <a:moveTo>
                    <a:pt x="303530" y="72389"/>
                  </a:moveTo>
                  <a:lnTo>
                    <a:pt x="303530" y="72389"/>
                  </a:lnTo>
                </a:path>
                <a:path w="303530" h="7239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014980" y="999489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19" h="58419">
                  <a:moveTo>
                    <a:pt x="35559" y="0"/>
                  </a:moveTo>
                  <a:lnTo>
                    <a:pt x="21431" y="2242"/>
                  </a:lnTo>
                  <a:lnTo>
                    <a:pt x="10160" y="8413"/>
                  </a:lnTo>
                  <a:lnTo>
                    <a:pt x="2698" y="17680"/>
                  </a:lnTo>
                  <a:lnTo>
                    <a:pt x="0" y="29210"/>
                  </a:lnTo>
                  <a:lnTo>
                    <a:pt x="2698" y="40739"/>
                  </a:lnTo>
                  <a:lnTo>
                    <a:pt x="10160" y="50006"/>
                  </a:lnTo>
                  <a:lnTo>
                    <a:pt x="21431" y="56177"/>
                  </a:lnTo>
                  <a:lnTo>
                    <a:pt x="35559" y="58420"/>
                  </a:lnTo>
                  <a:lnTo>
                    <a:pt x="49688" y="56177"/>
                  </a:lnTo>
                  <a:lnTo>
                    <a:pt x="60959" y="50006"/>
                  </a:lnTo>
                  <a:lnTo>
                    <a:pt x="68421" y="40739"/>
                  </a:lnTo>
                  <a:lnTo>
                    <a:pt x="71119" y="29210"/>
                  </a:lnTo>
                  <a:lnTo>
                    <a:pt x="68421" y="17680"/>
                  </a:lnTo>
                  <a:lnTo>
                    <a:pt x="60959" y="8413"/>
                  </a:lnTo>
                  <a:lnTo>
                    <a:pt x="49688" y="2242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014980" y="999489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19" h="58419">
                  <a:moveTo>
                    <a:pt x="35559" y="58420"/>
                  </a:moveTo>
                  <a:lnTo>
                    <a:pt x="49688" y="56177"/>
                  </a:lnTo>
                  <a:lnTo>
                    <a:pt x="60959" y="50006"/>
                  </a:lnTo>
                  <a:lnTo>
                    <a:pt x="68421" y="40739"/>
                  </a:lnTo>
                  <a:lnTo>
                    <a:pt x="71119" y="29210"/>
                  </a:lnTo>
                  <a:lnTo>
                    <a:pt x="68421" y="17680"/>
                  </a:lnTo>
                  <a:lnTo>
                    <a:pt x="60959" y="8413"/>
                  </a:lnTo>
                  <a:lnTo>
                    <a:pt x="49688" y="2242"/>
                  </a:lnTo>
                  <a:lnTo>
                    <a:pt x="35559" y="0"/>
                  </a:lnTo>
                  <a:lnTo>
                    <a:pt x="21431" y="2242"/>
                  </a:lnTo>
                  <a:lnTo>
                    <a:pt x="10160" y="8413"/>
                  </a:lnTo>
                  <a:lnTo>
                    <a:pt x="2698" y="17680"/>
                  </a:lnTo>
                  <a:lnTo>
                    <a:pt x="0" y="29210"/>
                  </a:lnTo>
                  <a:lnTo>
                    <a:pt x="2698" y="40739"/>
                  </a:lnTo>
                  <a:lnTo>
                    <a:pt x="10160" y="50006"/>
                  </a:lnTo>
                  <a:lnTo>
                    <a:pt x="21431" y="56177"/>
                  </a:lnTo>
                  <a:lnTo>
                    <a:pt x="35559" y="58420"/>
                  </a:lnTo>
                  <a:close/>
                </a:path>
                <a:path w="71119" h="58419">
                  <a:moveTo>
                    <a:pt x="0" y="58420"/>
                  </a:moveTo>
                  <a:lnTo>
                    <a:pt x="0" y="58420"/>
                  </a:lnTo>
                </a:path>
                <a:path w="71119" h="58419">
                  <a:moveTo>
                    <a:pt x="71119" y="0"/>
                  </a:moveTo>
                  <a:lnTo>
                    <a:pt x="7111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805430" y="101853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59">
                  <a:moveTo>
                    <a:pt x="378459" y="0"/>
                  </a:moveTo>
                  <a:lnTo>
                    <a:pt x="54609" y="0"/>
                  </a:lnTo>
                  <a:lnTo>
                    <a:pt x="33754" y="2897"/>
                  </a:lnTo>
                  <a:lnTo>
                    <a:pt x="16351" y="10795"/>
                  </a:lnTo>
                  <a:lnTo>
                    <a:pt x="4425" y="22502"/>
                  </a:lnTo>
                  <a:lnTo>
                    <a:pt x="0" y="36830"/>
                  </a:ln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09" y="73660"/>
                  </a:lnTo>
                  <a:lnTo>
                    <a:pt x="378459" y="73660"/>
                  </a:lnTo>
                  <a:lnTo>
                    <a:pt x="399117" y="70762"/>
                  </a:lnTo>
                  <a:lnTo>
                    <a:pt x="416083" y="62865"/>
                  </a:lnTo>
                  <a:lnTo>
                    <a:pt x="427573" y="51157"/>
                  </a:lnTo>
                  <a:lnTo>
                    <a:pt x="431800" y="36830"/>
                  </a:lnTo>
                  <a:lnTo>
                    <a:pt x="427573" y="22502"/>
                  </a:lnTo>
                  <a:lnTo>
                    <a:pt x="416083" y="10795"/>
                  </a:lnTo>
                  <a:lnTo>
                    <a:pt x="399117" y="2897"/>
                  </a:lnTo>
                  <a:lnTo>
                    <a:pt x="37845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05430" y="101853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59">
                  <a:moveTo>
                    <a:pt x="431800" y="36830"/>
                  </a:moveTo>
                  <a:lnTo>
                    <a:pt x="427573" y="51157"/>
                  </a:lnTo>
                  <a:lnTo>
                    <a:pt x="416083" y="62864"/>
                  </a:lnTo>
                  <a:lnTo>
                    <a:pt x="399117" y="70762"/>
                  </a:lnTo>
                  <a:lnTo>
                    <a:pt x="378459" y="73660"/>
                  </a:lnTo>
                  <a:lnTo>
                    <a:pt x="54609" y="73660"/>
                  </a:lnTo>
                  <a:lnTo>
                    <a:pt x="33754" y="70762"/>
                  </a:lnTo>
                  <a:lnTo>
                    <a:pt x="16351" y="62865"/>
                  </a:lnTo>
                  <a:lnTo>
                    <a:pt x="4425" y="51157"/>
                  </a:lnTo>
                  <a:lnTo>
                    <a:pt x="0" y="36830"/>
                  </a:lnTo>
                  <a:lnTo>
                    <a:pt x="4425" y="22502"/>
                  </a:lnTo>
                  <a:lnTo>
                    <a:pt x="16351" y="10795"/>
                  </a:lnTo>
                  <a:lnTo>
                    <a:pt x="33754" y="2897"/>
                  </a:lnTo>
                  <a:lnTo>
                    <a:pt x="54609" y="0"/>
                  </a:lnTo>
                  <a:lnTo>
                    <a:pt x="378459" y="0"/>
                  </a:lnTo>
                  <a:lnTo>
                    <a:pt x="399117" y="2897"/>
                  </a:lnTo>
                  <a:lnTo>
                    <a:pt x="416083" y="10794"/>
                  </a:lnTo>
                  <a:lnTo>
                    <a:pt x="427573" y="22502"/>
                  </a:lnTo>
                  <a:lnTo>
                    <a:pt x="431800" y="36830"/>
                  </a:lnTo>
                  <a:close/>
                </a:path>
                <a:path w="431800" h="73659">
                  <a:moveTo>
                    <a:pt x="431800" y="73660"/>
                  </a:moveTo>
                  <a:lnTo>
                    <a:pt x="431800" y="73660"/>
                  </a:lnTo>
                </a:path>
                <a:path w="431800" h="7365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29280" y="1018539"/>
              <a:ext cx="107950" cy="73660"/>
            </a:xfrm>
            <a:custGeom>
              <a:avLst/>
              <a:gdLst/>
              <a:ahLst/>
              <a:cxnLst/>
              <a:rect l="l" t="t" r="r" b="b"/>
              <a:pathLst>
                <a:path w="107950" h="73659">
                  <a:moveTo>
                    <a:pt x="54609" y="0"/>
                  </a:moveTo>
                  <a:lnTo>
                    <a:pt x="33754" y="2897"/>
                  </a:lnTo>
                  <a:lnTo>
                    <a:pt x="16351" y="10795"/>
                  </a:lnTo>
                  <a:lnTo>
                    <a:pt x="4425" y="22502"/>
                  </a:lnTo>
                  <a:lnTo>
                    <a:pt x="0" y="36830"/>
                  </a:ln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09" y="73660"/>
                  </a:lnTo>
                  <a:lnTo>
                    <a:pt x="75267" y="70762"/>
                  </a:lnTo>
                  <a:lnTo>
                    <a:pt x="92233" y="62865"/>
                  </a:lnTo>
                  <a:lnTo>
                    <a:pt x="103723" y="51157"/>
                  </a:lnTo>
                  <a:lnTo>
                    <a:pt x="107950" y="36830"/>
                  </a:lnTo>
                  <a:lnTo>
                    <a:pt x="103723" y="22502"/>
                  </a:lnTo>
                  <a:lnTo>
                    <a:pt x="92233" y="10795"/>
                  </a:lnTo>
                  <a:lnTo>
                    <a:pt x="75267" y="2897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05430" y="101853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59">
                  <a:moveTo>
                    <a:pt x="431800" y="36830"/>
                  </a:moveTo>
                  <a:lnTo>
                    <a:pt x="427573" y="51157"/>
                  </a:lnTo>
                  <a:lnTo>
                    <a:pt x="416083" y="62864"/>
                  </a:lnTo>
                  <a:lnTo>
                    <a:pt x="399117" y="70762"/>
                  </a:lnTo>
                  <a:lnTo>
                    <a:pt x="378459" y="73660"/>
                  </a:lnTo>
                  <a:lnTo>
                    <a:pt x="357604" y="70762"/>
                  </a:lnTo>
                  <a:lnTo>
                    <a:pt x="340201" y="62865"/>
                  </a:lnTo>
                  <a:lnTo>
                    <a:pt x="328275" y="51157"/>
                  </a:lnTo>
                  <a:lnTo>
                    <a:pt x="323850" y="36830"/>
                  </a:lnTo>
                  <a:lnTo>
                    <a:pt x="328275" y="22502"/>
                  </a:lnTo>
                  <a:lnTo>
                    <a:pt x="340201" y="10795"/>
                  </a:lnTo>
                  <a:lnTo>
                    <a:pt x="357604" y="2897"/>
                  </a:lnTo>
                  <a:lnTo>
                    <a:pt x="378459" y="0"/>
                  </a:lnTo>
                  <a:lnTo>
                    <a:pt x="399117" y="2897"/>
                  </a:lnTo>
                  <a:lnTo>
                    <a:pt x="416083" y="10794"/>
                  </a:lnTo>
                  <a:lnTo>
                    <a:pt x="427573" y="22502"/>
                  </a:lnTo>
                  <a:lnTo>
                    <a:pt x="431800" y="36830"/>
                  </a:lnTo>
                  <a:close/>
                </a:path>
                <a:path w="431800" h="73659">
                  <a:moveTo>
                    <a:pt x="431800" y="73660"/>
                  </a:moveTo>
                  <a:lnTo>
                    <a:pt x="431800" y="73660"/>
                  </a:lnTo>
                </a:path>
                <a:path w="431800" h="7365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20389" y="1018539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59">
                  <a:moveTo>
                    <a:pt x="58420" y="0"/>
                  </a:move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30"/>
                  </a:lnTo>
                  <a:lnTo>
                    <a:pt x="4484" y="51157"/>
                  </a:lnTo>
                  <a:lnTo>
                    <a:pt x="16827" y="62864"/>
                  </a:lnTo>
                  <a:lnTo>
                    <a:pt x="35361" y="70762"/>
                  </a:lnTo>
                  <a:lnTo>
                    <a:pt x="58420" y="73660"/>
                  </a:lnTo>
                  <a:lnTo>
                    <a:pt x="81478" y="70762"/>
                  </a:lnTo>
                  <a:lnTo>
                    <a:pt x="100012" y="62865"/>
                  </a:lnTo>
                  <a:lnTo>
                    <a:pt x="112355" y="51157"/>
                  </a:lnTo>
                  <a:lnTo>
                    <a:pt x="116840" y="36830"/>
                  </a:lnTo>
                  <a:lnTo>
                    <a:pt x="112355" y="22502"/>
                  </a:lnTo>
                  <a:lnTo>
                    <a:pt x="100012" y="10795"/>
                  </a:lnTo>
                  <a:lnTo>
                    <a:pt x="81478" y="2897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20389" y="1018539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59">
                  <a:moveTo>
                    <a:pt x="58420" y="73660"/>
                  </a:moveTo>
                  <a:lnTo>
                    <a:pt x="81478" y="70762"/>
                  </a:lnTo>
                  <a:lnTo>
                    <a:pt x="100012" y="62865"/>
                  </a:lnTo>
                  <a:lnTo>
                    <a:pt x="112355" y="51157"/>
                  </a:lnTo>
                  <a:lnTo>
                    <a:pt x="116840" y="36830"/>
                  </a:lnTo>
                  <a:lnTo>
                    <a:pt x="112355" y="22502"/>
                  </a:lnTo>
                  <a:lnTo>
                    <a:pt x="100012" y="10795"/>
                  </a:lnTo>
                  <a:lnTo>
                    <a:pt x="81478" y="2897"/>
                  </a:lnTo>
                  <a:lnTo>
                    <a:pt x="58420" y="0"/>
                  </a:ln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30"/>
                  </a:lnTo>
                  <a:lnTo>
                    <a:pt x="4484" y="51157"/>
                  </a:lnTo>
                  <a:lnTo>
                    <a:pt x="16827" y="62864"/>
                  </a:lnTo>
                  <a:lnTo>
                    <a:pt x="35361" y="70762"/>
                  </a:lnTo>
                  <a:lnTo>
                    <a:pt x="58420" y="73660"/>
                  </a:lnTo>
                  <a:close/>
                </a:path>
                <a:path w="116839" h="73659">
                  <a:moveTo>
                    <a:pt x="0" y="73660"/>
                  </a:moveTo>
                  <a:lnTo>
                    <a:pt x="0" y="73660"/>
                  </a:lnTo>
                </a:path>
                <a:path w="116839" h="73659">
                  <a:moveTo>
                    <a:pt x="116840" y="0"/>
                  </a:moveTo>
                  <a:lnTo>
                    <a:pt x="11684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72030" y="1057909"/>
              <a:ext cx="407670" cy="208279"/>
            </a:xfrm>
            <a:custGeom>
              <a:avLst/>
              <a:gdLst/>
              <a:ahLst/>
              <a:cxnLst/>
              <a:rect l="l" t="t" r="r" b="b"/>
              <a:pathLst>
                <a:path w="407669" h="208280">
                  <a:moveTo>
                    <a:pt x="407670" y="114300"/>
                  </a:moveTo>
                  <a:lnTo>
                    <a:pt x="403860" y="0"/>
                  </a:lnTo>
                  <a:lnTo>
                    <a:pt x="223520" y="6350"/>
                  </a:lnTo>
                  <a:lnTo>
                    <a:pt x="43180" y="13970"/>
                  </a:lnTo>
                  <a:lnTo>
                    <a:pt x="46431" y="87299"/>
                  </a:lnTo>
                  <a:lnTo>
                    <a:pt x="2540" y="86360"/>
                  </a:lnTo>
                  <a:lnTo>
                    <a:pt x="0" y="203200"/>
                  </a:lnTo>
                  <a:lnTo>
                    <a:pt x="360680" y="208280"/>
                  </a:lnTo>
                  <a:lnTo>
                    <a:pt x="361683" y="116090"/>
                  </a:lnTo>
                  <a:lnTo>
                    <a:pt x="407670" y="11430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202180" y="1005557"/>
              <a:ext cx="873760" cy="193675"/>
            </a:xfrm>
            <a:custGeom>
              <a:avLst/>
              <a:gdLst/>
              <a:ahLst/>
              <a:cxnLst/>
              <a:rect l="l" t="t" r="r" b="b"/>
              <a:pathLst>
                <a:path w="873760" h="193675">
                  <a:moveTo>
                    <a:pt x="873759" y="47272"/>
                  </a:moveTo>
                  <a:lnTo>
                    <a:pt x="818638" y="34007"/>
                  </a:lnTo>
                  <a:lnTo>
                    <a:pt x="764257" y="21589"/>
                  </a:lnTo>
                  <a:lnTo>
                    <a:pt x="711358" y="11077"/>
                  </a:lnTo>
                  <a:lnTo>
                    <a:pt x="660682" y="3527"/>
                  </a:lnTo>
                  <a:lnTo>
                    <a:pt x="612969" y="0"/>
                  </a:lnTo>
                  <a:lnTo>
                    <a:pt x="568959" y="1552"/>
                  </a:lnTo>
                  <a:lnTo>
                    <a:pt x="524306" y="13906"/>
                  </a:lnTo>
                  <a:lnTo>
                    <a:pt x="488188" y="36990"/>
                  </a:lnTo>
                  <a:lnTo>
                    <a:pt x="454202" y="63548"/>
                  </a:lnTo>
                  <a:lnTo>
                    <a:pt x="415950" y="86327"/>
                  </a:lnTo>
                  <a:lnTo>
                    <a:pt x="367030" y="98072"/>
                  </a:lnTo>
                  <a:lnTo>
                    <a:pt x="323838" y="98642"/>
                  </a:lnTo>
                  <a:lnTo>
                    <a:pt x="276382" y="95324"/>
                  </a:lnTo>
                  <a:lnTo>
                    <a:pt x="225371" y="88741"/>
                  </a:lnTo>
                  <a:lnTo>
                    <a:pt x="171516" y="79514"/>
                  </a:lnTo>
                  <a:lnTo>
                    <a:pt x="115529" y="68266"/>
                  </a:lnTo>
                  <a:lnTo>
                    <a:pt x="58120" y="55617"/>
                  </a:lnTo>
                  <a:lnTo>
                    <a:pt x="0" y="42192"/>
                  </a:lnTo>
                </a:path>
                <a:path w="873760" h="193675">
                  <a:moveTo>
                    <a:pt x="852169" y="193322"/>
                  </a:moveTo>
                  <a:lnTo>
                    <a:pt x="852169" y="193322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2223770" y="90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FF7B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2214653" y="1182369"/>
            <a:ext cx="904875" cy="211454"/>
            <a:chOff x="2214653" y="1182369"/>
            <a:chExt cx="904875" cy="211454"/>
          </a:xfrm>
        </p:grpSpPr>
        <p:sp>
          <p:nvSpPr>
            <p:cNvPr id="89" name="object 89"/>
            <p:cNvSpPr/>
            <p:nvPr/>
          </p:nvSpPr>
          <p:spPr>
            <a:xfrm>
              <a:off x="2228850" y="1244599"/>
              <a:ext cx="742950" cy="87630"/>
            </a:xfrm>
            <a:custGeom>
              <a:avLst/>
              <a:gdLst/>
              <a:ahLst/>
              <a:cxnLst/>
              <a:rect l="l" t="t" r="r" b="b"/>
              <a:pathLst>
                <a:path w="742950" h="87630">
                  <a:moveTo>
                    <a:pt x="742950" y="76200"/>
                  </a:moveTo>
                  <a:lnTo>
                    <a:pt x="683557" y="79950"/>
                  </a:lnTo>
                  <a:lnTo>
                    <a:pt x="626903" y="82391"/>
                  </a:lnTo>
                  <a:lnTo>
                    <a:pt x="575250" y="81736"/>
                  </a:lnTo>
                  <a:lnTo>
                    <a:pt x="530860" y="76200"/>
                  </a:lnTo>
                  <a:lnTo>
                    <a:pt x="498653" y="63202"/>
                  </a:lnTo>
                  <a:lnTo>
                    <a:pt x="475138" y="43656"/>
                  </a:lnTo>
                  <a:lnTo>
                    <a:pt x="452814" y="23872"/>
                  </a:lnTo>
                  <a:lnTo>
                    <a:pt x="424180" y="10160"/>
                  </a:lnTo>
                  <a:lnTo>
                    <a:pt x="390981" y="5873"/>
                  </a:lnTo>
                  <a:lnTo>
                    <a:pt x="354806" y="6350"/>
                  </a:lnTo>
                  <a:lnTo>
                    <a:pt x="313630" y="8731"/>
                  </a:lnTo>
                  <a:lnTo>
                    <a:pt x="265430" y="10160"/>
                  </a:lnTo>
                  <a:lnTo>
                    <a:pt x="220512" y="10160"/>
                  </a:lnTo>
                  <a:lnTo>
                    <a:pt x="170352" y="10160"/>
                  </a:lnTo>
                  <a:lnTo>
                    <a:pt x="116108" y="10160"/>
                  </a:lnTo>
                  <a:lnTo>
                    <a:pt x="58938" y="10160"/>
                  </a:lnTo>
                  <a:lnTo>
                    <a:pt x="0" y="10160"/>
                  </a:lnTo>
                </a:path>
                <a:path w="742950" h="87630">
                  <a:moveTo>
                    <a:pt x="742950" y="0"/>
                  </a:moveTo>
                  <a:lnTo>
                    <a:pt x="742950" y="0"/>
                  </a:lnTo>
                </a:path>
                <a:path w="742950" h="87630">
                  <a:moveTo>
                    <a:pt x="0" y="87629"/>
                  </a:moveTo>
                  <a:lnTo>
                    <a:pt x="0" y="87629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866390" y="1264919"/>
              <a:ext cx="158750" cy="80010"/>
            </a:xfrm>
            <a:custGeom>
              <a:avLst/>
              <a:gdLst/>
              <a:ahLst/>
              <a:cxnLst/>
              <a:rect l="l" t="t" r="r" b="b"/>
              <a:pathLst>
                <a:path w="158750" h="80009">
                  <a:moveTo>
                    <a:pt x="128270" y="0"/>
                  </a:moveTo>
                  <a:lnTo>
                    <a:pt x="21590" y="15239"/>
                  </a:lnTo>
                  <a:lnTo>
                    <a:pt x="0" y="50800"/>
                  </a:lnTo>
                  <a:lnTo>
                    <a:pt x="4048" y="62686"/>
                  </a:lnTo>
                  <a:lnTo>
                    <a:pt x="11430" y="72548"/>
                  </a:lnTo>
                  <a:lnTo>
                    <a:pt x="20716" y="78839"/>
                  </a:lnTo>
                  <a:lnTo>
                    <a:pt x="30480" y="80009"/>
                  </a:lnTo>
                  <a:lnTo>
                    <a:pt x="137160" y="66039"/>
                  </a:lnTo>
                  <a:lnTo>
                    <a:pt x="146069" y="62071"/>
                  </a:lnTo>
                  <a:lnTo>
                    <a:pt x="153193" y="53339"/>
                  </a:lnTo>
                  <a:lnTo>
                    <a:pt x="157698" y="41751"/>
                  </a:lnTo>
                  <a:lnTo>
                    <a:pt x="158750" y="29209"/>
                  </a:lnTo>
                  <a:lnTo>
                    <a:pt x="154701" y="17502"/>
                  </a:lnTo>
                  <a:lnTo>
                    <a:pt x="147320" y="7937"/>
                  </a:lnTo>
                  <a:lnTo>
                    <a:pt x="138033" y="1706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862580" y="1264919"/>
              <a:ext cx="166370" cy="80010"/>
            </a:xfrm>
            <a:custGeom>
              <a:avLst/>
              <a:gdLst/>
              <a:ahLst/>
              <a:cxnLst/>
              <a:rect l="l" t="t" r="r" b="b"/>
              <a:pathLst>
                <a:path w="166369" h="80009">
                  <a:moveTo>
                    <a:pt x="132080" y="0"/>
                  </a:moveTo>
                  <a:lnTo>
                    <a:pt x="141843" y="1706"/>
                  </a:lnTo>
                  <a:lnTo>
                    <a:pt x="151130" y="7937"/>
                  </a:lnTo>
                  <a:lnTo>
                    <a:pt x="158511" y="17502"/>
                  </a:lnTo>
                  <a:lnTo>
                    <a:pt x="162559" y="29209"/>
                  </a:lnTo>
                  <a:lnTo>
                    <a:pt x="161508" y="41751"/>
                  </a:lnTo>
                  <a:lnTo>
                    <a:pt x="157003" y="53339"/>
                  </a:lnTo>
                  <a:lnTo>
                    <a:pt x="149879" y="62071"/>
                  </a:lnTo>
                  <a:lnTo>
                    <a:pt x="140969" y="66039"/>
                  </a:lnTo>
                  <a:lnTo>
                    <a:pt x="34289" y="80009"/>
                  </a:lnTo>
                  <a:lnTo>
                    <a:pt x="24526" y="78839"/>
                  </a:lnTo>
                  <a:lnTo>
                    <a:pt x="15239" y="72548"/>
                  </a:lnTo>
                  <a:lnTo>
                    <a:pt x="7858" y="62686"/>
                  </a:lnTo>
                  <a:lnTo>
                    <a:pt x="3809" y="50800"/>
                  </a:lnTo>
                  <a:lnTo>
                    <a:pt x="4147" y="38992"/>
                  </a:lnTo>
                  <a:lnTo>
                    <a:pt x="8413" y="27781"/>
                  </a:lnTo>
                  <a:lnTo>
                    <a:pt x="15775" y="19188"/>
                  </a:lnTo>
                  <a:lnTo>
                    <a:pt x="25400" y="15239"/>
                  </a:lnTo>
                  <a:lnTo>
                    <a:pt x="132080" y="0"/>
                  </a:lnTo>
                  <a:close/>
                </a:path>
                <a:path w="166369" h="80009">
                  <a:moveTo>
                    <a:pt x="166369" y="62229"/>
                  </a:moveTo>
                  <a:lnTo>
                    <a:pt x="166369" y="62229"/>
                  </a:lnTo>
                </a:path>
                <a:path w="166369" h="80009">
                  <a:moveTo>
                    <a:pt x="0" y="19050"/>
                  </a:moveTo>
                  <a:lnTo>
                    <a:pt x="0" y="190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002002" y="1251267"/>
              <a:ext cx="79375" cy="57785"/>
            </a:xfrm>
            <a:custGeom>
              <a:avLst/>
              <a:gdLst/>
              <a:ahLst/>
              <a:cxnLst/>
              <a:rect l="l" t="t" r="r" b="b"/>
              <a:pathLst>
                <a:path w="79375" h="57784">
                  <a:moveTo>
                    <a:pt x="59650" y="0"/>
                  </a:moveTo>
                  <a:lnTo>
                    <a:pt x="14049" y="14882"/>
                  </a:lnTo>
                  <a:lnTo>
                    <a:pt x="0" y="36393"/>
                  </a:lnTo>
                  <a:lnTo>
                    <a:pt x="1547" y="46672"/>
                  </a:lnTo>
                  <a:lnTo>
                    <a:pt x="8195" y="54252"/>
                  </a:lnTo>
                  <a:lnTo>
                    <a:pt x="19486" y="57785"/>
                  </a:lnTo>
                  <a:lnTo>
                    <a:pt x="33873" y="57030"/>
                  </a:lnTo>
                  <a:lnTo>
                    <a:pt x="49807" y="51752"/>
                  </a:lnTo>
                  <a:lnTo>
                    <a:pt x="64710" y="42902"/>
                  </a:lnTo>
                  <a:lnTo>
                    <a:pt x="74731" y="32385"/>
                  </a:lnTo>
                  <a:lnTo>
                    <a:pt x="79275" y="21391"/>
                  </a:lnTo>
                  <a:lnTo>
                    <a:pt x="77747" y="11112"/>
                  </a:lnTo>
                  <a:lnTo>
                    <a:pt x="71080" y="3532"/>
                  </a:lnTo>
                  <a:lnTo>
                    <a:pt x="596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992120" y="1251267"/>
              <a:ext cx="99060" cy="57785"/>
            </a:xfrm>
            <a:custGeom>
              <a:avLst/>
              <a:gdLst/>
              <a:ahLst/>
              <a:cxnLst/>
              <a:rect l="l" t="t" r="r" b="b"/>
              <a:pathLst>
                <a:path w="99060" h="57784">
                  <a:moveTo>
                    <a:pt x="59690" y="51752"/>
                  </a:moveTo>
                  <a:lnTo>
                    <a:pt x="43755" y="57030"/>
                  </a:lnTo>
                  <a:lnTo>
                    <a:pt x="29368" y="57785"/>
                  </a:lnTo>
                  <a:lnTo>
                    <a:pt x="18077" y="54252"/>
                  </a:lnTo>
                  <a:lnTo>
                    <a:pt x="11430" y="46672"/>
                  </a:lnTo>
                  <a:lnTo>
                    <a:pt x="9882" y="36393"/>
                  </a:lnTo>
                  <a:lnTo>
                    <a:pt x="14287" y="25400"/>
                  </a:lnTo>
                  <a:lnTo>
                    <a:pt x="23931" y="14882"/>
                  </a:lnTo>
                  <a:lnTo>
                    <a:pt x="38100" y="6032"/>
                  </a:lnTo>
                  <a:lnTo>
                    <a:pt x="54768" y="754"/>
                  </a:lnTo>
                  <a:lnTo>
                    <a:pt x="69532" y="0"/>
                  </a:lnTo>
                  <a:lnTo>
                    <a:pt x="80962" y="3532"/>
                  </a:lnTo>
                  <a:lnTo>
                    <a:pt x="87630" y="11112"/>
                  </a:lnTo>
                  <a:lnTo>
                    <a:pt x="89157" y="21391"/>
                  </a:lnTo>
                  <a:lnTo>
                    <a:pt x="84613" y="32385"/>
                  </a:lnTo>
                  <a:lnTo>
                    <a:pt x="74592" y="42902"/>
                  </a:lnTo>
                  <a:lnTo>
                    <a:pt x="59690" y="51752"/>
                  </a:lnTo>
                  <a:close/>
                </a:path>
                <a:path w="99060" h="57784">
                  <a:moveTo>
                    <a:pt x="99060" y="33972"/>
                  </a:moveTo>
                  <a:lnTo>
                    <a:pt x="99060" y="33972"/>
                  </a:lnTo>
                </a:path>
                <a:path w="99060" h="57784">
                  <a:moveTo>
                    <a:pt x="0" y="23812"/>
                  </a:moveTo>
                  <a:lnTo>
                    <a:pt x="0" y="23812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87320" y="1228089"/>
              <a:ext cx="430530" cy="151130"/>
            </a:xfrm>
            <a:custGeom>
              <a:avLst/>
              <a:gdLst/>
              <a:ahLst/>
              <a:cxnLst/>
              <a:rect l="l" t="t" r="r" b="b"/>
              <a:pathLst>
                <a:path w="430530" h="151130">
                  <a:moveTo>
                    <a:pt x="328930" y="88900"/>
                  </a:moveTo>
                  <a:lnTo>
                    <a:pt x="282356" y="101103"/>
                  </a:lnTo>
                  <a:lnTo>
                    <a:pt x="236378" y="111283"/>
                  </a:lnTo>
                  <a:lnTo>
                    <a:pt x="191591" y="116939"/>
                  </a:lnTo>
                  <a:lnTo>
                    <a:pt x="148590" y="115570"/>
                  </a:lnTo>
                  <a:lnTo>
                    <a:pt x="108942" y="106660"/>
                  </a:lnTo>
                  <a:lnTo>
                    <a:pt x="71437" y="90963"/>
                  </a:lnTo>
                  <a:lnTo>
                    <a:pt x="35361" y="70742"/>
                  </a:lnTo>
                  <a:lnTo>
                    <a:pt x="0" y="48260"/>
                  </a:lnTo>
                </a:path>
                <a:path w="430530" h="151130">
                  <a:moveTo>
                    <a:pt x="316230" y="0"/>
                  </a:moveTo>
                  <a:lnTo>
                    <a:pt x="316230" y="0"/>
                  </a:lnTo>
                </a:path>
                <a:path w="430530" h="151130">
                  <a:moveTo>
                    <a:pt x="15240" y="151130"/>
                  </a:moveTo>
                  <a:lnTo>
                    <a:pt x="15240" y="151130"/>
                  </a:lnTo>
                </a:path>
                <a:path w="430530" h="151130">
                  <a:moveTo>
                    <a:pt x="318769" y="88900"/>
                  </a:moveTo>
                  <a:lnTo>
                    <a:pt x="353893" y="79196"/>
                  </a:lnTo>
                  <a:lnTo>
                    <a:pt x="384492" y="69373"/>
                  </a:lnTo>
                  <a:lnTo>
                    <a:pt x="406995" y="59789"/>
                  </a:lnTo>
                  <a:lnTo>
                    <a:pt x="417830" y="50800"/>
                  </a:lnTo>
                  <a:lnTo>
                    <a:pt x="413523" y="39528"/>
                  </a:lnTo>
                  <a:lnTo>
                    <a:pt x="395763" y="27305"/>
                  </a:lnTo>
                  <a:lnTo>
                    <a:pt x="371574" y="17938"/>
                  </a:lnTo>
                  <a:lnTo>
                    <a:pt x="347980" y="15239"/>
                  </a:lnTo>
                  <a:lnTo>
                    <a:pt x="325179" y="21193"/>
                  </a:lnTo>
                  <a:lnTo>
                    <a:pt x="300831" y="33337"/>
                  </a:lnTo>
                  <a:lnTo>
                    <a:pt x="275292" y="45958"/>
                  </a:lnTo>
                  <a:lnTo>
                    <a:pt x="248919" y="53339"/>
                  </a:lnTo>
                  <a:lnTo>
                    <a:pt x="218440" y="52923"/>
                  </a:lnTo>
                  <a:lnTo>
                    <a:pt x="185102" y="47148"/>
                  </a:lnTo>
                  <a:lnTo>
                    <a:pt x="153193" y="40659"/>
                  </a:lnTo>
                  <a:lnTo>
                    <a:pt x="127000" y="38100"/>
                  </a:lnTo>
                </a:path>
                <a:path w="430530" h="151130">
                  <a:moveTo>
                    <a:pt x="430530" y="55880"/>
                  </a:moveTo>
                  <a:lnTo>
                    <a:pt x="430530" y="55880"/>
                  </a:lnTo>
                </a:path>
                <a:path w="430530" h="151130">
                  <a:moveTo>
                    <a:pt x="127000" y="38100"/>
                  </a:moveTo>
                  <a:lnTo>
                    <a:pt x="127000" y="38100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020060" y="1262379"/>
              <a:ext cx="92710" cy="48260"/>
            </a:xfrm>
            <a:custGeom>
              <a:avLst/>
              <a:gdLst/>
              <a:ahLst/>
              <a:cxnLst/>
              <a:rect l="l" t="t" r="r" b="b"/>
              <a:pathLst>
                <a:path w="92710" h="48259">
                  <a:moveTo>
                    <a:pt x="46989" y="0"/>
                  </a:moveTo>
                  <a:lnTo>
                    <a:pt x="28396" y="1805"/>
                  </a:lnTo>
                  <a:lnTo>
                    <a:pt x="13493" y="6826"/>
                  </a:lnTo>
                  <a:lnTo>
                    <a:pt x="3591" y="14466"/>
                  </a:lnTo>
                  <a:lnTo>
                    <a:pt x="0" y="24130"/>
                  </a:lnTo>
                  <a:lnTo>
                    <a:pt x="3591" y="33793"/>
                  </a:lnTo>
                  <a:lnTo>
                    <a:pt x="13493" y="41433"/>
                  </a:lnTo>
                  <a:lnTo>
                    <a:pt x="28396" y="46454"/>
                  </a:lnTo>
                  <a:lnTo>
                    <a:pt x="46989" y="48260"/>
                  </a:lnTo>
                  <a:lnTo>
                    <a:pt x="64849" y="46454"/>
                  </a:lnTo>
                  <a:lnTo>
                    <a:pt x="79374" y="41433"/>
                  </a:lnTo>
                  <a:lnTo>
                    <a:pt x="89138" y="33793"/>
                  </a:lnTo>
                  <a:lnTo>
                    <a:pt x="92709" y="24130"/>
                  </a:lnTo>
                  <a:lnTo>
                    <a:pt x="89138" y="14466"/>
                  </a:lnTo>
                  <a:lnTo>
                    <a:pt x="79375" y="6826"/>
                  </a:lnTo>
                  <a:lnTo>
                    <a:pt x="64849" y="1805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018790" y="1261109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80" h="49530">
                  <a:moveTo>
                    <a:pt x="48260" y="49529"/>
                  </a:moveTo>
                  <a:lnTo>
                    <a:pt x="29666" y="47724"/>
                  </a:lnTo>
                  <a:lnTo>
                    <a:pt x="14763" y="42703"/>
                  </a:lnTo>
                  <a:lnTo>
                    <a:pt x="4861" y="35063"/>
                  </a:lnTo>
                  <a:lnTo>
                    <a:pt x="1270" y="25400"/>
                  </a:lnTo>
                  <a:lnTo>
                    <a:pt x="4861" y="15736"/>
                  </a:lnTo>
                  <a:lnTo>
                    <a:pt x="14763" y="8096"/>
                  </a:lnTo>
                  <a:lnTo>
                    <a:pt x="29666" y="3075"/>
                  </a:lnTo>
                  <a:lnTo>
                    <a:pt x="48260" y="1269"/>
                  </a:lnTo>
                  <a:lnTo>
                    <a:pt x="66119" y="3075"/>
                  </a:lnTo>
                  <a:lnTo>
                    <a:pt x="80645" y="8096"/>
                  </a:lnTo>
                  <a:lnTo>
                    <a:pt x="90408" y="15736"/>
                  </a:lnTo>
                  <a:lnTo>
                    <a:pt x="93980" y="25400"/>
                  </a:lnTo>
                  <a:lnTo>
                    <a:pt x="90408" y="35063"/>
                  </a:lnTo>
                  <a:lnTo>
                    <a:pt x="80644" y="42703"/>
                  </a:lnTo>
                  <a:lnTo>
                    <a:pt x="66119" y="47724"/>
                  </a:lnTo>
                  <a:lnTo>
                    <a:pt x="48260" y="49529"/>
                  </a:lnTo>
                  <a:close/>
                </a:path>
                <a:path w="93980" h="49530">
                  <a:moveTo>
                    <a:pt x="93980" y="49529"/>
                  </a:moveTo>
                  <a:lnTo>
                    <a:pt x="93980" y="49529"/>
                  </a:lnTo>
                </a:path>
                <a:path w="93980" h="4953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30500" y="1245869"/>
              <a:ext cx="158115" cy="86360"/>
            </a:xfrm>
            <a:custGeom>
              <a:avLst/>
              <a:gdLst/>
              <a:ahLst/>
              <a:cxnLst/>
              <a:rect l="l" t="t" r="r" b="b"/>
              <a:pathLst>
                <a:path w="158114" h="86359">
                  <a:moveTo>
                    <a:pt x="31750" y="0"/>
                  </a:moveTo>
                  <a:lnTo>
                    <a:pt x="21967" y="972"/>
                  </a:lnTo>
                  <a:lnTo>
                    <a:pt x="12541" y="6826"/>
                  </a:lnTo>
                  <a:lnTo>
                    <a:pt x="4782" y="16252"/>
                  </a:lnTo>
                  <a:lnTo>
                    <a:pt x="0" y="27939"/>
                  </a:lnTo>
                  <a:lnTo>
                    <a:pt x="119" y="40302"/>
                  </a:lnTo>
                  <a:lnTo>
                    <a:pt x="3810" y="51593"/>
                  </a:lnTo>
                  <a:lnTo>
                    <a:pt x="10358" y="60265"/>
                  </a:lnTo>
                  <a:lnTo>
                    <a:pt x="19050" y="64769"/>
                  </a:lnTo>
                  <a:lnTo>
                    <a:pt x="125730" y="86359"/>
                  </a:lnTo>
                  <a:lnTo>
                    <a:pt x="135512" y="85387"/>
                  </a:lnTo>
                  <a:lnTo>
                    <a:pt x="144938" y="79533"/>
                  </a:lnTo>
                  <a:lnTo>
                    <a:pt x="152697" y="70107"/>
                  </a:lnTo>
                  <a:lnTo>
                    <a:pt x="157480" y="58419"/>
                  </a:lnTo>
                  <a:lnTo>
                    <a:pt x="157896" y="45878"/>
                  </a:lnTo>
                  <a:lnTo>
                    <a:pt x="154146" y="34289"/>
                  </a:lnTo>
                  <a:lnTo>
                    <a:pt x="147300" y="25558"/>
                  </a:lnTo>
                  <a:lnTo>
                    <a:pt x="138430" y="215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30500" y="1240789"/>
              <a:ext cx="158115" cy="96520"/>
            </a:xfrm>
            <a:custGeom>
              <a:avLst/>
              <a:gdLst/>
              <a:ahLst/>
              <a:cxnLst/>
              <a:rect l="l" t="t" r="r" b="b"/>
              <a:pathLst>
                <a:path w="158114" h="96519">
                  <a:moveTo>
                    <a:pt x="138430" y="26670"/>
                  </a:moveTo>
                  <a:lnTo>
                    <a:pt x="147300" y="30638"/>
                  </a:lnTo>
                  <a:lnTo>
                    <a:pt x="154146" y="39370"/>
                  </a:lnTo>
                  <a:lnTo>
                    <a:pt x="157896" y="50958"/>
                  </a:lnTo>
                  <a:lnTo>
                    <a:pt x="157480" y="63500"/>
                  </a:lnTo>
                  <a:lnTo>
                    <a:pt x="152697" y="75187"/>
                  </a:lnTo>
                  <a:lnTo>
                    <a:pt x="144938" y="84613"/>
                  </a:lnTo>
                  <a:lnTo>
                    <a:pt x="135512" y="90467"/>
                  </a:lnTo>
                  <a:lnTo>
                    <a:pt x="125730" y="91439"/>
                  </a:lnTo>
                  <a:lnTo>
                    <a:pt x="19050" y="69850"/>
                  </a:lnTo>
                  <a:lnTo>
                    <a:pt x="10358" y="65345"/>
                  </a:lnTo>
                  <a:lnTo>
                    <a:pt x="3810" y="56673"/>
                  </a:lnTo>
                  <a:lnTo>
                    <a:pt x="119" y="45382"/>
                  </a:lnTo>
                  <a:lnTo>
                    <a:pt x="0" y="33020"/>
                  </a:lnTo>
                  <a:lnTo>
                    <a:pt x="4782" y="21332"/>
                  </a:lnTo>
                  <a:lnTo>
                    <a:pt x="12541" y="11906"/>
                  </a:lnTo>
                  <a:lnTo>
                    <a:pt x="21967" y="6052"/>
                  </a:lnTo>
                  <a:lnTo>
                    <a:pt x="31750" y="5080"/>
                  </a:lnTo>
                  <a:lnTo>
                    <a:pt x="138430" y="26670"/>
                  </a:lnTo>
                  <a:close/>
                </a:path>
                <a:path w="158114" h="96519">
                  <a:moveTo>
                    <a:pt x="151130" y="96520"/>
                  </a:moveTo>
                  <a:lnTo>
                    <a:pt x="151130" y="96520"/>
                  </a:lnTo>
                </a:path>
                <a:path w="158114" h="96519">
                  <a:moveTo>
                    <a:pt x="6350" y="0"/>
                  </a:moveTo>
                  <a:lnTo>
                    <a:pt x="635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95250" y="1287779"/>
              <a:ext cx="106045" cy="60960"/>
            </a:xfrm>
            <a:custGeom>
              <a:avLst/>
              <a:gdLst/>
              <a:ahLst/>
              <a:cxnLst/>
              <a:rect l="l" t="t" r="r" b="b"/>
              <a:pathLst>
                <a:path w="106044" h="60959">
                  <a:moveTo>
                    <a:pt x="88919" y="0"/>
                  </a:moveTo>
                  <a:lnTo>
                    <a:pt x="10179" y="11430"/>
                  </a:lnTo>
                  <a:lnTo>
                    <a:pt x="5199" y="14347"/>
                  </a:lnTo>
                  <a:lnTo>
                    <a:pt x="1766" y="20478"/>
                  </a:lnTo>
                  <a:lnTo>
                    <a:pt x="0" y="28753"/>
                  </a:lnTo>
                  <a:lnTo>
                    <a:pt x="19" y="38100"/>
                  </a:lnTo>
                  <a:lnTo>
                    <a:pt x="2599" y="47744"/>
                  </a:lnTo>
                  <a:lnTo>
                    <a:pt x="6369" y="55245"/>
                  </a:lnTo>
                  <a:lnTo>
                    <a:pt x="11092" y="59888"/>
                  </a:lnTo>
                  <a:lnTo>
                    <a:pt x="16529" y="60960"/>
                  </a:lnTo>
                  <a:lnTo>
                    <a:pt x="96539" y="49530"/>
                  </a:lnTo>
                  <a:lnTo>
                    <a:pt x="100964" y="46791"/>
                  </a:lnTo>
                  <a:lnTo>
                    <a:pt x="104318" y="40957"/>
                  </a:lnTo>
                  <a:lnTo>
                    <a:pt x="106005" y="32742"/>
                  </a:lnTo>
                  <a:lnTo>
                    <a:pt x="105429" y="22860"/>
                  </a:lnTo>
                  <a:lnTo>
                    <a:pt x="103385" y="13751"/>
                  </a:lnTo>
                  <a:lnTo>
                    <a:pt x="99556" y="6191"/>
                  </a:lnTo>
                  <a:lnTo>
                    <a:pt x="94535" y="1250"/>
                  </a:lnTo>
                  <a:lnTo>
                    <a:pt x="8891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795250" y="1299209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5" h="49530">
                  <a:moveTo>
                    <a:pt x="10179" y="0"/>
                  </a:moveTo>
                  <a:lnTo>
                    <a:pt x="5199" y="2917"/>
                  </a:lnTo>
                  <a:lnTo>
                    <a:pt x="1766" y="9048"/>
                  </a:lnTo>
                  <a:lnTo>
                    <a:pt x="0" y="17323"/>
                  </a:lnTo>
                  <a:lnTo>
                    <a:pt x="19" y="26669"/>
                  </a:lnTo>
                  <a:lnTo>
                    <a:pt x="2599" y="36314"/>
                  </a:lnTo>
                  <a:lnTo>
                    <a:pt x="6369" y="43814"/>
                  </a:lnTo>
                  <a:lnTo>
                    <a:pt x="11092" y="48458"/>
                  </a:lnTo>
                  <a:lnTo>
                    <a:pt x="16529" y="49529"/>
                  </a:lnTo>
                  <a:lnTo>
                    <a:pt x="21510" y="46791"/>
                  </a:lnTo>
                  <a:lnTo>
                    <a:pt x="24943" y="40957"/>
                  </a:lnTo>
                  <a:lnTo>
                    <a:pt x="26709" y="32742"/>
                  </a:lnTo>
                  <a:lnTo>
                    <a:pt x="26689" y="22860"/>
                  </a:lnTo>
                  <a:lnTo>
                    <a:pt x="24467" y="13751"/>
                  </a:lnTo>
                  <a:lnTo>
                    <a:pt x="20339" y="6191"/>
                  </a:lnTo>
                  <a:lnTo>
                    <a:pt x="15259" y="1250"/>
                  </a:lnTo>
                  <a:lnTo>
                    <a:pt x="1017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978150" y="1249679"/>
              <a:ext cx="62230" cy="49530"/>
            </a:xfrm>
            <a:custGeom>
              <a:avLst/>
              <a:gdLst/>
              <a:ahLst/>
              <a:cxnLst/>
              <a:rect l="l" t="t" r="r" b="b"/>
              <a:pathLst>
                <a:path w="62230" h="49530">
                  <a:moveTo>
                    <a:pt x="59689" y="0"/>
                  </a:moveTo>
                  <a:lnTo>
                    <a:pt x="3810" y="0"/>
                  </a:lnTo>
                  <a:lnTo>
                    <a:pt x="0" y="11430"/>
                  </a:lnTo>
                  <a:lnTo>
                    <a:pt x="0" y="24130"/>
                  </a:lnTo>
                  <a:lnTo>
                    <a:pt x="654" y="33992"/>
                  </a:lnTo>
                  <a:lnTo>
                    <a:pt x="2381" y="42068"/>
                  </a:lnTo>
                  <a:lnTo>
                    <a:pt x="4822" y="47525"/>
                  </a:lnTo>
                  <a:lnTo>
                    <a:pt x="7619" y="49530"/>
                  </a:lnTo>
                  <a:lnTo>
                    <a:pt x="54610" y="49530"/>
                  </a:lnTo>
                  <a:lnTo>
                    <a:pt x="57943" y="47525"/>
                  </a:lnTo>
                  <a:lnTo>
                    <a:pt x="60325" y="42068"/>
                  </a:lnTo>
                  <a:lnTo>
                    <a:pt x="61753" y="33992"/>
                  </a:lnTo>
                  <a:lnTo>
                    <a:pt x="62230" y="24130"/>
                  </a:lnTo>
                  <a:lnTo>
                    <a:pt x="62230" y="11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978150" y="1249679"/>
              <a:ext cx="16510" cy="49530"/>
            </a:xfrm>
            <a:custGeom>
              <a:avLst/>
              <a:gdLst/>
              <a:ahLst/>
              <a:cxnLst/>
              <a:rect l="l" t="t" r="r" b="b"/>
              <a:pathLst>
                <a:path w="16510" h="49530">
                  <a:moveTo>
                    <a:pt x="7619" y="0"/>
                  </a:moveTo>
                  <a:lnTo>
                    <a:pt x="3810" y="0"/>
                  </a:lnTo>
                  <a:lnTo>
                    <a:pt x="0" y="11430"/>
                  </a:lnTo>
                  <a:lnTo>
                    <a:pt x="0" y="24130"/>
                  </a:lnTo>
                  <a:lnTo>
                    <a:pt x="654" y="33992"/>
                  </a:lnTo>
                  <a:lnTo>
                    <a:pt x="2381" y="42068"/>
                  </a:lnTo>
                  <a:lnTo>
                    <a:pt x="4822" y="47525"/>
                  </a:lnTo>
                  <a:lnTo>
                    <a:pt x="7619" y="49530"/>
                  </a:lnTo>
                  <a:lnTo>
                    <a:pt x="11152" y="47525"/>
                  </a:lnTo>
                  <a:lnTo>
                    <a:pt x="13970" y="42068"/>
                  </a:lnTo>
                  <a:lnTo>
                    <a:pt x="15835" y="33992"/>
                  </a:lnTo>
                  <a:lnTo>
                    <a:pt x="16510" y="24130"/>
                  </a:lnTo>
                  <a:lnTo>
                    <a:pt x="15835" y="15001"/>
                  </a:lnTo>
                  <a:lnTo>
                    <a:pt x="13970" y="7302"/>
                  </a:lnTo>
                  <a:lnTo>
                    <a:pt x="11152" y="198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58110" y="1230629"/>
              <a:ext cx="135890" cy="77470"/>
            </a:xfrm>
            <a:custGeom>
              <a:avLst/>
              <a:gdLst/>
              <a:ahLst/>
              <a:cxnLst/>
              <a:rect l="l" t="t" r="r" b="b"/>
              <a:pathLst>
                <a:path w="135889" h="77469">
                  <a:moveTo>
                    <a:pt x="0" y="0"/>
                  </a:moveTo>
                  <a:lnTo>
                    <a:pt x="63500" y="77470"/>
                  </a:lnTo>
                  <a:lnTo>
                    <a:pt x="135889" y="8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42540" y="1243329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20447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68270" y="1182369"/>
              <a:ext cx="215900" cy="143510"/>
            </a:xfrm>
            <a:custGeom>
              <a:avLst/>
              <a:gdLst/>
              <a:ahLst/>
              <a:cxnLst/>
              <a:rect l="l" t="t" r="r" b="b"/>
              <a:pathLst>
                <a:path w="215900" h="143509">
                  <a:moveTo>
                    <a:pt x="107950" y="0"/>
                  </a:moveTo>
                  <a:lnTo>
                    <a:pt x="65365" y="5595"/>
                  </a:lnTo>
                  <a:lnTo>
                    <a:pt x="31114" y="20955"/>
                  </a:lnTo>
                  <a:lnTo>
                    <a:pt x="8294" y="43934"/>
                  </a:lnTo>
                  <a:lnTo>
                    <a:pt x="0" y="72389"/>
                  </a:lnTo>
                  <a:lnTo>
                    <a:pt x="8294" y="100647"/>
                  </a:lnTo>
                  <a:lnTo>
                    <a:pt x="31114" y="123189"/>
                  </a:lnTo>
                  <a:lnTo>
                    <a:pt x="65365" y="138112"/>
                  </a:lnTo>
                  <a:lnTo>
                    <a:pt x="107950" y="143509"/>
                  </a:lnTo>
                  <a:lnTo>
                    <a:pt x="150534" y="138112"/>
                  </a:lnTo>
                  <a:lnTo>
                    <a:pt x="184785" y="123189"/>
                  </a:lnTo>
                  <a:lnTo>
                    <a:pt x="207605" y="100647"/>
                  </a:lnTo>
                  <a:lnTo>
                    <a:pt x="215900" y="72389"/>
                  </a:lnTo>
                  <a:lnTo>
                    <a:pt x="207605" y="43934"/>
                  </a:lnTo>
                  <a:lnTo>
                    <a:pt x="184785" y="20955"/>
                  </a:lnTo>
                  <a:lnTo>
                    <a:pt x="150534" y="559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947670" y="1271269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19">
                  <a:moveTo>
                    <a:pt x="0" y="0"/>
                  </a:moveTo>
                  <a:lnTo>
                    <a:pt x="0" y="71119"/>
                  </a:lnTo>
                </a:path>
              </a:pathLst>
            </a:custGeom>
            <a:ln w="19048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9" name="object 107"/>
          <p:cNvGrpSpPr/>
          <p:nvPr/>
        </p:nvGrpSpPr>
        <p:grpSpPr>
          <a:xfrm>
            <a:off x="2560320" y="1010919"/>
            <a:ext cx="723900" cy="294640"/>
            <a:chOff x="2560320" y="1010919"/>
            <a:chExt cx="723900" cy="294640"/>
          </a:xfrm>
        </p:grpSpPr>
        <p:sp>
          <p:nvSpPr>
            <p:cNvPr id="108" name="object 108"/>
            <p:cNvSpPr/>
            <p:nvPr/>
          </p:nvSpPr>
          <p:spPr>
            <a:xfrm>
              <a:off x="2819400" y="1045209"/>
              <a:ext cx="459740" cy="72390"/>
            </a:xfrm>
            <a:custGeom>
              <a:avLst/>
              <a:gdLst/>
              <a:ahLst/>
              <a:cxnLst/>
              <a:rect l="l" t="t" r="r" b="b"/>
              <a:pathLst>
                <a:path w="459739" h="72390">
                  <a:moveTo>
                    <a:pt x="402589" y="0"/>
                  </a:moveTo>
                  <a:lnTo>
                    <a:pt x="57150" y="0"/>
                  </a:lnTo>
                  <a:lnTo>
                    <a:pt x="35361" y="3075"/>
                  </a:lnTo>
                  <a:lnTo>
                    <a:pt x="17144" y="11271"/>
                  </a:lnTo>
                  <a:lnTo>
                    <a:pt x="4643" y="23038"/>
                  </a:lnTo>
                  <a:lnTo>
                    <a:pt x="0" y="36829"/>
                  </a:lnTo>
                  <a:lnTo>
                    <a:pt x="4643" y="50422"/>
                  </a:lnTo>
                  <a:lnTo>
                    <a:pt x="17145" y="61753"/>
                  </a:lnTo>
                  <a:lnTo>
                    <a:pt x="35361" y="69512"/>
                  </a:lnTo>
                  <a:lnTo>
                    <a:pt x="57150" y="72389"/>
                  </a:lnTo>
                  <a:lnTo>
                    <a:pt x="402589" y="72389"/>
                  </a:lnTo>
                  <a:lnTo>
                    <a:pt x="424914" y="69512"/>
                  </a:lnTo>
                  <a:lnTo>
                    <a:pt x="443071" y="61753"/>
                  </a:lnTo>
                  <a:lnTo>
                    <a:pt x="455275" y="50422"/>
                  </a:lnTo>
                  <a:lnTo>
                    <a:pt x="459739" y="36829"/>
                  </a:lnTo>
                  <a:lnTo>
                    <a:pt x="455275" y="23038"/>
                  </a:lnTo>
                  <a:lnTo>
                    <a:pt x="443071" y="11271"/>
                  </a:lnTo>
                  <a:lnTo>
                    <a:pt x="424914" y="3075"/>
                  </a:lnTo>
                  <a:lnTo>
                    <a:pt x="40258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19400" y="1045209"/>
              <a:ext cx="459740" cy="72390"/>
            </a:xfrm>
            <a:custGeom>
              <a:avLst/>
              <a:gdLst/>
              <a:ahLst/>
              <a:cxnLst/>
              <a:rect l="l" t="t" r="r" b="b"/>
              <a:pathLst>
                <a:path w="459739" h="72390">
                  <a:moveTo>
                    <a:pt x="459739" y="36829"/>
                  </a:moveTo>
                  <a:lnTo>
                    <a:pt x="455275" y="50422"/>
                  </a:lnTo>
                  <a:lnTo>
                    <a:pt x="443071" y="61753"/>
                  </a:lnTo>
                  <a:lnTo>
                    <a:pt x="424914" y="69512"/>
                  </a:lnTo>
                  <a:lnTo>
                    <a:pt x="402589" y="72389"/>
                  </a:lnTo>
                  <a:lnTo>
                    <a:pt x="57150" y="72389"/>
                  </a:lnTo>
                  <a:lnTo>
                    <a:pt x="35361" y="69512"/>
                  </a:lnTo>
                  <a:lnTo>
                    <a:pt x="17145" y="61753"/>
                  </a:lnTo>
                  <a:lnTo>
                    <a:pt x="4643" y="50422"/>
                  </a:lnTo>
                  <a:lnTo>
                    <a:pt x="0" y="36829"/>
                  </a:lnTo>
                  <a:lnTo>
                    <a:pt x="4643" y="23038"/>
                  </a:lnTo>
                  <a:lnTo>
                    <a:pt x="17144" y="11271"/>
                  </a:lnTo>
                  <a:lnTo>
                    <a:pt x="35361" y="3075"/>
                  </a:lnTo>
                  <a:lnTo>
                    <a:pt x="57150" y="0"/>
                  </a:lnTo>
                  <a:lnTo>
                    <a:pt x="402589" y="0"/>
                  </a:lnTo>
                  <a:lnTo>
                    <a:pt x="424914" y="3075"/>
                  </a:lnTo>
                  <a:lnTo>
                    <a:pt x="443071" y="11271"/>
                  </a:lnTo>
                  <a:lnTo>
                    <a:pt x="455275" y="23038"/>
                  </a:lnTo>
                  <a:lnTo>
                    <a:pt x="459739" y="36829"/>
                  </a:lnTo>
                  <a:close/>
                </a:path>
                <a:path w="459739" h="72390">
                  <a:moveTo>
                    <a:pt x="459739" y="72389"/>
                  </a:moveTo>
                  <a:lnTo>
                    <a:pt x="459739" y="72389"/>
                  </a:lnTo>
                </a:path>
                <a:path w="459739" h="7239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64840" y="1045209"/>
              <a:ext cx="114300" cy="72390"/>
            </a:xfrm>
            <a:custGeom>
              <a:avLst/>
              <a:gdLst/>
              <a:ahLst/>
              <a:cxnLst/>
              <a:rect l="l" t="t" r="r" b="b"/>
              <a:pathLst>
                <a:path w="114300" h="72390">
                  <a:moveTo>
                    <a:pt x="57150" y="0"/>
                  </a:moveTo>
                  <a:lnTo>
                    <a:pt x="34825" y="3075"/>
                  </a:lnTo>
                  <a:lnTo>
                    <a:pt x="16668" y="11271"/>
                  </a:lnTo>
                  <a:lnTo>
                    <a:pt x="4464" y="23038"/>
                  </a:lnTo>
                  <a:lnTo>
                    <a:pt x="0" y="36829"/>
                  </a:lnTo>
                  <a:lnTo>
                    <a:pt x="4464" y="50422"/>
                  </a:lnTo>
                  <a:lnTo>
                    <a:pt x="16668" y="61753"/>
                  </a:lnTo>
                  <a:lnTo>
                    <a:pt x="34825" y="69512"/>
                  </a:lnTo>
                  <a:lnTo>
                    <a:pt x="57150" y="72389"/>
                  </a:lnTo>
                  <a:lnTo>
                    <a:pt x="79474" y="69512"/>
                  </a:lnTo>
                  <a:lnTo>
                    <a:pt x="97631" y="61753"/>
                  </a:lnTo>
                  <a:lnTo>
                    <a:pt x="109835" y="50422"/>
                  </a:lnTo>
                  <a:lnTo>
                    <a:pt x="114300" y="36829"/>
                  </a:lnTo>
                  <a:lnTo>
                    <a:pt x="109835" y="23038"/>
                  </a:lnTo>
                  <a:lnTo>
                    <a:pt x="97631" y="11271"/>
                  </a:lnTo>
                  <a:lnTo>
                    <a:pt x="79474" y="307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19400" y="1045209"/>
              <a:ext cx="459740" cy="72390"/>
            </a:xfrm>
            <a:custGeom>
              <a:avLst/>
              <a:gdLst/>
              <a:ahLst/>
              <a:cxnLst/>
              <a:rect l="l" t="t" r="r" b="b"/>
              <a:pathLst>
                <a:path w="459739" h="72390">
                  <a:moveTo>
                    <a:pt x="459739" y="36829"/>
                  </a:moveTo>
                  <a:lnTo>
                    <a:pt x="455275" y="50422"/>
                  </a:lnTo>
                  <a:lnTo>
                    <a:pt x="443071" y="61753"/>
                  </a:lnTo>
                  <a:lnTo>
                    <a:pt x="424914" y="69512"/>
                  </a:lnTo>
                  <a:lnTo>
                    <a:pt x="402589" y="72389"/>
                  </a:lnTo>
                  <a:lnTo>
                    <a:pt x="380265" y="69512"/>
                  </a:lnTo>
                  <a:lnTo>
                    <a:pt x="362108" y="61753"/>
                  </a:lnTo>
                  <a:lnTo>
                    <a:pt x="349904" y="50422"/>
                  </a:lnTo>
                  <a:lnTo>
                    <a:pt x="345439" y="36829"/>
                  </a:lnTo>
                  <a:lnTo>
                    <a:pt x="349904" y="23038"/>
                  </a:lnTo>
                  <a:lnTo>
                    <a:pt x="362108" y="11271"/>
                  </a:lnTo>
                  <a:lnTo>
                    <a:pt x="380265" y="3075"/>
                  </a:lnTo>
                  <a:lnTo>
                    <a:pt x="402589" y="0"/>
                  </a:lnTo>
                  <a:lnTo>
                    <a:pt x="424914" y="3075"/>
                  </a:lnTo>
                  <a:lnTo>
                    <a:pt x="443071" y="11271"/>
                  </a:lnTo>
                  <a:lnTo>
                    <a:pt x="455275" y="23038"/>
                  </a:lnTo>
                  <a:lnTo>
                    <a:pt x="459739" y="36829"/>
                  </a:lnTo>
                  <a:close/>
                </a:path>
                <a:path w="459739" h="72390">
                  <a:moveTo>
                    <a:pt x="459739" y="72389"/>
                  </a:moveTo>
                  <a:lnTo>
                    <a:pt x="459739" y="72389"/>
                  </a:lnTo>
                </a:path>
                <a:path w="459739" h="7239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62300" y="1045209"/>
              <a:ext cx="115570" cy="73660"/>
            </a:xfrm>
            <a:custGeom>
              <a:avLst/>
              <a:gdLst/>
              <a:ahLst/>
              <a:cxnLst/>
              <a:rect l="l" t="t" r="r" b="b"/>
              <a:pathLst>
                <a:path w="115570" h="73659">
                  <a:moveTo>
                    <a:pt x="58419" y="0"/>
                  </a:move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29"/>
                  </a:lnTo>
                  <a:lnTo>
                    <a:pt x="4484" y="51692"/>
                  </a:lnTo>
                  <a:lnTo>
                    <a:pt x="16827" y="63341"/>
                  </a:lnTo>
                  <a:lnTo>
                    <a:pt x="35361" y="70941"/>
                  </a:lnTo>
                  <a:lnTo>
                    <a:pt x="58419" y="73660"/>
                  </a:lnTo>
                  <a:lnTo>
                    <a:pt x="80744" y="70941"/>
                  </a:lnTo>
                  <a:lnTo>
                    <a:pt x="98901" y="63341"/>
                  </a:lnTo>
                  <a:lnTo>
                    <a:pt x="111105" y="51692"/>
                  </a:lnTo>
                  <a:lnTo>
                    <a:pt x="115570" y="36829"/>
                  </a:lnTo>
                  <a:lnTo>
                    <a:pt x="111105" y="22502"/>
                  </a:lnTo>
                  <a:lnTo>
                    <a:pt x="98901" y="10795"/>
                  </a:lnTo>
                  <a:lnTo>
                    <a:pt x="80744" y="2897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62300" y="1045209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59">
                  <a:moveTo>
                    <a:pt x="58419" y="73660"/>
                  </a:moveTo>
                  <a:lnTo>
                    <a:pt x="80744" y="70941"/>
                  </a:lnTo>
                  <a:lnTo>
                    <a:pt x="98901" y="63341"/>
                  </a:lnTo>
                  <a:lnTo>
                    <a:pt x="111105" y="51692"/>
                  </a:lnTo>
                  <a:lnTo>
                    <a:pt x="115570" y="36829"/>
                  </a:lnTo>
                  <a:lnTo>
                    <a:pt x="111105" y="22502"/>
                  </a:lnTo>
                  <a:lnTo>
                    <a:pt x="98901" y="10795"/>
                  </a:lnTo>
                  <a:lnTo>
                    <a:pt x="80744" y="2897"/>
                  </a:lnTo>
                  <a:lnTo>
                    <a:pt x="58419" y="0"/>
                  </a:ln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29"/>
                  </a:lnTo>
                  <a:lnTo>
                    <a:pt x="4484" y="51692"/>
                  </a:lnTo>
                  <a:lnTo>
                    <a:pt x="16827" y="63341"/>
                  </a:lnTo>
                  <a:lnTo>
                    <a:pt x="35361" y="70941"/>
                  </a:lnTo>
                  <a:lnTo>
                    <a:pt x="58419" y="73660"/>
                  </a:lnTo>
                  <a:close/>
                </a:path>
                <a:path w="116839" h="73659">
                  <a:moveTo>
                    <a:pt x="0" y="73660"/>
                  </a:moveTo>
                  <a:lnTo>
                    <a:pt x="0" y="73660"/>
                  </a:lnTo>
                </a:path>
                <a:path w="116839" h="73659">
                  <a:moveTo>
                    <a:pt x="116839" y="0"/>
                  </a:moveTo>
                  <a:lnTo>
                    <a:pt x="11683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00002" y="1102012"/>
              <a:ext cx="277207" cy="20350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60320" y="1010919"/>
              <a:ext cx="367030" cy="240029"/>
            </a:xfrm>
            <a:custGeom>
              <a:avLst/>
              <a:gdLst/>
              <a:ahLst/>
              <a:cxnLst/>
              <a:rect l="l" t="t" r="r" b="b"/>
              <a:pathLst>
                <a:path w="367030" h="240030">
                  <a:moveTo>
                    <a:pt x="367030" y="80010"/>
                  </a:moveTo>
                  <a:lnTo>
                    <a:pt x="356031" y="48221"/>
                  </a:lnTo>
                  <a:lnTo>
                    <a:pt x="325755" y="22872"/>
                  </a:lnTo>
                  <a:lnTo>
                    <a:pt x="280225" y="6083"/>
                  </a:lnTo>
                  <a:lnTo>
                    <a:pt x="223520" y="0"/>
                  </a:lnTo>
                  <a:lnTo>
                    <a:pt x="166801" y="6083"/>
                  </a:lnTo>
                  <a:lnTo>
                    <a:pt x="121285" y="22860"/>
                  </a:lnTo>
                  <a:lnTo>
                    <a:pt x="90995" y="48221"/>
                  </a:lnTo>
                  <a:lnTo>
                    <a:pt x="80010" y="80010"/>
                  </a:lnTo>
                  <a:lnTo>
                    <a:pt x="90970" y="111760"/>
                  </a:lnTo>
                  <a:lnTo>
                    <a:pt x="57150" y="111760"/>
                  </a:lnTo>
                  <a:lnTo>
                    <a:pt x="0" y="240030"/>
                  </a:lnTo>
                  <a:lnTo>
                    <a:pt x="288290" y="240030"/>
                  </a:lnTo>
                  <a:lnTo>
                    <a:pt x="288290" y="150990"/>
                  </a:lnTo>
                  <a:lnTo>
                    <a:pt x="325755" y="137172"/>
                  </a:lnTo>
                  <a:lnTo>
                    <a:pt x="356031" y="111810"/>
                  </a:lnTo>
                  <a:lnTo>
                    <a:pt x="367030" y="8001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37840" y="1045209"/>
              <a:ext cx="1270" cy="50800"/>
            </a:xfrm>
            <a:custGeom>
              <a:avLst/>
              <a:gdLst/>
              <a:ahLst/>
              <a:cxnLst/>
              <a:rect l="l" t="t" r="r" b="b"/>
              <a:pathLst>
                <a:path w="1269" h="50800">
                  <a:moveTo>
                    <a:pt x="0" y="0"/>
                  </a:moveTo>
                  <a:lnTo>
                    <a:pt x="198" y="13116"/>
                  </a:lnTo>
                  <a:lnTo>
                    <a:pt x="635" y="25876"/>
                  </a:lnTo>
                  <a:lnTo>
                    <a:pt x="1071" y="38397"/>
                  </a:lnTo>
                  <a:lnTo>
                    <a:pt x="1270" y="50800"/>
                  </a:lnTo>
                </a:path>
                <a:path w="1269" h="5080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/>
          <p:nvPr/>
        </p:nvSpPr>
        <p:spPr>
          <a:xfrm>
            <a:off x="2965450" y="1134110"/>
            <a:ext cx="1270" cy="50800"/>
          </a:xfrm>
          <a:custGeom>
            <a:avLst/>
            <a:gdLst/>
            <a:ahLst/>
            <a:cxnLst/>
            <a:rect l="l" t="t" r="r" b="b"/>
            <a:pathLst>
              <a:path w="1269" h="50800">
                <a:moveTo>
                  <a:pt x="0" y="0"/>
                </a:moveTo>
                <a:lnTo>
                  <a:pt x="19" y="13116"/>
                </a:lnTo>
                <a:lnTo>
                  <a:pt x="158" y="25876"/>
                </a:lnTo>
                <a:lnTo>
                  <a:pt x="535" y="38397"/>
                </a:lnTo>
                <a:lnTo>
                  <a:pt x="1269" y="50800"/>
                </a:lnTo>
              </a:path>
              <a:path w="1269" h="50800"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4E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176779" y="1003300"/>
            <a:ext cx="427990" cy="3098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0" name="object 119"/>
          <p:cNvGrpSpPr/>
          <p:nvPr/>
        </p:nvGrpSpPr>
        <p:grpSpPr>
          <a:xfrm>
            <a:off x="2922271" y="1228091"/>
            <a:ext cx="181610" cy="453390"/>
            <a:chOff x="2922271" y="1228091"/>
            <a:chExt cx="181610" cy="453390"/>
          </a:xfrm>
        </p:grpSpPr>
        <p:sp>
          <p:nvSpPr>
            <p:cNvPr id="120" name="object 120"/>
            <p:cNvSpPr/>
            <p:nvPr/>
          </p:nvSpPr>
          <p:spPr>
            <a:xfrm>
              <a:off x="2941319" y="1247140"/>
              <a:ext cx="143510" cy="238760"/>
            </a:xfrm>
            <a:custGeom>
              <a:avLst/>
              <a:gdLst/>
              <a:ahLst/>
              <a:cxnLst/>
              <a:rect l="l" t="t" r="r" b="b"/>
              <a:pathLst>
                <a:path w="143510" h="238759">
                  <a:moveTo>
                    <a:pt x="0" y="0"/>
                  </a:moveTo>
                  <a:lnTo>
                    <a:pt x="62885" y="24229"/>
                  </a:lnTo>
                  <a:lnTo>
                    <a:pt x="89540" y="52384"/>
                  </a:lnTo>
                  <a:lnTo>
                    <a:pt x="111819" y="89336"/>
                  </a:lnTo>
                  <a:lnTo>
                    <a:pt x="128832" y="133664"/>
                  </a:lnTo>
                  <a:lnTo>
                    <a:pt x="139692" y="183946"/>
                  </a:lnTo>
                  <a:lnTo>
                    <a:pt x="143510" y="238760"/>
                  </a:lnTo>
                </a:path>
                <a:path w="143510" h="23875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021331" y="1465581"/>
              <a:ext cx="81277" cy="21589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1" name="object 122"/>
          <p:cNvGrpSpPr/>
          <p:nvPr/>
        </p:nvGrpSpPr>
        <p:grpSpPr>
          <a:xfrm>
            <a:off x="2813051" y="1770381"/>
            <a:ext cx="247650" cy="1192530"/>
            <a:chOff x="2813051" y="1770381"/>
            <a:chExt cx="247650" cy="1192530"/>
          </a:xfrm>
        </p:grpSpPr>
        <p:sp>
          <p:nvSpPr>
            <p:cNvPr id="123" name="object 123"/>
            <p:cNvSpPr/>
            <p:nvPr/>
          </p:nvSpPr>
          <p:spPr>
            <a:xfrm>
              <a:off x="2922270" y="1789430"/>
              <a:ext cx="119380" cy="90170"/>
            </a:xfrm>
            <a:custGeom>
              <a:avLst/>
              <a:gdLst/>
              <a:ahLst/>
              <a:cxnLst/>
              <a:rect l="l" t="t" r="r" b="b"/>
              <a:pathLst>
                <a:path w="119380" h="90169">
                  <a:moveTo>
                    <a:pt x="119380" y="90170"/>
                  </a:moveTo>
                  <a:lnTo>
                    <a:pt x="110013" y="55185"/>
                  </a:lnTo>
                  <a:lnTo>
                    <a:pt x="84455" y="26511"/>
                  </a:lnTo>
                  <a:lnTo>
                    <a:pt x="46513" y="712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041650" y="1860551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55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32100" y="1789430"/>
              <a:ext cx="209550" cy="439420"/>
            </a:xfrm>
            <a:custGeom>
              <a:avLst/>
              <a:gdLst/>
              <a:ahLst/>
              <a:cxnLst/>
              <a:rect l="l" t="t" r="r" b="b"/>
              <a:pathLst>
                <a:path w="209550" h="439419">
                  <a:moveTo>
                    <a:pt x="90169" y="0"/>
                  </a:moveTo>
                  <a:lnTo>
                    <a:pt x="90169" y="0"/>
                  </a:lnTo>
                </a:path>
                <a:path w="209550" h="439419">
                  <a:moveTo>
                    <a:pt x="209550" y="90170"/>
                  </a:moveTo>
                  <a:lnTo>
                    <a:pt x="200183" y="125888"/>
                  </a:lnTo>
                  <a:lnTo>
                    <a:pt x="174625" y="154940"/>
                  </a:lnTo>
                  <a:lnTo>
                    <a:pt x="136683" y="174466"/>
                  </a:lnTo>
                  <a:lnTo>
                    <a:pt x="90169" y="181610"/>
                  </a:lnTo>
                </a:path>
                <a:path w="209550" h="439419">
                  <a:moveTo>
                    <a:pt x="209550" y="219710"/>
                  </a:moveTo>
                  <a:lnTo>
                    <a:pt x="200183" y="183991"/>
                  </a:lnTo>
                  <a:lnTo>
                    <a:pt x="174625" y="154939"/>
                  </a:lnTo>
                  <a:lnTo>
                    <a:pt x="136683" y="135413"/>
                  </a:lnTo>
                  <a:lnTo>
                    <a:pt x="90169" y="128270"/>
                  </a:lnTo>
                </a:path>
                <a:path w="209550" h="439419">
                  <a:moveTo>
                    <a:pt x="0" y="152400"/>
                  </a:moveTo>
                  <a:lnTo>
                    <a:pt x="7123" y="163929"/>
                  </a:lnTo>
                  <a:lnTo>
                    <a:pt x="26511" y="173196"/>
                  </a:lnTo>
                  <a:lnTo>
                    <a:pt x="55185" y="179367"/>
                  </a:lnTo>
                  <a:lnTo>
                    <a:pt x="90169" y="181610"/>
                  </a:lnTo>
                </a:path>
                <a:path w="209550" h="439419">
                  <a:moveTo>
                    <a:pt x="0" y="154940"/>
                  </a:moveTo>
                  <a:lnTo>
                    <a:pt x="7123" y="144145"/>
                  </a:lnTo>
                  <a:lnTo>
                    <a:pt x="26511" y="135255"/>
                  </a:lnTo>
                  <a:lnTo>
                    <a:pt x="55185" y="129222"/>
                  </a:lnTo>
                  <a:lnTo>
                    <a:pt x="90169" y="127000"/>
                  </a:lnTo>
                </a:path>
                <a:path w="209550" h="439419">
                  <a:moveTo>
                    <a:pt x="209550" y="219710"/>
                  </a:moveTo>
                  <a:lnTo>
                    <a:pt x="200183" y="254892"/>
                  </a:lnTo>
                  <a:lnTo>
                    <a:pt x="174625" y="284003"/>
                  </a:lnTo>
                  <a:lnTo>
                    <a:pt x="136683" y="303827"/>
                  </a:lnTo>
                  <a:lnTo>
                    <a:pt x="90169" y="311150"/>
                  </a:lnTo>
                </a:path>
                <a:path w="209550" h="439419">
                  <a:moveTo>
                    <a:pt x="209550" y="347980"/>
                  </a:moveTo>
                  <a:lnTo>
                    <a:pt x="200183" y="312995"/>
                  </a:lnTo>
                  <a:lnTo>
                    <a:pt x="174625" y="284321"/>
                  </a:lnTo>
                  <a:lnTo>
                    <a:pt x="136683" y="264933"/>
                  </a:lnTo>
                  <a:lnTo>
                    <a:pt x="90169" y="257810"/>
                  </a:lnTo>
                </a:path>
                <a:path w="209550" h="439419">
                  <a:moveTo>
                    <a:pt x="0" y="281940"/>
                  </a:moveTo>
                  <a:lnTo>
                    <a:pt x="7123" y="293469"/>
                  </a:lnTo>
                  <a:lnTo>
                    <a:pt x="26511" y="302736"/>
                  </a:lnTo>
                  <a:lnTo>
                    <a:pt x="55185" y="308907"/>
                  </a:lnTo>
                  <a:lnTo>
                    <a:pt x="90169" y="311150"/>
                  </a:lnTo>
                </a:path>
                <a:path w="209550" h="439419">
                  <a:moveTo>
                    <a:pt x="0" y="284480"/>
                  </a:moveTo>
                  <a:lnTo>
                    <a:pt x="7123" y="273486"/>
                  </a:lnTo>
                  <a:lnTo>
                    <a:pt x="26511" y="264160"/>
                  </a:lnTo>
                  <a:lnTo>
                    <a:pt x="55185" y="257690"/>
                  </a:lnTo>
                  <a:lnTo>
                    <a:pt x="90169" y="255270"/>
                  </a:lnTo>
                </a:path>
                <a:path w="209550" h="439419">
                  <a:moveTo>
                    <a:pt x="209550" y="347980"/>
                  </a:moveTo>
                  <a:lnTo>
                    <a:pt x="200183" y="383698"/>
                  </a:lnTo>
                  <a:lnTo>
                    <a:pt x="174625" y="412750"/>
                  </a:lnTo>
                  <a:lnTo>
                    <a:pt x="136683" y="432276"/>
                  </a:lnTo>
                  <a:lnTo>
                    <a:pt x="90169" y="43942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22270" y="220980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922270" y="2176780"/>
              <a:ext cx="119380" cy="90170"/>
            </a:xfrm>
            <a:custGeom>
              <a:avLst/>
              <a:gdLst/>
              <a:ahLst/>
              <a:cxnLst/>
              <a:rect l="l" t="t" r="r" b="b"/>
              <a:pathLst>
                <a:path w="119380" h="90169">
                  <a:moveTo>
                    <a:pt x="119380" y="90170"/>
                  </a:moveTo>
                  <a:lnTo>
                    <a:pt x="110013" y="55185"/>
                  </a:lnTo>
                  <a:lnTo>
                    <a:pt x="84455" y="26511"/>
                  </a:lnTo>
                  <a:lnTo>
                    <a:pt x="46513" y="712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2270" y="2184400"/>
              <a:ext cx="119380" cy="101600"/>
            </a:xfrm>
            <a:custGeom>
              <a:avLst/>
              <a:gdLst/>
              <a:ahLst/>
              <a:cxnLst/>
              <a:rect l="l" t="t" r="r" b="b"/>
              <a:pathLst>
                <a:path w="119380" h="101600">
                  <a:moveTo>
                    <a:pt x="119380" y="60961"/>
                  </a:moveTo>
                  <a:lnTo>
                    <a:pt x="119380" y="101598"/>
                  </a:lnTo>
                </a:path>
                <a:path w="119380" h="101600">
                  <a:moveTo>
                    <a:pt x="0" y="0"/>
                  </a:moveTo>
                  <a:lnTo>
                    <a:pt x="0" y="1142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32100" y="2200909"/>
              <a:ext cx="90170" cy="27940"/>
            </a:xfrm>
            <a:custGeom>
              <a:avLst/>
              <a:gdLst/>
              <a:ahLst/>
              <a:cxnLst/>
              <a:rect l="l" t="t" r="r" b="b"/>
              <a:pathLst>
                <a:path w="90169" h="27939">
                  <a:moveTo>
                    <a:pt x="0" y="0"/>
                  </a:moveTo>
                  <a:lnTo>
                    <a:pt x="7123" y="10794"/>
                  </a:lnTo>
                  <a:lnTo>
                    <a:pt x="26511" y="19684"/>
                  </a:lnTo>
                  <a:lnTo>
                    <a:pt x="55185" y="25717"/>
                  </a:lnTo>
                  <a:lnTo>
                    <a:pt x="90169" y="2793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32100" y="2184400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55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32100" y="2174240"/>
              <a:ext cx="90170" cy="29209"/>
            </a:xfrm>
            <a:custGeom>
              <a:avLst/>
              <a:gdLst/>
              <a:ahLst/>
              <a:cxnLst/>
              <a:rect l="l" t="t" r="r" b="b"/>
              <a:pathLst>
                <a:path w="90169" h="29210">
                  <a:moveTo>
                    <a:pt x="0" y="29210"/>
                  </a:moveTo>
                  <a:lnTo>
                    <a:pt x="7123" y="17680"/>
                  </a:lnTo>
                  <a:lnTo>
                    <a:pt x="26511" y="8413"/>
                  </a:lnTo>
                  <a:lnTo>
                    <a:pt x="55185" y="2242"/>
                  </a:lnTo>
                  <a:lnTo>
                    <a:pt x="90169" y="0"/>
                  </a:lnTo>
                </a:path>
                <a:path w="90169" h="29210">
                  <a:moveTo>
                    <a:pt x="0" y="29210"/>
                  </a:moveTo>
                  <a:lnTo>
                    <a:pt x="0" y="2921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22270" y="2184400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0" y="0"/>
                  </a:moveTo>
                  <a:lnTo>
                    <a:pt x="0" y="8888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22270" y="2264409"/>
              <a:ext cx="119380" cy="91440"/>
            </a:xfrm>
            <a:custGeom>
              <a:avLst/>
              <a:gdLst/>
              <a:ahLst/>
              <a:cxnLst/>
              <a:rect l="l" t="t" r="r" b="b"/>
              <a:pathLst>
                <a:path w="119380" h="91439">
                  <a:moveTo>
                    <a:pt x="119380" y="0"/>
                  </a:moveTo>
                  <a:lnTo>
                    <a:pt x="110013" y="35718"/>
                  </a:lnTo>
                  <a:lnTo>
                    <a:pt x="84455" y="64770"/>
                  </a:lnTo>
                  <a:lnTo>
                    <a:pt x="46513" y="84296"/>
                  </a:lnTo>
                  <a:lnTo>
                    <a:pt x="0" y="9143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22270" y="233680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22270" y="2302509"/>
              <a:ext cx="119380" cy="91440"/>
            </a:xfrm>
            <a:custGeom>
              <a:avLst/>
              <a:gdLst/>
              <a:ahLst/>
              <a:cxnLst/>
              <a:rect l="l" t="t" r="r" b="b"/>
              <a:pathLst>
                <a:path w="119380" h="91439">
                  <a:moveTo>
                    <a:pt x="119380" y="91439"/>
                  </a:moveTo>
                  <a:lnTo>
                    <a:pt x="110013" y="55721"/>
                  </a:lnTo>
                  <a:lnTo>
                    <a:pt x="84455" y="26669"/>
                  </a:lnTo>
                  <a:lnTo>
                    <a:pt x="46513" y="714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922270" y="2282191"/>
              <a:ext cx="119380" cy="130810"/>
            </a:xfrm>
            <a:custGeom>
              <a:avLst/>
              <a:gdLst/>
              <a:ahLst/>
              <a:cxnLst/>
              <a:rect l="l" t="t" r="r" b="b"/>
              <a:pathLst>
                <a:path w="119380" h="130810">
                  <a:moveTo>
                    <a:pt x="119380" y="92710"/>
                  </a:moveTo>
                  <a:lnTo>
                    <a:pt x="119380" y="130807"/>
                  </a:lnTo>
                </a:path>
                <a:path w="119380" h="130810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832100" y="2301240"/>
              <a:ext cx="209550" cy="184150"/>
            </a:xfrm>
            <a:custGeom>
              <a:avLst/>
              <a:gdLst/>
              <a:ahLst/>
              <a:cxnLst/>
              <a:rect l="l" t="t" r="r" b="b"/>
              <a:pathLst>
                <a:path w="209550" h="184150">
                  <a:moveTo>
                    <a:pt x="0" y="25400"/>
                  </a:moveTo>
                  <a:lnTo>
                    <a:pt x="7123" y="36929"/>
                  </a:lnTo>
                  <a:lnTo>
                    <a:pt x="26511" y="46196"/>
                  </a:lnTo>
                  <a:lnTo>
                    <a:pt x="55185" y="52367"/>
                  </a:lnTo>
                  <a:lnTo>
                    <a:pt x="90169" y="54610"/>
                  </a:lnTo>
                </a:path>
                <a:path w="209550" h="184150">
                  <a:moveTo>
                    <a:pt x="0" y="25400"/>
                  </a:moveTo>
                  <a:lnTo>
                    <a:pt x="0" y="25400"/>
                  </a:lnTo>
                </a:path>
                <a:path w="209550" h="184150">
                  <a:moveTo>
                    <a:pt x="0" y="27939"/>
                  </a:moveTo>
                  <a:lnTo>
                    <a:pt x="7123" y="17145"/>
                  </a:lnTo>
                  <a:lnTo>
                    <a:pt x="26511" y="8255"/>
                  </a:lnTo>
                  <a:lnTo>
                    <a:pt x="55185" y="2222"/>
                  </a:lnTo>
                  <a:lnTo>
                    <a:pt x="90169" y="0"/>
                  </a:lnTo>
                </a:path>
                <a:path w="209550" h="184150">
                  <a:moveTo>
                    <a:pt x="0" y="27939"/>
                  </a:moveTo>
                  <a:lnTo>
                    <a:pt x="0" y="27939"/>
                  </a:lnTo>
                </a:path>
                <a:path w="209550" h="184150">
                  <a:moveTo>
                    <a:pt x="209550" y="92710"/>
                  </a:moveTo>
                  <a:lnTo>
                    <a:pt x="200183" y="127892"/>
                  </a:lnTo>
                  <a:lnTo>
                    <a:pt x="174625" y="157003"/>
                  </a:lnTo>
                  <a:lnTo>
                    <a:pt x="136683" y="176827"/>
                  </a:lnTo>
                  <a:lnTo>
                    <a:pt x="90169" y="18415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922270" y="246634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922270" y="2432050"/>
              <a:ext cx="119380" cy="91440"/>
            </a:xfrm>
            <a:custGeom>
              <a:avLst/>
              <a:gdLst/>
              <a:ahLst/>
              <a:cxnLst/>
              <a:rect l="l" t="t" r="r" b="b"/>
              <a:pathLst>
                <a:path w="119380" h="91439">
                  <a:moveTo>
                    <a:pt x="119380" y="91439"/>
                  </a:moveTo>
                  <a:lnTo>
                    <a:pt x="110013" y="55721"/>
                  </a:lnTo>
                  <a:lnTo>
                    <a:pt x="84455" y="26669"/>
                  </a:lnTo>
                  <a:lnTo>
                    <a:pt x="46513" y="714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922270" y="2409191"/>
              <a:ext cx="119380" cy="133350"/>
            </a:xfrm>
            <a:custGeom>
              <a:avLst/>
              <a:gdLst/>
              <a:ahLst/>
              <a:cxnLst/>
              <a:rect l="l" t="t" r="r" b="b"/>
              <a:pathLst>
                <a:path w="119380" h="133350">
                  <a:moveTo>
                    <a:pt x="119380" y="95250"/>
                  </a:moveTo>
                  <a:lnTo>
                    <a:pt x="119380" y="133347"/>
                  </a:lnTo>
                </a:path>
                <a:path w="119380" h="133350">
                  <a:moveTo>
                    <a:pt x="0" y="0"/>
                  </a:moveTo>
                  <a:lnTo>
                    <a:pt x="0" y="4190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32100" y="2428240"/>
              <a:ext cx="209550" cy="186690"/>
            </a:xfrm>
            <a:custGeom>
              <a:avLst/>
              <a:gdLst/>
              <a:ahLst/>
              <a:cxnLst/>
              <a:rect l="l" t="t" r="r" b="b"/>
              <a:pathLst>
                <a:path w="209550" h="186689">
                  <a:moveTo>
                    <a:pt x="0" y="27939"/>
                  </a:moveTo>
                  <a:lnTo>
                    <a:pt x="7123" y="38933"/>
                  </a:lnTo>
                  <a:lnTo>
                    <a:pt x="26511" y="48260"/>
                  </a:lnTo>
                  <a:lnTo>
                    <a:pt x="55185" y="54729"/>
                  </a:lnTo>
                  <a:lnTo>
                    <a:pt x="90169" y="57150"/>
                  </a:lnTo>
                </a:path>
                <a:path w="209550" h="186689">
                  <a:moveTo>
                    <a:pt x="0" y="27939"/>
                  </a:moveTo>
                  <a:lnTo>
                    <a:pt x="0" y="27939"/>
                  </a:lnTo>
                </a:path>
                <a:path w="209550" h="186689">
                  <a:moveTo>
                    <a:pt x="0" y="29210"/>
                  </a:moveTo>
                  <a:lnTo>
                    <a:pt x="7123" y="18216"/>
                  </a:lnTo>
                  <a:lnTo>
                    <a:pt x="26511" y="8889"/>
                  </a:lnTo>
                  <a:lnTo>
                    <a:pt x="55185" y="2420"/>
                  </a:lnTo>
                  <a:lnTo>
                    <a:pt x="90169" y="0"/>
                  </a:lnTo>
                </a:path>
                <a:path w="209550" h="186689">
                  <a:moveTo>
                    <a:pt x="0" y="29210"/>
                  </a:moveTo>
                  <a:lnTo>
                    <a:pt x="0" y="29210"/>
                  </a:lnTo>
                </a:path>
                <a:path w="209550" h="186689">
                  <a:moveTo>
                    <a:pt x="209550" y="95250"/>
                  </a:moveTo>
                  <a:lnTo>
                    <a:pt x="200183" y="130432"/>
                  </a:lnTo>
                  <a:lnTo>
                    <a:pt x="174625" y="159543"/>
                  </a:lnTo>
                  <a:lnTo>
                    <a:pt x="136683" y="179367"/>
                  </a:lnTo>
                  <a:lnTo>
                    <a:pt x="90169" y="18668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922270" y="25958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922270" y="2559050"/>
              <a:ext cx="119380" cy="92710"/>
            </a:xfrm>
            <a:custGeom>
              <a:avLst/>
              <a:gdLst/>
              <a:ahLst/>
              <a:cxnLst/>
              <a:rect l="l" t="t" r="r" b="b"/>
              <a:pathLst>
                <a:path w="119380" h="92710">
                  <a:moveTo>
                    <a:pt x="119380" y="92710"/>
                  </a:moveTo>
                  <a:lnTo>
                    <a:pt x="110013" y="56792"/>
                  </a:lnTo>
                  <a:lnTo>
                    <a:pt x="84455" y="27305"/>
                  </a:lnTo>
                  <a:lnTo>
                    <a:pt x="46513" y="7342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922270" y="2540001"/>
              <a:ext cx="119380" cy="130810"/>
            </a:xfrm>
            <a:custGeom>
              <a:avLst/>
              <a:gdLst/>
              <a:ahLst/>
              <a:cxnLst/>
              <a:rect l="l" t="t" r="r" b="b"/>
              <a:pathLst>
                <a:path w="119380" h="130810">
                  <a:moveTo>
                    <a:pt x="119380" y="92710"/>
                  </a:moveTo>
                  <a:lnTo>
                    <a:pt x="119380" y="130807"/>
                  </a:lnTo>
                </a:path>
                <a:path w="119380" h="13081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32100" y="2559050"/>
              <a:ext cx="209550" cy="182880"/>
            </a:xfrm>
            <a:custGeom>
              <a:avLst/>
              <a:gdLst/>
              <a:ahLst/>
              <a:cxnLst/>
              <a:rect l="l" t="t" r="r" b="b"/>
              <a:pathLst>
                <a:path w="209550" h="182880">
                  <a:moveTo>
                    <a:pt x="0" y="26670"/>
                  </a:moveTo>
                  <a:lnTo>
                    <a:pt x="7123" y="37663"/>
                  </a:lnTo>
                  <a:lnTo>
                    <a:pt x="26511" y="46989"/>
                  </a:lnTo>
                  <a:lnTo>
                    <a:pt x="55185" y="53459"/>
                  </a:lnTo>
                  <a:lnTo>
                    <a:pt x="90169" y="55879"/>
                  </a:lnTo>
                </a:path>
                <a:path w="209550" h="182880">
                  <a:moveTo>
                    <a:pt x="0" y="26670"/>
                  </a:moveTo>
                  <a:lnTo>
                    <a:pt x="0" y="26670"/>
                  </a:lnTo>
                </a:path>
                <a:path w="209550" h="182880">
                  <a:moveTo>
                    <a:pt x="0" y="29210"/>
                  </a:moveTo>
                  <a:lnTo>
                    <a:pt x="7123" y="17680"/>
                  </a:lnTo>
                  <a:lnTo>
                    <a:pt x="26511" y="8413"/>
                  </a:lnTo>
                  <a:lnTo>
                    <a:pt x="55185" y="2242"/>
                  </a:lnTo>
                  <a:lnTo>
                    <a:pt x="90169" y="0"/>
                  </a:lnTo>
                </a:path>
                <a:path w="209550" h="182880">
                  <a:moveTo>
                    <a:pt x="0" y="29210"/>
                  </a:moveTo>
                  <a:lnTo>
                    <a:pt x="0" y="29210"/>
                  </a:lnTo>
                </a:path>
                <a:path w="209550" h="182880">
                  <a:moveTo>
                    <a:pt x="209550" y="92710"/>
                  </a:moveTo>
                  <a:lnTo>
                    <a:pt x="200183" y="127694"/>
                  </a:lnTo>
                  <a:lnTo>
                    <a:pt x="174625" y="156368"/>
                  </a:lnTo>
                  <a:lnTo>
                    <a:pt x="136683" y="175756"/>
                  </a:lnTo>
                  <a:lnTo>
                    <a:pt x="90169" y="18287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922270" y="27228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22270" y="2689860"/>
              <a:ext cx="119380" cy="90170"/>
            </a:xfrm>
            <a:custGeom>
              <a:avLst/>
              <a:gdLst/>
              <a:ahLst/>
              <a:cxnLst/>
              <a:rect l="l" t="t" r="r" b="b"/>
              <a:pathLst>
                <a:path w="119380" h="90169">
                  <a:moveTo>
                    <a:pt x="119380" y="90169"/>
                  </a:moveTo>
                  <a:lnTo>
                    <a:pt x="110013" y="55185"/>
                  </a:lnTo>
                  <a:lnTo>
                    <a:pt x="84455" y="26511"/>
                  </a:lnTo>
                  <a:lnTo>
                    <a:pt x="46513" y="7123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922270" y="2669541"/>
              <a:ext cx="119380" cy="129539"/>
            </a:xfrm>
            <a:custGeom>
              <a:avLst/>
              <a:gdLst/>
              <a:ahLst/>
              <a:cxnLst/>
              <a:rect l="l" t="t" r="r" b="b"/>
              <a:pathLst>
                <a:path w="119380" h="129539">
                  <a:moveTo>
                    <a:pt x="119380" y="82550"/>
                  </a:moveTo>
                  <a:lnTo>
                    <a:pt x="119380" y="129537"/>
                  </a:lnTo>
                </a:path>
                <a:path w="119380" h="12953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32100" y="2688589"/>
              <a:ext cx="209550" cy="255270"/>
            </a:xfrm>
            <a:custGeom>
              <a:avLst/>
              <a:gdLst/>
              <a:ahLst/>
              <a:cxnLst/>
              <a:rect l="l" t="t" r="r" b="b"/>
              <a:pathLst>
                <a:path w="209550" h="255269">
                  <a:moveTo>
                    <a:pt x="0" y="26670"/>
                  </a:moveTo>
                  <a:lnTo>
                    <a:pt x="7123" y="36730"/>
                  </a:lnTo>
                  <a:lnTo>
                    <a:pt x="26511" y="45243"/>
                  </a:lnTo>
                  <a:lnTo>
                    <a:pt x="55185" y="51137"/>
                  </a:lnTo>
                  <a:lnTo>
                    <a:pt x="90169" y="53339"/>
                  </a:lnTo>
                </a:path>
                <a:path w="209550" h="255269">
                  <a:moveTo>
                    <a:pt x="0" y="26670"/>
                  </a:moveTo>
                  <a:lnTo>
                    <a:pt x="0" y="26670"/>
                  </a:lnTo>
                </a:path>
                <a:path w="209550" h="255269">
                  <a:moveTo>
                    <a:pt x="0" y="26670"/>
                  </a:moveTo>
                  <a:lnTo>
                    <a:pt x="7123" y="16609"/>
                  </a:lnTo>
                  <a:lnTo>
                    <a:pt x="26511" y="8096"/>
                  </a:lnTo>
                  <a:lnTo>
                    <a:pt x="55185" y="2202"/>
                  </a:lnTo>
                  <a:lnTo>
                    <a:pt x="90169" y="0"/>
                  </a:lnTo>
                </a:path>
                <a:path w="209550" h="255269">
                  <a:moveTo>
                    <a:pt x="0" y="26670"/>
                  </a:moveTo>
                  <a:lnTo>
                    <a:pt x="0" y="26670"/>
                  </a:lnTo>
                </a:path>
                <a:path w="209550" h="255269">
                  <a:moveTo>
                    <a:pt x="209550" y="82550"/>
                  </a:moveTo>
                  <a:lnTo>
                    <a:pt x="201037" y="122991"/>
                  </a:lnTo>
                  <a:lnTo>
                    <a:pt x="177641" y="156527"/>
                  </a:lnTo>
                  <a:lnTo>
                    <a:pt x="142577" y="180062"/>
                  </a:lnTo>
                  <a:lnTo>
                    <a:pt x="99060" y="190500"/>
                  </a:lnTo>
                </a:path>
                <a:path w="209550" h="255269">
                  <a:moveTo>
                    <a:pt x="90169" y="191770"/>
                  </a:moveTo>
                  <a:lnTo>
                    <a:pt x="90169" y="191770"/>
                  </a:lnTo>
                </a:path>
                <a:path w="209550" h="255269">
                  <a:moveTo>
                    <a:pt x="73660" y="195580"/>
                  </a:moveTo>
                  <a:lnTo>
                    <a:pt x="80545" y="192980"/>
                  </a:lnTo>
                  <a:lnTo>
                    <a:pt x="87788" y="190976"/>
                  </a:lnTo>
                  <a:lnTo>
                    <a:pt x="95269" y="189686"/>
                  </a:lnTo>
                  <a:lnTo>
                    <a:pt x="102869" y="189230"/>
                  </a:lnTo>
                </a:path>
                <a:path w="209550" h="255269">
                  <a:moveTo>
                    <a:pt x="73660" y="255270"/>
                  </a:moveTo>
                  <a:lnTo>
                    <a:pt x="73660" y="255270"/>
                  </a:lnTo>
                </a:path>
                <a:path w="209550" h="255269">
                  <a:moveTo>
                    <a:pt x="102869" y="189230"/>
                  </a:moveTo>
                  <a:lnTo>
                    <a:pt x="102869" y="18923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/>
          <p:nvPr/>
        </p:nvSpPr>
        <p:spPr>
          <a:xfrm>
            <a:off x="2844800" y="4779009"/>
            <a:ext cx="88900" cy="167640"/>
          </a:xfrm>
          <a:custGeom>
            <a:avLst/>
            <a:gdLst/>
            <a:ahLst/>
            <a:cxnLst/>
            <a:rect l="l" t="t" r="r" b="b"/>
            <a:pathLst>
              <a:path w="88900" h="167639">
                <a:moveTo>
                  <a:pt x="88900" y="0"/>
                </a:moveTo>
                <a:lnTo>
                  <a:pt x="80010" y="46196"/>
                </a:lnTo>
                <a:lnTo>
                  <a:pt x="61595" y="90487"/>
                </a:lnTo>
                <a:lnTo>
                  <a:pt x="34607" y="131444"/>
                </a:lnTo>
                <a:lnTo>
                  <a:pt x="0" y="167639"/>
                </a:lnTo>
              </a:path>
            </a:pathLst>
          </a:custGeom>
          <a:ln w="3809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857500" y="4678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30829" y="4958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802731" y="4933950"/>
            <a:ext cx="198755" cy="220345"/>
          </a:xfrm>
          <a:custGeom>
            <a:avLst/>
            <a:gdLst/>
            <a:ahLst/>
            <a:cxnLst/>
            <a:rect l="l" t="t" r="r" b="b"/>
            <a:pathLst>
              <a:path w="198755" h="220345">
                <a:moveTo>
                  <a:pt x="17938" y="173989"/>
                </a:moveTo>
                <a:lnTo>
                  <a:pt x="49053" y="203577"/>
                </a:lnTo>
                <a:lnTo>
                  <a:pt x="85883" y="219233"/>
                </a:lnTo>
                <a:lnTo>
                  <a:pt x="123666" y="219888"/>
                </a:lnTo>
                <a:lnTo>
                  <a:pt x="157638" y="204469"/>
                </a:lnTo>
                <a:lnTo>
                  <a:pt x="167937" y="195937"/>
                </a:lnTo>
                <a:lnTo>
                  <a:pt x="176212" y="185737"/>
                </a:lnTo>
                <a:lnTo>
                  <a:pt x="182820" y="174109"/>
                </a:lnTo>
                <a:lnTo>
                  <a:pt x="188118" y="161289"/>
                </a:lnTo>
              </a:path>
              <a:path w="198755" h="220345">
                <a:moveTo>
                  <a:pt x="17938" y="173989"/>
                </a:moveTo>
                <a:lnTo>
                  <a:pt x="17938" y="173989"/>
                </a:lnTo>
              </a:path>
              <a:path w="198755" h="220345">
                <a:moveTo>
                  <a:pt x="198278" y="173989"/>
                </a:moveTo>
                <a:lnTo>
                  <a:pt x="198278" y="173989"/>
                </a:lnTo>
              </a:path>
              <a:path w="198755" h="220345">
                <a:moveTo>
                  <a:pt x="23018" y="180339"/>
                </a:moveTo>
                <a:lnTo>
                  <a:pt x="1686" y="134659"/>
                </a:lnTo>
                <a:lnTo>
                  <a:pt x="0" y="85407"/>
                </a:lnTo>
                <a:lnTo>
                  <a:pt x="17125" y="38536"/>
                </a:lnTo>
                <a:lnTo>
                  <a:pt x="52228" y="0"/>
                </a:lnTo>
              </a:path>
              <a:path w="198755" h="220345">
                <a:moveTo>
                  <a:pt x="23018" y="180339"/>
                </a:moveTo>
                <a:lnTo>
                  <a:pt x="23018" y="180339"/>
                </a:lnTo>
              </a:path>
              <a:path w="198755" h="220345">
                <a:moveTo>
                  <a:pt x="52228" y="0"/>
                </a:moveTo>
                <a:lnTo>
                  <a:pt x="52228" y="0"/>
                </a:lnTo>
              </a:path>
            </a:pathLst>
          </a:custGeom>
          <a:ln w="3809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2" name="object 154"/>
          <p:cNvGrpSpPr/>
          <p:nvPr/>
        </p:nvGrpSpPr>
        <p:grpSpPr>
          <a:xfrm>
            <a:off x="2885847" y="2864257"/>
            <a:ext cx="259079" cy="1938020"/>
            <a:chOff x="2885847" y="2864257"/>
            <a:chExt cx="259079" cy="1938020"/>
          </a:xfrm>
        </p:grpSpPr>
        <p:sp>
          <p:nvSpPr>
            <p:cNvPr id="155" name="object 155"/>
            <p:cNvSpPr/>
            <p:nvPr/>
          </p:nvSpPr>
          <p:spPr>
            <a:xfrm>
              <a:off x="2929890" y="2907030"/>
              <a:ext cx="0" cy="1894839"/>
            </a:xfrm>
            <a:custGeom>
              <a:avLst/>
              <a:gdLst/>
              <a:ahLst/>
              <a:cxnLst/>
              <a:rect l="l" t="t" r="r" b="b"/>
              <a:pathLst>
                <a:path h="1894839">
                  <a:moveTo>
                    <a:pt x="0" y="1894840"/>
                  </a:moveTo>
                  <a:lnTo>
                    <a:pt x="0" y="1607820"/>
                  </a:lnTo>
                </a:path>
                <a:path h="1894839">
                  <a:moveTo>
                    <a:pt x="0" y="0"/>
                  </a:moveTo>
                  <a:lnTo>
                    <a:pt x="0" y="163957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85847" y="2864257"/>
              <a:ext cx="258672" cy="783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3" name="object 157"/>
          <p:cNvGrpSpPr/>
          <p:nvPr/>
        </p:nvGrpSpPr>
        <p:grpSpPr>
          <a:xfrm>
            <a:off x="2396897" y="5100727"/>
            <a:ext cx="1062990" cy="762635"/>
            <a:chOff x="2396897" y="5100727"/>
            <a:chExt cx="1062990" cy="762635"/>
          </a:xfrm>
        </p:grpSpPr>
        <p:sp>
          <p:nvSpPr>
            <p:cNvPr id="158" name="object 158"/>
            <p:cNvSpPr/>
            <p:nvPr/>
          </p:nvSpPr>
          <p:spPr>
            <a:xfrm>
              <a:off x="2401570" y="5308600"/>
              <a:ext cx="1045210" cy="542290"/>
            </a:xfrm>
            <a:custGeom>
              <a:avLst/>
              <a:gdLst/>
              <a:ahLst/>
              <a:cxnLst/>
              <a:rect l="l" t="t" r="r" b="b"/>
              <a:pathLst>
                <a:path w="1045210" h="542289">
                  <a:moveTo>
                    <a:pt x="163830" y="0"/>
                  </a:moveTo>
                  <a:lnTo>
                    <a:pt x="114994" y="15537"/>
                  </a:lnTo>
                  <a:lnTo>
                    <a:pt x="79851" y="47148"/>
                  </a:lnTo>
                  <a:lnTo>
                    <a:pt x="53994" y="86617"/>
                  </a:lnTo>
                  <a:lnTo>
                    <a:pt x="33019" y="125730"/>
                  </a:lnTo>
                  <a:lnTo>
                    <a:pt x="16073" y="164405"/>
                  </a:lnTo>
                  <a:lnTo>
                    <a:pt x="6032" y="206533"/>
                  </a:lnTo>
                  <a:lnTo>
                    <a:pt x="1230" y="249852"/>
                  </a:lnTo>
                  <a:lnTo>
                    <a:pt x="0" y="292100"/>
                  </a:lnTo>
                  <a:lnTo>
                    <a:pt x="1230" y="335974"/>
                  </a:lnTo>
                  <a:lnTo>
                    <a:pt x="6032" y="381158"/>
                  </a:lnTo>
                  <a:lnTo>
                    <a:pt x="16073" y="423723"/>
                  </a:lnTo>
                  <a:lnTo>
                    <a:pt x="33019" y="459740"/>
                  </a:lnTo>
                  <a:lnTo>
                    <a:pt x="57745" y="489426"/>
                  </a:lnTo>
                  <a:lnTo>
                    <a:pt x="89852" y="514350"/>
                  </a:lnTo>
                  <a:lnTo>
                    <a:pt x="126245" y="532606"/>
                  </a:lnTo>
                  <a:lnTo>
                    <a:pt x="163830" y="542290"/>
                  </a:lnTo>
                  <a:lnTo>
                    <a:pt x="200322" y="541119"/>
                  </a:lnTo>
                  <a:lnTo>
                    <a:pt x="237648" y="530066"/>
                  </a:lnTo>
                  <a:lnTo>
                    <a:pt x="279022" y="514965"/>
                  </a:lnTo>
                  <a:lnTo>
                    <a:pt x="327660" y="501650"/>
                  </a:lnTo>
                  <a:lnTo>
                    <a:pt x="429991" y="479033"/>
                  </a:lnTo>
                  <a:lnTo>
                    <a:pt x="486948" y="467725"/>
                  </a:lnTo>
                  <a:lnTo>
                    <a:pt x="541588" y="460319"/>
                  </a:lnTo>
                  <a:lnTo>
                    <a:pt x="589280" y="459740"/>
                  </a:lnTo>
                  <a:lnTo>
                    <a:pt x="1014730" y="459740"/>
                  </a:lnTo>
                  <a:lnTo>
                    <a:pt x="1030325" y="423643"/>
                  </a:lnTo>
                  <a:lnTo>
                    <a:pt x="1040278" y="376860"/>
                  </a:lnTo>
                  <a:lnTo>
                    <a:pt x="1044854" y="323479"/>
                  </a:lnTo>
                  <a:lnTo>
                    <a:pt x="1044321" y="267588"/>
                  </a:lnTo>
                  <a:lnTo>
                    <a:pt x="1038945" y="213274"/>
                  </a:lnTo>
                  <a:lnTo>
                    <a:pt x="1028992" y="164626"/>
                  </a:lnTo>
                  <a:lnTo>
                    <a:pt x="1014730" y="125730"/>
                  </a:lnTo>
                  <a:lnTo>
                    <a:pt x="990123" y="90399"/>
                  </a:lnTo>
                  <a:lnTo>
                    <a:pt x="982825" y="83819"/>
                  </a:lnTo>
                  <a:lnTo>
                    <a:pt x="490219" y="83819"/>
                  </a:lnTo>
                  <a:lnTo>
                    <a:pt x="443348" y="78843"/>
                  </a:lnTo>
                  <a:lnTo>
                    <a:pt x="393300" y="66091"/>
                  </a:lnTo>
                  <a:lnTo>
                    <a:pt x="342029" y="48830"/>
                  </a:lnTo>
                  <a:lnTo>
                    <a:pt x="291492" y="30324"/>
                  </a:lnTo>
                  <a:lnTo>
                    <a:pt x="243643" y="13840"/>
                  </a:lnTo>
                  <a:lnTo>
                    <a:pt x="200437" y="2643"/>
                  </a:lnTo>
                  <a:lnTo>
                    <a:pt x="163830" y="0"/>
                  </a:lnTo>
                  <a:close/>
                </a:path>
                <a:path w="1045210" h="542289">
                  <a:moveTo>
                    <a:pt x="1014730" y="459740"/>
                  </a:moveTo>
                  <a:lnTo>
                    <a:pt x="589280" y="459740"/>
                  </a:lnTo>
                  <a:lnTo>
                    <a:pt x="634861" y="475317"/>
                  </a:lnTo>
                  <a:lnTo>
                    <a:pt x="671036" y="503396"/>
                  </a:lnTo>
                  <a:lnTo>
                    <a:pt x="706973" y="530284"/>
                  </a:lnTo>
                  <a:lnTo>
                    <a:pt x="751840" y="542290"/>
                  </a:lnTo>
                  <a:lnTo>
                    <a:pt x="792920" y="540937"/>
                  </a:lnTo>
                  <a:lnTo>
                    <a:pt x="841727" y="536128"/>
                  </a:lnTo>
                  <a:lnTo>
                    <a:pt x="893286" y="526732"/>
                  </a:lnTo>
                  <a:lnTo>
                    <a:pt x="942622" y="511621"/>
                  </a:lnTo>
                  <a:lnTo>
                    <a:pt x="984761" y="489667"/>
                  </a:lnTo>
                  <a:lnTo>
                    <a:pt x="1014730" y="459740"/>
                  </a:lnTo>
                  <a:close/>
                </a:path>
                <a:path w="1045210" h="542289">
                  <a:moveTo>
                    <a:pt x="786130" y="0"/>
                  </a:moveTo>
                  <a:lnTo>
                    <a:pt x="741015" y="4004"/>
                  </a:lnTo>
                  <a:lnTo>
                    <a:pt x="693608" y="18908"/>
                  </a:lnTo>
                  <a:lnTo>
                    <a:pt x="593748" y="60677"/>
                  </a:lnTo>
                  <a:lnTo>
                    <a:pt x="542213" y="77170"/>
                  </a:lnTo>
                  <a:lnTo>
                    <a:pt x="490219" y="83819"/>
                  </a:lnTo>
                  <a:lnTo>
                    <a:pt x="982825" y="83819"/>
                  </a:lnTo>
                  <a:lnTo>
                    <a:pt x="957156" y="60677"/>
                  </a:lnTo>
                  <a:lnTo>
                    <a:pt x="918051" y="36671"/>
                  </a:lnTo>
                  <a:lnTo>
                    <a:pt x="875030" y="18485"/>
                  </a:lnTo>
                  <a:lnTo>
                    <a:pt x="830315" y="6226"/>
                  </a:lnTo>
                  <a:lnTo>
                    <a:pt x="78613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01570" y="5302250"/>
              <a:ext cx="1057910" cy="556260"/>
            </a:xfrm>
            <a:custGeom>
              <a:avLst/>
              <a:gdLst/>
              <a:ahLst/>
              <a:cxnLst/>
              <a:rect l="l" t="t" r="r" b="b"/>
              <a:pathLst>
                <a:path w="1057910" h="556260">
                  <a:moveTo>
                    <a:pt x="0" y="298450"/>
                  </a:moveTo>
                  <a:lnTo>
                    <a:pt x="1230" y="256202"/>
                  </a:lnTo>
                  <a:lnTo>
                    <a:pt x="6032" y="212883"/>
                  </a:lnTo>
                  <a:lnTo>
                    <a:pt x="16073" y="170755"/>
                  </a:lnTo>
                  <a:lnTo>
                    <a:pt x="33019" y="132080"/>
                  </a:lnTo>
                  <a:lnTo>
                    <a:pt x="53994" y="92967"/>
                  </a:lnTo>
                  <a:lnTo>
                    <a:pt x="79851" y="53498"/>
                  </a:lnTo>
                  <a:lnTo>
                    <a:pt x="114994" y="21887"/>
                  </a:lnTo>
                  <a:lnTo>
                    <a:pt x="163830" y="6350"/>
                  </a:lnTo>
                  <a:lnTo>
                    <a:pt x="200437" y="8993"/>
                  </a:lnTo>
                  <a:lnTo>
                    <a:pt x="243643" y="20190"/>
                  </a:lnTo>
                  <a:lnTo>
                    <a:pt x="291492" y="36674"/>
                  </a:lnTo>
                  <a:lnTo>
                    <a:pt x="342029" y="55180"/>
                  </a:lnTo>
                  <a:lnTo>
                    <a:pt x="393300" y="72441"/>
                  </a:lnTo>
                  <a:lnTo>
                    <a:pt x="443348" y="85193"/>
                  </a:lnTo>
                  <a:lnTo>
                    <a:pt x="490219" y="90169"/>
                  </a:lnTo>
                  <a:lnTo>
                    <a:pt x="542213" y="83520"/>
                  </a:lnTo>
                  <a:lnTo>
                    <a:pt x="593748" y="67027"/>
                  </a:lnTo>
                  <a:lnTo>
                    <a:pt x="644366" y="45878"/>
                  </a:lnTo>
                  <a:lnTo>
                    <a:pt x="693608" y="25258"/>
                  </a:lnTo>
                  <a:lnTo>
                    <a:pt x="741015" y="10354"/>
                  </a:lnTo>
                  <a:lnTo>
                    <a:pt x="786130" y="6350"/>
                  </a:lnTo>
                  <a:lnTo>
                    <a:pt x="830315" y="12576"/>
                  </a:lnTo>
                  <a:lnTo>
                    <a:pt x="875030" y="24835"/>
                  </a:lnTo>
                  <a:lnTo>
                    <a:pt x="918051" y="43021"/>
                  </a:lnTo>
                  <a:lnTo>
                    <a:pt x="957156" y="67027"/>
                  </a:lnTo>
                  <a:lnTo>
                    <a:pt x="990123" y="96749"/>
                  </a:lnTo>
                  <a:lnTo>
                    <a:pt x="1014730" y="132080"/>
                  </a:lnTo>
                  <a:lnTo>
                    <a:pt x="1028992" y="170976"/>
                  </a:lnTo>
                  <a:lnTo>
                    <a:pt x="1038945" y="219624"/>
                  </a:lnTo>
                  <a:lnTo>
                    <a:pt x="1044321" y="273938"/>
                  </a:lnTo>
                  <a:lnTo>
                    <a:pt x="1044854" y="329829"/>
                  </a:lnTo>
                  <a:lnTo>
                    <a:pt x="1040278" y="383210"/>
                  </a:lnTo>
                  <a:lnTo>
                    <a:pt x="1030325" y="429993"/>
                  </a:lnTo>
                  <a:lnTo>
                    <a:pt x="1014730" y="466090"/>
                  </a:lnTo>
                  <a:lnTo>
                    <a:pt x="984761" y="496017"/>
                  </a:lnTo>
                  <a:lnTo>
                    <a:pt x="942622" y="517971"/>
                  </a:lnTo>
                  <a:lnTo>
                    <a:pt x="893286" y="533082"/>
                  </a:lnTo>
                  <a:lnTo>
                    <a:pt x="841727" y="542478"/>
                  </a:lnTo>
                  <a:lnTo>
                    <a:pt x="792920" y="547287"/>
                  </a:lnTo>
                  <a:lnTo>
                    <a:pt x="751840" y="548640"/>
                  </a:lnTo>
                  <a:lnTo>
                    <a:pt x="706973" y="536634"/>
                  </a:lnTo>
                  <a:lnTo>
                    <a:pt x="671036" y="509746"/>
                  </a:lnTo>
                  <a:lnTo>
                    <a:pt x="634861" y="481667"/>
                  </a:lnTo>
                  <a:lnTo>
                    <a:pt x="589280" y="466090"/>
                  </a:lnTo>
                  <a:lnTo>
                    <a:pt x="541588" y="466669"/>
                  </a:lnTo>
                  <a:lnTo>
                    <a:pt x="486948" y="474075"/>
                  </a:lnTo>
                  <a:lnTo>
                    <a:pt x="429991" y="485383"/>
                  </a:lnTo>
                  <a:lnTo>
                    <a:pt x="375351" y="497667"/>
                  </a:lnTo>
                  <a:lnTo>
                    <a:pt x="327660" y="508000"/>
                  </a:lnTo>
                  <a:lnTo>
                    <a:pt x="279022" y="521315"/>
                  </a:lnTo>
                  <a:lnTo>
                    <a:pt x="237648" y="536416"/>
                  </a:lnTo>
                  <a:lnTo>
                    <a:pt x="200322" y="547469"/>
                  </a:lnTo>
                  <a:lnTo>
                    <a:pt x="126245" y="538956"/>
                  </a:lnTo>
                  <a:lnTo>
                    <a:pt x="89852" y="520700"/>
                  </a:lnTo>
                  <a:lnTo>
                    <a:pt x="57745" y="495776"/>
                  </a:lnTo>
                  <a:lnTo>
                    <a:pt x="33019" y="466090"/>
                  </a:lnTo>
                  <a:lnTo>
                    <a:pt x="16073" y="430073"/>
                  </a:lnTo>
                  <a:lnTo>
                    <a:pt x="6032" y="387508"/>
                  </a:lnTo>
                  <a:lnTo>
                    <a:pt x="1230" y="342324"/>
                  </a:lnTo>
                  <a:lnTo>
                    <a:pt x="0" y="298450"/>
                  </a:lnTo>
                  <a:close/>
                </a:path>
                <a:path w="1057910" h="556260">
                  <a:moveTo>
                    <a:pt x="0" y="0"/>
                  </a:moveTo>
                  <a:lnTo>
                    <a:pt x="0" y="0"/>
                  </a:lnTo>
                </a:path>
                <a:path w="1057910" h="556260">
                  <a:moveTo>
                    <a:pt x="1057909" y="556260"/>
                  </a:moveTo>
                  <a:lnTo>
                    <a:pt x="1057909" y="55626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60040" y="5407660"/>
              <a:ext cx="66040" cy="359410"/>
            </a:xfrm>
            <a:custGeom>
              <a:avLst/>
              <a:gdLst/>
              <a:ahLst/>
              <a:cxnLst/>
              <a:rect l="l" t="t" r="r" b="b"/>
              <a:pathLst>
                <a:path w="66039" h="359410">
                  <a:moveTo>
                    <a:pt x="44450" y="0"/>
                  </a:moveTo>
                  <a:lnTo>
                    <a:pt x="27920" y="39171"/>
                  </a:lnTo>
                  <a:lnTo>
                    <a:pt x="14128" y="79057"/>
                  </a:lnTo>
                  <a:lnTo>
                    <a:pt x="5337" y="120372"/>
                  </a:lnTo>
                  <a:lnTo>
                    <a:pt x="3810" y="163829"/>
                  </a:lnTo>
                  <a:lnTo>
                    <a:pt x="10854" y="209927"/>
                  </a:lnTo>
                  <a:lnTo>
                    <a:pt x="24923" y="258286"/>
                  </a:lnTo>
                  <a:lnTo>
                    <a:pt x="43993" y="308312"/>
                  </a:lnTo>
                  <a:lnTo>
                    <a:pt x="66040" y="359409"/>
                  </a:lnTo>
                </a:path>
                <a:path w="66039" h="359410">
                  <a:moveTo>
                    <a:pt x="0" y="0"/>
                  </a:moveTo>
                  <a:lnTo>
                    <a:pt x="0" y="0"/>
                  </a:lnTo>
                </a:path>
                <a:path w="66039" h="359410">
                  <a:moveTo>
                    <a:pt x="66040" y="359409"/>
                  </a:moveTo>
                  <a:lnTo>
                    <a:pt x="66040" y="359409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99410" y="5146040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h="261620">
                  <a:moveTo>
                    <a:pt x="0" y="26162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81630" y="5382260"/>
              <a:ext cx="31750" cy="33020"/>
            </a:xfrm>
            <a:custGeom>
              <a:avLst/>
              <a:gdLst/>
              <a:ahLst/>
              <a:cxnLst/>
              <a:rect l="l" t="t" r="r" b="b"/>
              <a:pathLst>
                <a:path w="31750" h="33020">
                  <a:moveTo>
                    <a:pt x="24130" y="0"/>
                  </a:moveTo>
                  <a:lnTo>
                    <a:pt x="6350" y="0"/>
                  </a:lnTo>
                  <a:lnTo>
                    <a:pt x="0" y="6349"/>
                  </a:lnTo>
                  <a:lnTo>
                    <a:pt x="0" y="25399"/>
                  </a:lnTo>
                  <a:lnTo>
                    <a:pt x="6350" y="33019"/>
                  </a:lnTo>
                  <a:lnTo>
                    <a:pt x="24130" y="33019"/>
                  </a:lnTo>
                  <a:lnTo>
                    <a:pt x="31750" y="25399"/>
                  </a:lnTo>
                  <a:lnTo>
                    <a:pt x="31750" y="6349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81630" y="5382260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15239" y="0"/>
                  </a:moveTo>
                  <a:lnTo>
                    <a:pt x="24130" y="0"/>
                  </a:lnTo>
                  <a:lnTo>
                    <a:pt x="31750" y="6349"/>
                  </a:lnTo>
                  <a:lnTo>
                    <a:pt x="31750" y="16509"/>
                  </a:lnTo>
                  <a:lnTo>
                    <a:pt x="31750" y="25399"/>
                  </a:lnTo>
                  <a:lnTo>
                    <a:pt x="24130" y="33019"/>
                  </a:lnTo>
                  <a:lnTo>
                    <a:pt x="15239" y="33019"/>
                  </a:lnTo>
                  <a:lnTo>
                    <a:pt x="6350" y="33019"/>
                  </a:lnTo>
                  <a:lnTo>
                    <a:pt x="0" y="25399"/>
                  </a:lnTo>
                  <a:lnTo>
                    <a:pt x="0" y="16509"/>
                  </a:lnTo>
                  <a:lnTo>
                    <a:pt x="0" y="6349"/>
                  </a:lnTo>
                  <a:lnTo>
                    <a:pt x="6350" y="0"/>
                  </a:lnTo>
                  <a:lnTo>
                    <a:pt x="15239" y="0"/>
                  </a:lnTo>
                  <a:close/>
                </a:path>
                <a:path w="33019" h="33020">
                  <a:moveTo>
                    <a:pt x="0" y="0"/>
                  </a:moveTo>
                  <a:lnTo>
                    <a:pt x="0" y="0"/>
                  </a:lnTo>
                </a:path>
                <a:path w="33019" h="33020">
                  <a:moveTo>
                    <a:pt x="33019" y="33019"/>
                  </a:moveTo>
                  <a:lnTo>
                    <a:pt x="33019" y="33019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64257" y="5100727"/>
              <a:ext cx="77924" cy="830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68930" y="5368290"/>
              <a:ext cx="68580" cy="73660"/>
            </a:xfrm>
            <a:custGeom>
              <a:avLst/>
              <a:gdLst/>
              <a:ahLst/>
              <a:cxnLst/>
              <a:rect l="l" t="t" r="r" b="b"/>
              <a:pathLst>
                <a:path w="68580" h="73660">
                  <a:moveTo>
                    <a:pt x="34289" y="0"/>
                  </a:moveTo>
                  <a:lnTo>
                    <a:pt x="20895" y="2897"/>
                  </a:lnTo>
                  <a:lnTo>
                    <a:pt x="10001" y="10795"/>
                  </a:lnTo>
                  <a:lnTo>
                    <a:pt x="2678" y="22502"/>
                  </a:lnTo>
                  <a:lnTo>
                    <a:pt x="0" y="36830"/>
                  </a:lnTo>
                  <a:lnTo>
                    <a:pt x="2678" y="51157"/>
                  </a:lnTo>
                  <a:lnTo>
                    <a:pt x="10001" y="62865"/>
                  </a:lnTo>
                  <a:lnTo>
                    <a:pt x="20895" y="70762"/>
                  </a:lnTo>
                  <a:lnTo>
                    <a:pt x="34289" y="73660"/>
                  </a:lnTo>
                  <a:lnTo>
                    <a:pt x="48220" y="70762"/>
                  </a:lnTo>
                  <a:lnTo>
                    <a:pt x="59055" y="62865"/>
                  </a:lnTo>
                  <a:lnTo>
                    <a:pt x="66079" y="51157"/>
                  </a:lnTo>
                  <a:lnTo>
                    <a:pt x="68580" y="36830"/>
                  </a:lnTo>
                  <a:lnTo>
                    <a:pt x="66079" y="22502"/>
                  </a:lnTo>
                  <a:lnTo>
                    <a:pt x="59055" y="10795"/>
                  </a:lnTo>
                  <a:lnTo>
                    <a:pt x="48220" y="2897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68930" y="5368290"/>
              <a:ext cx="69850" cy="73660"/>
            </a:xfrm>
            <a:custGeom>
              <a:avLst/>
              <a:gdLst/>
              <a:ahLst/>
              <a:cxnLst/>
              <a:rect l="l" t="t" r="r" b="b"/>
              <a:pathLst>
                <a:path w="69850" h="73660">
                  <a:moveTo>
                    <a:pt x="34289" y="0"/>
                  </a:moveTo>
                  <a:lnTo>
                    <a:pt x="48220" y="2897"/>
                  </a:lnTo>
                  <a:lnTo>
                    <a:pt x="59055" y="10795"/>
                  </a:lnTo>
                  <a:lnTo>
                    <a:pt x="66079" y="22502"/>
                  </a:lnTo>
                  <a:lnTo>
                    <a:pt x="68580" y="36830"/>
                  </a:lnTo>
                  <a:lnTo>
                    <a:pt x="66079" y="51157"/>
                  </a:lnTo>
                  <a:lnTo>
                    <a:pt x="59055" y="62865"/>
                  </a:lnTo>
                  <a:lnTo>
                    <a:pt x="48220" y="70762"/>
                  </a:lnTo>
                  <a:lnTo>
                    <a:pt x="34289" y="73660"/>
                  </a:lnTo>
                  <a:lnTo>
                    <a:pt x="20895" y="70762"/>
                  </a:lnTo>
                  <a:lnTo>
                    <a:pt x="10001" y="62865"/>
                  </a:lnTo>
                  <a:lnTo>
                    <a:pt x="2678" y="51157"/>
                  </a:lnTo>
                  <a:lnTo>
                    <a:pt x="0" y="36830"/>
                  </a:lnTo>
                  <a:lnTo>
                    <a:pt x="2678" y="22502"/>
                  </a:lnTo>
                  <a:lnTo>
                    <a:pt x="10001" y="10795"/>
                  </a:lnTo>
                  <a:lnTo>
                    <a:pt x="20895" y="2897"/>
                  </a:lnTo>
                  <a:lnTo>
                    <a:pt x="34289" y="0"/>
                  </a:lnTo>
                  <a:close/>
                </a:path>
                <a:path w="69850" h="73660">
                  <a:moveTo>
                    <a:pt x="0" y="0"/>
                  </a:moveTo>
                  <a:lnTo>
                    <a:pt x="0" y="0"/>
                  </a:lnTo>
                </a:path>
                <a:path w="69850" h="73660">
                  <a:moveTo>
                    <a:pt x="69850" y="73660"/>
                  </a:moveTo>
                  <a:lnTo>
                    <a:pt x="69850" y="73660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/>
          <p:nvPr/>
        </p:nvSpPr>
        <p:spPr>
          <a:xfrm>
            <a:off x="2809239" y="1630679"/>
            <a:ext cx="146050" cy="415290"/>
          </a:xfrm>
          <a:custGeom>
            <a:avLst/>
            <a:gdLst/>
            <a:ahLst/>
            <a:cxnLst/>
            <a:rect l="l" t="t" r="r" b="b"/>
            <a:pathLst>
              <a:path w="146050" h="415289">
                <a:moveTo>
                  <a:pt x="146050" y="0"/>
                </a:moveTo>
                <a:lnTo>
                  <a:pt x="82609" y="23978"/>
                </a:lnTo>
                <a:lnTo>
                  <a:pt x="55976" y="51884"/>
                </a:lnTo>
                <a:lnTo>
                  <a:pt x="33830" y="88566"/>
                </a:lnTo>
                <a:lnTo>
                  <a:pt x="16995" y="132646"/>
                </a:lnTo>
                <a:lnTo>
                  <a:pt x="6290" y="182746"/>
                </a:lnTo>
                <a:lnTo>
                  <a:pt x="2540" y="237490"/>
                </a:lnTo>
              </a:path>
              <a:path w="146050" h="415289">
                <a:moveTo>
                  <a:pt x="146050" y="0"/>
                </a:moveTo>
                <a:lnTo>
                  <a:pt x="146050" y="0"/>
                </a:lnTo>
              </a:path>
              <a:path w="146050" h="415289">
                <a:moveTo>
                  <a:pt x="2540" y="237490"/>
                </a:moveTo>
                <a:lnTo>
                  <a:pt x="2540" y="237490"/>
                </a:lnTo>
              </a:path>
              <a:path w="146050" h="415289">
                <a:moveTo>
                  <a:pt x="43180" y="415290"/>
                </a:moveTo>
                <a:lnTo>
                  <a:pt x="26253" y="401439"/>
                </a:lnTo>
                <a:lnTo>
                  <a:pt x="12541" y="363537"/>
                </a:lnTo>
                <a:lnTo>
                  <a:pt x="3353" y="307062"/>
                </a:lnTo>
                <a:lnTo>
                  <a:pt x="0" y="237490"/>
                </a:lnTo>
              </a:path>
              <a:path w="146050" h="415289">
                <a:moveTo>
                  <a:pt x="0" y="237490"/>
                </a:moveTo>
                <a:lnTo>
                  <a:pt x="0" y="237490"/>
                </a:lnTo>
              </a:path>
            </a:pathLst>
          </a:custGeom>
          <a:ln w="3809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4" name="object 168"/>
          <p:cNvGrpSpPr/>
          <p:nvPr/>
        </p:nvGrpSpPr>
        <p:grpSpPr>
          <a:xfrm>
            <a:off x="2654300" y="1875789"/>
            <a:ext cx="580390" cy="2410460"/>
            <a:chOff x="2654300" y="1875789"/>
            <a:chExt cx="580390" cy="2410460"/>
          </a:xfrm>
        </p:grpSpPr>
        <p:sp>
          <p:nvSpPr>
            <p:cNvPr id="169" name="object 169"/>
            <p:cNvSpPr/>
            <p:nvPr/>
          </p:nvSpPr>
          <p:spPr>
            <a:xfrm>
              <a:off x="2692400" y="1913889"/>
              <a:ext cx="502920" cy="2334260"/>
            </a:xfrm>
            <a:custGeom>
              <a:avLst/>
              <a:gdLst/>
              <a:ahLst/>
              <a:cxnLst/>
              <a:rect l="l" t="t" r="r" b="b"/>
              <a:pathLst>
                <a:path w="502919" h="2334260">
                  <a:moveTo>
                    <a:pt x="0" y="1167130"/>
                  </a:moveTo>
                  <a:lnTo>
                    <a:pt x="0" y="0"/>
                  </a:lnTo>
                  <a:lnTo>
                    <a:pt x="502919" y="0"/>
                  </a:lnTo>
                  <a:lnTo>
                    <a:pt x="502919" y="2334260"/>
                  </a:lnTo>
                  <a:lnTo>
                    <a:pt x="0" y="2334260"/>
                  </a:lnTo>
                  <a:lnTo>
                    <a:pt x="0" y="1167130"/>
                  </a:lnTo>
                  <a:close/>
                </a:path>
              </a:pathLst>
            </a:custGeom>
            <a:ln w="7619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120390" y="2184399"/>
              <a:ext cx="114300" cy="2000250"/>
            </a:xfrm>
            <a:custGeom>
              <a:avLst/>
              <a:gdLst/>
              <a:ahLst/>
              <a:cxnLst/>
              <a:rect l="l" t="t" r="r" b="b"/>
              <a:pathLst>
                <a:path w="114300" h="2000250">
                  <a:moveTo>
                    <a:pt x="0" y="2000250"/>
                  </a:moveTo>
                  <a:lnTo>
                    <a:pt x="114300" y="200025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2000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078480" y="2096769"/>
              <a:ext cx="88900" cy="15747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078480" y="217804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078480" y="2254249"/>
              <a:ext cx="88900" cy="15367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078480" y="23317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078480" y="24079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078480" y="24841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078480" y="25603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078480" y="26365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078480" y="27127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078480" y="27889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078480" y="28651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078480" y="29413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078480" y="301751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078480" y="3093719"/>
              <a:ext cx="88900" cy="15366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078480" y="317118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078480" y="324738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078480" y="332358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078480" y="339978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078480" y="347598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078480" y="355218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078480" y="362838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078480" y="370458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078480" y="3780789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078480" y="3856989"/>
              <a:ext cx="88900" cy="15367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078480" y="3934460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078480" y="4010660"/>
              <a:ext cx="88900" cy="152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078480" y="4086860"/>
              <a:ext cx="88900" cy="825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078480" y="2388869"/>
              <a:ext cx="144780" cy="1784350"/>
            </a:xfrm>
            <a:custGeom>
              <a:avLst/>
              <a:gdLst/>
              <a:ahLst/>
              <a:cxnLst/>
              <a:rect l="l" t="t" r="r" b="b"/>
              <a:pathLst>
                <a:path w="144780" h="1784350">
                  <a:moveTo>
                    <a:pt x="143509" y="0"/>
                  </a:moveTo>
                  <a:lnTo>
                    <a:pt x="0" y="0"/>
                  </a:lnTo>
                </a:path>
                <a:path w="144780" h="1784350">
                  <a:moveTo>
                    <a:pt x="144780" y="358139"/>
                  </a:moveTo>
                  <a:lnTo>
                    <a:pt x="2539" y="358139"/>
                  </a:lnTo>
                </a:path>
                <a:path w="144780" h="1784350">
                  <a:moveTo>
                    <a:pt x="143509" y="712469"/>
                  </a:moveTo>
                  <a:lnTo>
                    <a:pt x="0" y="712469"/>
                  </a:lnTo>
                </a:path>
                <a:path w="144780" h="1784350">
                  <a:moveTo>
                    <a:pt x="144780" y="1071879"/>
                  </a:moveTo>
                  <a:lnTo>
                    <a:pt x="2539" y="1071879"/>
                  </a:lnTo>
                </a:path>
                <a:path w="144780" h="1784350">
                  <a:moveTo>
                    <a:pt x="143509" y="1426209"/>
                  </a:moveTo>
                  <a:lnTo>
                    <a:pt x="1269" y="1426209"/>
                  </a:lnTo>
                </a:path>
                <a:path w="144780" h="1784350">
                  <a:moveTo>
                    <a:pt x="144780" y="1784349"/>
                  </a:moveTo>
                  <a:lnTo>
                    <a:pt x="2539" y="1784349"/>
                  </a:lnTo>
                </a:path>
              </a:pathLst>
            </a:custGeom>
            <a:ln w="190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3068320" y="2291079"/>
            <a:ext cx="182245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7625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>
              <a:latin typeface="Arial"/>
              <a:cs typeface="Arial"/>
            </a:endParaRPr>
          </a:p>
          <a:p>
            <a:pPr marR="13970" algn="r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R="13970" algn="r">
              <a:lnSpc>
                <a:spcPct val="100000"/>
              </a:lnSpc>
              <a:spcBef>
                <a:spcPts val="775"/>
              </a:spcBef>
            </a:pPr>
            <a:r>
              <a:rPr sz="800" dirty="0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6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R="13970" algn="r">
              <a:lnSpc>
                <a:spcPct val="100000"/>
              </a:lnSpc>
              <a:spcBef>
                <a:spcPts val="775"/>
              </a:spcBef>
            </a:pPr>
            <a:r>
              <a:rPr sz="800" dirty="0">
                <a:latin typeface="Arial"/>
                <a:cs typeface="Arial"/>
              </a:rPr>
              <a:t>80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00</a:t>
            </a:r>
            <a:endParaRPr sz="8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2218689" y="12839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FF7B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835910" y="4872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5" name="object 202"/>
          <p:cNvGrpSpPr/>
          <p:nvPr/>
        </p:nvGrpSpPr>
        <p:grpSpPr>
          <a:xfrm>
            <a:off x="2171700" y="1373277"/>
            <a:ext cx="1509395" cy="5294630"/>
            <a:chOff x="2171700" y="1373277"/>
            <a:chExt cx="1509395" cy="5294630"/>
          </a:xfrm>
        </p:grpSpPr>
        <p:sp>
          <p:nvSpPr>
            <p:cNvPr id="203" name="object 203"/>
            <p:cNvSpPr/>
            <p:nvPr/>
          </p:nvSpPr>
          <p:spPr>
            <a:xfrm>
              <a:off x="2209800" y="1377949"/>
              <a:ext cx="878840" cy="161290"/>
            </a:xfrm>
            <a:custGeom>
              <a:avLst/>
              <a:gdLst/>
              <a:ahLst/>
              <a:cxnLst/>
              <a:rect l="l" t="t" r="r" b="b"/>
              <a:pathLst>
                <a:path w="878839" h="161290">
                  <a:moveTo>
                    <a:pt x="647700" y="90170"/>
                  </a:moveTo>
                  <a:lnTo>
                    <a:pt x="0" y="90170"/>
                  </a:lnTo>
                  <a:lnTo>
                    <a:pt x="0" y="161290"/>
                  </a:lnTo>
                  <a:lnTo>
                    <a:pt x="647700" y="161290"/>
                  </a:lnTo>
                  <a:lnTo>
                    <a:pt x="647700" y="90170"/>
                  </a:lnTo>
                  <a:close/>
                </a:path>
                <a:path w="878839" h="161290">
                  <a:moveTo>
                    <a:pt x="878840" y="35560"/>
                  </a:moveTo>
                  <a:lnTo>
                    <a:pt x="875931" y="21971"/>
                  </a:lnTo>
                  <a:lnTo>
                    <a:pt x="868045" y="10642"/>
                  </a:lnTo>
                  <a:lnTo>
                    <a:pt x="856335" y="2882"/>
                  </a:lnTo>
                  <a:lnTo>
                    <a:pt x="842010" y="0"/>
                  </a:lnTo>
                  <a:lnTo>
                    <a:pt x="613410" y="0"/>
                  </a:lnTo>
                  <a:lnTo>
                    <a:pt x="598881" y="2882"/>
                  </a:lnTo>
                  <a:lnTo>
                    <a:pt x="586740" y="10642"/>
                  </a:lnTo>
                  <a:lnTo>
                    <a:pt x="578396" y="21971"/>
                  </a:lnTo>
                  <a:lnTo>
                    <a:pt x="575310" y="35560"/>
                  </a:lnTo>
                  <a:lnTo>
                    <a:pt x="578396" y="49161"/>
                  </a:lnTo>
                  <a:lnTo>
                    <a:pt x="586740" y="60490"/>
                  </a:lnTo>
                  <a:lnTo>
                    <a:pt x="598881" y="68249"/>
                  </a:lnTo>
                  <a:lnTo>
                    <a:pt x="613410" y="71120"/>
                  </a:lnTo>
                  <a:lnTo>
                    <a:pt x="842010" y="71120"/>
                  </a:lnTo>
                  <a:lnTo>
                    <a:pt x="856335" y="68249"/>
                  </a:lnTo>
                  <a:lnTo>
                    <a:pt x="868032" y="60490"/>
                  </a:lnTo>
                  <a:lnTo>
                    <a:pt x="875931" y="49161"/>
                  </a:lnTo>
                  <a:lnTo>
                    <a:pt x="878840" y="3556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785109" y="1377950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30" h="71119">
                  <a:moveTo>
                    <a:pt x="303529" y="35560"/>
                  </a:moveTo>
                  <a:lnTo>
                    <a:pt x="300632" y="49152"/>
                  </a:lnTo>
                  <a:lnTo>
                    <a:pt x="292734" y="60483"/>
                  </a:lnTo>
                  <a:lnTo>
                    <a:pt x="281027" y="68242"/>
                  </a:lnTo>
                  <a:lnTo>
                    <a:pt x="266700" y="71120"/>
                  </a:lnTo>
                  <a:lnTo>
                    <a:pt x="38100" y="71120"/>
                  </a:lnTo>
                  <a:lnTo>
                    <a:pt x="23574" y="68242"/>
                  </a:lnTo>
                  <a:lnTo>
                    <a:pt x="11429" y="60483"/>
                  </a:lnTo>
                  <a:lnTo>
                    <a:pt x="3095" y="49152"/>
                  </a:lnTo>
                  <a:lnTo>
                    <a:pt x="0" y="35560"/>
                  </a:lnTo>
                  <a:lnTo>
                    <a:pt x="3095" y="21967"/>
                  </a:lnTo>
                  <a:lnTo>
                    <a:pt x="11430" y="10636"/>
                  </a:lnTo>
                  <a:lnTo>
                    <a:pt x="23574" y="2877"/>
                  </a:lnTo>
                  <a:lnTo>
                    <a:pt x="38100" y="0"/>
                  </a:lnTo>
                  <a:lnTo>
                    <a:pt x="266700" y="0"/>
                  </a:lnTo>
                  <a:lnTo>
                    <a:pt x="281027" y="2877"/>
                  </a:lnTo>
                  <a:lnTo>
                    <a:pt x="292734" y="10636"/>
                  </a:lnTo>
                  <a:lnTo>
                    <a:pt x="300632" y="21967"/>
                  </a:lnTo>
                  <a:lnTo>
                    <a:pt x="303529" y="35560"/>
                  </a:lnTo>
                  <a:close/>
                </a:path>
                <a:path w="303530" h="71119">
                  <a:moveTo>
                    <a:pt x="303529" y="71120"/>
                  </a:moveTo>
                  <a:lnTo>
                    <a:pt x="303529" y="71120"/>
                  </a:lnTo>
                </a:path>
                <a:path w="303530" h="7111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013710" y="1377950"/>
              <a:ext cx="74930" cy="71120"/>
            </a:xfrm>
            <a:custGeom>
              <a:avLst/>
              <a:gdLst/>
              <a:ahLst/>
              <a:cxnLst/>
              <a:rect l="l" t="t" r="r" b="b"/>
              <a:pathLst>
                <a:path w="74930" h="71119">
                  <a:moveTo>
                    <a:pt x="38100" y="0"/>
                  </a:moveTo>
                  <a:lnTo>
                    <a:pt x="23038" y="2877"/>
                  </a:lnTo>
                  <a:lnTo>
                    <a:pt x="10953" y="10636"/>
                  </a:lnTo>
                  <a:lnTo>
                    <a:pt x="2917" y="21967"/>
                  </a:lnTo>
                  <a:lnTo>
                    <a:pt x="0" y="35560"/>
                  </a:lnTo>
                  <a:lnTo>
                    <a:pt x="2917" y="49152"/>
                  </a:lnTo>
                  <a:lnTo>
                    <a:pt x="10953" y="60483"/>
                  </a:lnTo>
                  <a:lnTo>
                    <a:pt x="23038" y="68242"/>
                  </a:lnTo>
                  <a:lnTo>
                    <a:pt x="38100" y="71120"/>
                  </a:lnTo>
                  <a:lnTo>
                    <a:pt x="52427" y="68242"/>
                  </a:lnTo>
                  <a:lnTo>
                    <a:pt x="64134" y="60483"/>
                  </a:lnTo>
                  <a:lnTo>
                    <a:pt x="72032" y="49152"/>
                  </a:lnTo>
                  <a:lnTo>
                    <a:pt x="74929" y="35560"/>
                  </a:lnTo>
                  <a:lnTo>
                    <a:pt x="72032" y="21967"/>
                  </a:lnTo>
                  <a:lnTo>
                    <a:pt x="64135" y="10636"/>
                  </a:lnTo>
                  <a:lnTo>
                    <a:pt x="52427" y="287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785109" y="1377950"/>
              <a:ext cx="303530" cy="71120"/>
            </a:xfrm>
            <a:custGeom>
              <a:avLst/>
              <a:gdLst/>
              <a:ahLst/>
              <a:cxnLst/>
              <a:rect l="l" t="t" r="r" b="b"/>
              <a:pathLst>
                <a:path w="303530" h="71119">
                  <a:moveTo>
                    <a:pt x="303529" y="35560"/>
                  </a:moveTo>
                  <a:lnTo>
                    <a:pt x="300632" y="49152"/>
                  </a:lnTo>
                  <a:lnTo>
                    <a:pt x="292734" y="60483"/>
                  </a:lnTo>
                  <a:lnTo>
                    <a:pt x="281027" y="68242"/>
                  </a:lnTo>
                  <a:lnTo>
                    <a:pt x="266700" y="71120"/>
                  </a:lnTo>
                  <a:lnTo>
                    <a:pt x="251638" y="68242"/>
                  </a:lnTo>
                  <a:lnTo>
                    <a:pt x="239553" y="60483"/>
                  </a:lnTo>
                  <a:lnTo>
                    <a:pt x="231517" y="49152"/>
                  </a:lnTo>
                  <a:lnTo>
                    <a:pt x="228600" y="35560"/>
                  </a:lnTo>
                  <a:lnTo>
                    <a:pt x="231517" y="21967"/>
                  </a:lnTo>
                  <a:lnTo>
                    <a:pt x="239553" y="10636"/>
                  </a:lnTo>
                  <a:lnTo>
                    <a:pt x="251638" y="2877"/>
                  </a:lnTo>
                  <a:lnTo>
                    <a:pt x="266700" y="0"/>
                  </a:lnTo>
                  <a:lnTo>
                    <a:pt x="281027" y="2877"/>
                  </a:lnTo>
                  <a:lnTo>
                    <a:pt x="292734" y="10636"/>
                  </a:lnTo>
                  <a:lnTo>
                    <a:pt x="300632" y="21967"/>
                  </a:lnTo>
                  <a:lnTo>
                    <a:pt x="303529" y="35560"/>
                  </a:lnTo>
                  <a:close/>
                </a:path>
                <a:path w="303530" h="71119">
                  <a:moveTo>
                    <a:pt x="303529" y="71120"/>
                  </a:moveTo>
                  <a:lnTo>
                    <a:pt x="303529" y="71120"/>
                  </a:lnTo>
                </a:path>
                <a:path w="303530" h="7111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009900" y="1381760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19" h="58419">
                  <a:moveTo>
                    <a:pt x="35560" y="0"/>
                  </a:moveTo>
                  <a:lnTo>
                    <a:pt x="21431" y="2242"/>
                  </a:lnTo>
                  <a:lnTo>
                    <a:pt x="10160" y="8413"/>
                  </a:lnTo>
                  <a:lnTo>
                    <a:pt x="2698" y="17680"/>
                  </a:lnTo>
                  <a:lnTo>
                    <a:pt x="0" y="29210"/>
                  </a:lnTo>
                  <a:lnTo>
                    <a:pt x="2698" y="40739"/>
                  </a:lnTo>
                  <a:lnTo>
                    <a:pt x="10160" y="50006"/>
                  </a:lnTo>
                  <a:lnTo>
                    <a:pt x="21431" y="56177"/>
                  </a:lnTo>
                  <a:lnTo>
                    <a:pt x="35560" y="58419"/>
                  </a:lnTo>
                  <a:lnTo>
                    <a:pt x="49688" y="56177"/>
                  </a:lnTo>
                  <a:lnTo>
                    <a:pt x="60959" y="50006"/>
                  </a:lnTo>
                  <a:lnTo>
                    <a:pt x="68421" y="40739"/>
                  </a:lnTo>
                  <a:lnTo>
                    <a:pt x="71119" y="29210"/>
                  </a:lnTo>
                  <a:lnTo>
                    <a:pt x="68421" y="17680"/>
                  </a:lnTo>
                  <a:lnTo>
                    <a:pt x="60959" y="8413"/>
                  </a:lnTo>
                  <a:lnTo>
                    <a:pt x="49688" y="2242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009900" y="1381760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19" h="58419">
                  <a:moveTo>
                    <a:pt x="35560" y="58419"/>
                  </a:moveTo>
                  <a:lnTo>
                    <a:pt x="49688" y="56177"/>
                  </a:lnTo>
                  <a:lnTo>
                    <a:pt x="60959" y="50006"/>
                  </a:lnTo>
                  <a:lnTo>
                    <a:pt x="68421" y="40739"/>
                  </a:lnTo>
                  <a:lnTo>
                    <a:pt x="71119" y="29210"/>
                  </a:lnTo>
                  <a:lnTo>
                    <a:pt x="68421" y="17680"/>
                  </a:lnTo>
                  <a:lnTo>
                    <a:pt x="60959" y="8413"/>
                  </a:lnTo>
                  <a:lnTo>
                    <a:pt x="49688" y="2242"/>
                  </a:lnTo>
                  <a:lnTo>
                    <a:pt x="35560" y="0"/>
                  </a:lnTo>
                  <a:lnTo>
                    <a:pt x="21431" y="2242"/>
                  </a:lnTo>
                  <a:lnTo>
                    <a:pt x="10160" y="8413"/>
                  </a:lnTo>
                  <a:lnTo>
                    <a:pt x="2698" y="17680"/>
                  </a:lnTo>
                  <a:lnTo>
                    <a:pt x="0" y="29210"/>
                  </a:lnTo>
                  <a:lnTo>
                    <a:pt x="2698" y="40739"/>
                  </a:lnTo>
                  <a:lnTo>
                    <a:pt x="10160" y="50006"/>
                  </a:lnTo>
                  <a:lnTo>
                    <a:pt x="21431" y="56177"/>
                  </a:lnTo>
                  <a:lnTo>
                    <a:pt x="35560" y="58419"/>
                  </a:lnTo>
                  <a:close/>
                </a:path>
                <a:path w="71119" h="58419">
                  <a:moveTo>
                    <a:pt x="0" y="58419"/>
                  </a:moveTo>
                  <a:lnTo>
                    <a:pt x="0" y="58419"/>
                  </a:lnTo>
                </a:path>
                <a:path w="71119" h="58419">
                  <a:moveTo>
                    <a:pt x="71119" y="0"/>
                  </a:moveTo>
                  <a:lnTo>
                    <a:pt x="7111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800350" y="1400810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59">
                  <a:moveTo>
                    <a:pt x="378460" y="0"/>
                  </a:moveTo>
                  <a:lnTo>
                    <a:pt x="54610" y="0"/>
                  </a:lnTo>
                  <a:lnTo>
                    <a:pt x="33754" y="2897"/>
                  </a:lnTo>
                  <a:lnTo>
                    <a:pt x="16351" y="10795"/>
                  </a:lnTo>
                  <a:lnTo>
                    <a:pt x="4425" y="22502"/>
                  </a:lnTo>
                  <a:lnTo>
                    <a:pt x="0" y="36829"/>
                  </a:ln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10" y="73660"/>
                  </a:lnTo>
                  <a:lnTo>
                    <a:pt x="378460" y="73660"/>
                  </a:lnTo>
                  <a:lnTo>
                    <a:pt x="399117" y="70762"/>
                  </a:lnTo>
                  <a:lnTo>
                    <a:pt x="416083" y="62865"/>
                  </a:lnTo>
                  <a:lnTo>
                    <a:pt x="427573" y="51157"/>
                  </a:lnTo>
                  <a:lnTo>
                    <a:pt x="431800" y="36829"/>
                  </a:lnTo>
                  <a:lnTo>
                    <a:pt x="427573" y="22502"/>
                  </a:lnTo>
                  <a:lnTo>
                    <a:pt x="416083" y="10795"/>
                  </a:lnTo>
                  <a:lnTo>
                    <a:pt x="399117" y="2897"/>
                  </a:lnTo>
                  <a:lnTo>
                    <a:pt x="37846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800350" y="1400810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59">
                  <a:moveTo>
                    <a:pt x="431800" y="36829"/>
                  </a:moveTo>
                  <a:lnTo>
                    <a:pt x="427573" y="51157"/>
                  </a:lnTo>
                  <a:lnTo>
                    <a:pt x="416083" y="62864"/>
                  </a:lnTo>
                  <a:lnTo>
                    <a:pt x="399117" y="70762"/>
                  </a:lnTo>
                  <a:lnTo>
                    <a:pt x="378460" y="73660"/>
                  </a:lnTo>
                  <a:lnTo>
                    <a:pt x="54610" y="73660"/>
                  </a:lnTo>
                  <a:lnTo>
                    <a:pt x="33754" y="70762"/>
                  </a:lnTo>
                  <a:lnTo>
                    <a:pt x="16351" y="62865"/>
                  </a:lnTo>
                  <a:lnTo>
                    <a:pt x="4425" y="51157"/>
                  </a:lnTo>
                  <a:lnTo>
                    <a:pt x="0" y="36829"/>
                  </a:lnTo>
                  <a:lnTo>
                    <a:pt x="4425" y="22502"/>
                  </a:lnTo>
                  <a:lnTo>
                    <a:pt x="16351" y="10795"/>
                  </a:lnTo>
                  <a:lnTo>
                    <a:pt x="33754" y="2897"/>
                  </a:lnTo>
                  <a:lnTo>
                    <a:pt x="54610" y="0"/>
                  </a:lnTo>
                  <a:lnTo>
                    <a:pt x="378460" y="0"/>
                  </a:lnTo>
                  <a:lnTo>
                    <a:pt x="399117" y="2897"/>
                  </a:lnTo>
                  <a:lnTo>
                    <a:pt x="416083" y="10794"/>
                  </a:lnTo>
                  <a:lnTo>
                    <a:pt x="427573" y="22502"/>
                  </a:lnTo>
                  <a:lnTo>
                    <a:pt x="431800" y="36829"/>
                  </a:lnTo>
                  <a:close/>
                </a:path>
                <a:path w="431800" h="73659">
                  <a:moveTo>
                    <a:pt x="431800" y="73660"/>
                  </a:moveTo>
                  <a:lnTo>
                    <a:pt x="431800" y="73660"/>
                  </a:lnTo>
                </a:path>
                <a:path w="431800" h="7365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124200" y="1400810"/>
              <a:ext cx="107950" cy="73660"/>
            </a:xfrm>
            <a:custGeom>
              <a:avLst/>
              <a:gdLst/>
              <a:ahLst/>
              <a:cxnLst/>
              <a:rect l="l" t="t" r="r" b="b"/>
              <a:pathLst>
                <a:path w="107950" h="73659">
                  <a:moveTo>
                    <a:pt x="54610" y="0"/>
                  </a:moveTo>
                  <a:lnTo>
                    <a:pt x="33754" y="2897"/>
                  </a:lnTo>
                  <a:lnTo>
                    <a:pt x="16351" y="10795"/>
                  </a:lnTo>
                  <a:lnTo>
                    <a:pt x="4425" y="22502"/>
                  </a:lnTo>
                  <a:lnTo>
                    <a:pt x="0" y="36829"/>
                  </a:lnTo>
                  <a:lnTo>
                    <a:pt x="4425" y="51157"/>
                  </a:lnTo>
                  <a:lnTo>
                    <a:pt x="16351" y="62865"/>
                  </a:lnTo>
                  <a:lnTo>
                    <a:pt x="33754" y="70762"/>
                  </a:lnTo>
                  <a:lnTo>
                    <a:pt x="54610" y="73660"/>
                  </a:lnTo>
                  <a:lnTo>
                    <a:pt x="75267" y="70762"/>
                  </a:lnTo>
                  <a:lnTo>
                    <a:pt x="92233" y="62865"/>
                  </a:lnTo>
                  <a:lnTo>
                    <a:pt x="103723" y="51157"/>
                  </a:lnTo>
                  <a:lnTo>
                    <a:pt x="107950" y="36829"/>
                  </a:lnTo>
                  <a:lnTo>
                    <a:pt x="103723" y="22502"/>
                  </a:lnTo>
                  <a:lnTo>
                    <a:pt x="92233" y="10795"/>
                  </a:lnTo>
                  <a:lnTo>
                    <a:pt x="75267" y="2897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800350" y="1400810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59">
                  <a:moveTo>
                    <a:pt x="431800" y="36829"/>
                  </a:moveTo>
                  <a:lnTo>
                    <a:pt x="427573" y="51157"/>
                  </a:lnTo>
                  <a:lnTo>
                    <a:pt x="416083" y="62864"/>
                  </a:lnTo>
                  <a:lnTo>
                    <a:pt x="399117" y="70762"/>
                  </a:lnTo>
                  <a:lnTo>
                    <a:pt x="378460" y="73660"/>
                  </a:lnTo>
                  <a:lnTo>
                    <a:pt x="357604" y="70762"/>
                  </a:lnTo>
                  <a:lnTo>
                    <a:pt x="340201" y="62865"/>
                  </a:lnTo>
                  <a:lnTo>
                    <a:pt x="328275" y="51157"/>
                  </a:lnTo>
                  <a:lnTo>
                    <a:pt x="323850" y="36829"/>
                  </a:lnTo>
                  <a:lnTo>
                    <a:pt x="328275" y="22502"/>
                  </a:lnTo>
                  <a:lnTo>
                    <a:pt x="340201" y="10795"/>
                  </a:lnTo>
                  <a:lnTo>
                    <a:pt x="357604" y="2897"/>
                  </a:lnTo>
                  <a:lnTo>
                    <a:pt x="378460" y="0"/>
                  </a:lnTo>
                  <a:lnTo>
                    <a:pt x="399117" y="2897"/>
                  </a:lnTo>
                  <a:lnTo>
                    <a:pt x="416083" y="10794"/>
                  </a:lnTo>
                  <a:lnTo>
                    <a:pt x="427573" y="22502"/>
                  </a:lnTo>
                  <a:lnTo>
                    <a:pt x="431800" y="36829"/>
                  </a:lnTo>
                  <a:close/>
                </a:path>
                <a:path w="431800" h="73659">
                  <a:moveTo>
                    <a:pt x="431800" y="73660"/>
                  </a:moveTo>
                  <a:lnTo>
                    <a:pt x="431800" y="73660"/>
                  </a:lnTo>
                </a:path>
                <a:path w="431800" h="7365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115310" y="1400810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59">
                  <a:moveTo>
                    <a:pt x="58419" y="0"/>
                  </a:move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29"/>
                  </a:lnTo>
                  <a:lnTo>
                    <a:pt x="4484" y="51157"/>
                  </a:lnTo>
                  <a:lnTo>
                    <a:pt x="16827" y="62864"/>
                  </a:lnTo>
                  <a:lnTo>
                    <a:pt x="35361" y="70762"/>
                  </a:lnTo>
                  <a:lnTo>
                    <a:pt x="58419" y="73660"/>
                  </a:lnTo>
                  <a:lnTo>
                    <a:pt x="81478" y="70762"/>
                  </a:lnTo>
                  <a:lnTo>
                    <a:pt x="100012" y="62865"/>
                  </a:lnTo>
                  <a:lnTo>
                    <a:pt x="112355" y="51157"/>
                  </a:lnTo>
                  <a:lnTo>
                    <a:pt x="116839" y="36829"/>
                  </a:lnTo>
                  <a:lnTo>
                    <a:pt x="112355" y="22502"/>
                  </a:lnTo>
                  <a:lnTo>
                    <a:pt x="100012" y="10795"/>
                  </a:lnTo>
                  <a:lnTo>
                    <a:pt x="81478" y="2897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115310" y="1400810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59">
                  <a:moveTo>
                    <a:pt x="58419" y="73660"/>
                  </a:moveTo>
                  <a:lnTo>
                    <a:pt x="81478" y="70762"/>
                  </a:lnTo>
                  <a:lnTo>
                    <a:pt x="100012" y="62865"/>
                  </a:lnTo>
                  <a:lnTo>
                    <a:pt x="112355" y="51157"/>
                  </a:lnTo>
                  <a:lnTo>
                    <a:pt x="116839" y="36829"/>
                  </a:lnTo>
                  <a:lnTo>
                    <a:pt x="112355" y="22502"/>
                  </a:lnTo>
                  <a:lnTo>
                    <a:pt x="100012" y="10795"/>
                  </a:lnTo>
                  <a:lnTo>
                    <a:pt x="81478" y="2897"/>
                  </a:lnTo>
                  <a:lnTo>
                    <a:pt x="58419" y="0"/>
                  </a:lnTo>
                  <a:lnTo>
                    <a:pt x="35361" y="2897"/>
                  </a:lnTo>
                  <a:lnTo>
                    <a:pt x="16827" y="10794"/>
                  </a:lnTo>
                  <a:lnTo>
                    <a:pt x="4484" y="22502"/>
                  </a:lnTo>
                  <a:lnTo>
                    <a:pt x="0" y="36829"/>
                  </a:lnTo>
                  <a:lnTo>
                    <a:pt x="4484" y="51157"/>
                  </a:lnTo>
                  <a:lnTo>
                    <a:pt x="16827" y="62864"/>
                  </a:lnTo>
                  <a:lnTo>
                    <a:pt x="35361" y="70762"/>
                  </a:lnTo>
                  <a:lnTo>
                    <a:pt x="58419" y="73660"/>
                  </a:lnTo>
                  <a:close/>
                </a:path>
                <a:path w="116839" h="73659">
                  <a:moveTo>
                    <a:pt x="0" y="73660"/>
                  </a:moveTo>
                  <a:lnTo>
                    <a:pt x="0" y="73660"/>
                  </a:lnTo>
                </a:path>
                <a:path w="116839" h="73659">
                  <a:moveTo>
                    <a:pt x="116839" y="0"/>
                  </a:moveTo>
                  <a:lnTo>
                    <a:pt x="116839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266950" y="1440179"/>
              <a:ext cx="407670" cy="208279"/>
            </a:xfrm>
            <a:custGeom>
              <a:avLst/>
              <a:gdLst/>
              <a:ahLst/>
              <a:cxnLst/>
              <a:rect l="l" t="t" r="r" b="b"/>
              <a:pathLst>
                <a:path w="407669" h="208280">
                  <a:moveTo>
                    <a:pt x="407670" y="114300"/>
                  </a:moveTo>
                  <a:lnTo>
                    <a:pt x="403860" y="0"/>
                  </a:lnTo>
                  <a:lnTo>
                    <a:pt x="223520" y="6350"/>
                  </a:lnTo>
                  <a:lnTo>
                    <a:pt x="43180" y="13970"/>
                  </a:lnTo>
                  <a:lnTo>
                    <a:pt x="46431" y="87299"/>
                  </a:lnTo>
                  <a:lnTo>
                    <a:pt x="2540" y="86360"/>
                  </a:lnTo>
                  <a:lnTo>
                    <a:pt x="0" y="203200"/>
                  </a:lnTo>
                  <a:lnTo>
                    <a:pt x="360680" y="208280"/>
                  </a:lnTo>
                  <a:lnTo>
                    <a:pt x="361683" y="116090"/>
                  </a:lnTo>
                  <a:lnTo>
                    <a:pt x="407670" y="11430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197100" y="1387827"/>
              <a:ext cx="875030" cy="327025"/>
            </a:xfrm>
            <a:custGeom>
              <a:avLst/>
              <a:gdLst/>
              <a:ahLst/>
              <a:cxnLst/>
              <a:rect l="l" t="t" r="r" b="b"/>
              <a:pathLst>
                <a:path w="875030" h="327025">
                  <a:moveTo>
                    <a:pt x="875030" y="47272"/>
                  </a:moveTo>
                  <a:lnTo>
                    <a:pt x="819373" y="34007"/>
                  </a:lnTo>
                  <a:lnTo>
                    <a:pt x="764634" y="21589"/>
                  </a:lnTo>
                  <a:lnTo>
                    <a:pt x="711517" y="11077"/>
                  </a:lnTo>
                  <a:lnTo>
                    <a:pt x="660729" y="3527"/>
                  </a:lnTo>
                  <a:lnTo>
                    <a:pt x="612974" y="0"/>
                  </a:lnTo>
                  <a:lnTo>
                    <a:pt x="568960" y="1552"/>
                  </a:lnTo>
                  <a:lnTo>
                    <a:pt x="524794" y="13906"/>
                  </a:lnTo>
                  <a:lnTo>
                    <a:pt x="488736" y="36990"/>
                  </a:lnTo>
                  <a:lnTo>
                    <a:pt x="454568" y="63548"/>
                  </a:lnTo>
                  <a:lnTo>
                    <a:pt x="416072" y="86327"/>
                  </a:lnTo>
                  <a:lnTo>
                    <a:pt x="367030" y="98072"/>
                  </a:lnTo>
                  <a:lnTo>
                    <a:pt x="323838" y="99042"/>
                  </a:lnTo>
                  <a:lnTo>
                    <a:pt x="276382" y="95880"/>
                  </a:lnTo>
                  <a:lnTo>
                    <a:pt x="225371" y="89274"/>
                  </a:lnTo>
                  <a:lnTo>
                    <a:pt x="171516" y="79914"/>
                  </a:lnTo>
                  <a:lnTo>
                    <a:pt x="115529" y="68488"/>
                  </a:lnTo>
                  <a:lnTo>
                    <a:pt x="58120" y="55684"/>
                  </a:lnTo>
                  <a:lnTo>
                    <a:pt x="0" y="42192"/>
                  </a:lnTo>
                </a:path>
                <a:path w="875030" h="327025">
                  <a:moveTo>
                    <a:pt x="852169" y="193322"/>
                  </a:moveTo>
                  <a:lnTo>
                    <a:pt x="852169" y="193322"/>
                  </a:lnTo>
                </a:path>
                <a:path w="875030" h="327025">
                  <a:moveTo>
                    <a:pt x="769619" y="315242"/>
                  </a:moveTo>
                  <a:lnTo>
                    <a:pt x="710227" y="318992"/>
                  </a:lnTo>
                  <a:lnTo>
                    <a:pt x="653573" y="321433"/>
                  </a:lnTo>
                  <a:lnTo>
                    <a:pt x="601920" y="320778"/>
                  </a:lnTo>
                  <a:lnTo>
                    <a:pt x="557530" y="315242"/>
                  </a:lnTo>
                  <a:lnTo>
                    <a:pt x="525323" y="302244"/>
                  </a:lnTo>
                  <a:lnTo>
                    <a:pt x="501808" y="282698"/>
                  </a:lnTo>
                  <a:lnTo>
                    <a:pt x="479484" y="262914"/>
                  </a:lnTo>
                  <a:lnTo>
                    <a:pt x="450850" y="249202"/>
                  </a:lnTo>
                  <a:lnTo>
                    <a:pt x="417651" y="244915"/>
                  </a:lnTo>
                  <a:lnTo>
                    <a:pt x="381476" y="245392"/>
                  </a:lnTo>
                  <a:lnTo>
                    <a:pt x="340300" y="247773"/>
                  </a:lnTo>
                  <a:lnTo>
                    <a:pt x="292100" y="249202"/>
                  </a:lnTo>
                  <a:lnTo>
                    <a:pt x="247182" y="249202"/>
                  </a:lnTo>
                  <a:lnTo>
                    <a:pt x="197022" y="249202"/>
                  </a:lnTo>
                  <a:lnTo>
                    <a:pt x="142778" y="249202"/>
                  </a:lnTo>
                  <a:lnTo>
                    <a:pt x="85608" y="249202"/>
                  </a:lnTo>
                  <a:lnTo>
                    <a:pt x="26669" y="249202"/>
                  </a:lnTo>
                </a:path>
                <a:path w="875030" h="327025">
                  <a:moveTo>
                    <a:pt x="769619" y="239042"/>
                  </a:moveTo>
                  <a:lnTo>
                    <a:pt x="769619" y="239042"/>
                  </a:lnTo>
                </a:path>
                <a:path w="875030" h="327025">
                  <a:moveTo>
                    <a:pt x="26669" y="326672"/>
                  </a:moveTo>
                  <a:lnTo>
                    <a:pt x="26669" y="326672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861309" y="1647190"/>
              <a:ext cx="158750" cy="80010"/>
            </a:xfrm>
            <a:custGeom>
              <a:avLst/>
              <a:gdLst/>
              <a:ahLst/>
              <a:cxnLst/>
              <a:rect l="l" t="t" r="r" b="b"/>
              <a:pathLst>
                <a:path w="158750" h="80010">
                  <a:moveTo>
                    <a:pt x="128269" y="0"/>
                  </a:moveTo>
                  <a:lnTo>
                    <a:pt x="21589" y="15239"/>
                  </a:lnTo>
                  <a:lnTo>
                    <a:pt x="0" y="50800"/>
                  </a:lnTo>
                  <a:lnTo>
                    <a:pt x="4048" y="62686"/>
                  </a:lnTo>
                  <a:lnTo>
                    <a:pt x="11429" y="72548"/>
                  </a:lnTo>
                  <a:lnTo>
                    <a:pt x="20716" y="78839"/>
                  </a:lnTo>
                  <a:lnTo>
                    <a:pt x="30479" y="80010"/>
                  </a:lnTo>
                  <a:lnTo>
                    <a:pt x="137159" y="66039"/>
                  </a:lnTo>
                  <a:lnTo>
                    <a:pt x="146069" y="62071"/>
                  </a:lnTo>
                  <a:lnTo>
                    <a:pt x="153193" y="53340"/>
                  </a:lnTo>
                  <a:lnTo>
                    <a:pt x="157698" y="41751"/>
                  </a:lnTo>
                  <a:lnTo>
                    <a:pt x="158750" y="29210"/>
                  </a:lnTo>
                  <a:lnTo>
                    <a:pt x="154701" y="17502"/>
                  </a:lnTo>
                  <a:lnTo>
                    <a:pt x="147319" y="7937"/>
                  </a:lnTo>
                  <a:lnTo>
                    <a:pt x="138033" y="1706"/>
                  </a:lnTo>
                  <a:lnTo>
                    <a:pt x="12826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857500" y="1647190"/>
              <a:ext cx="166370" cy="80010"/>
            </a:xfrm>
            <a:custGeom>
              <a:avLst/>
              <a:gdLst/>
              <a:ahLst/>
              <a:cxnLst/>
              <a:rect l="l" t="t" r="r" b="b"/>
              <a:pathLst>
                <a:path w="166369" h="80010">
                  <a:moveTo>
                    <a:pt x="132080" y="0"/>
                  </a:moveTo>
                  <a:lnTo>
                    <a:pt x="141843" y="1706"/>
                  </a:lnTo>
                  <a:lnTo>
                    <a:pt x="151130" y="7937"/>
                  </a:lnTo>
                  <a:lnTo>
                    <a:pt x="158511" y="17502"/>
                  </a:lnTo>
                  <a:lnTo>
                    <a:pt x="162560" y="29210"/>
                  </a:lnTo>
                  <a:lnTo>
                    <a:pt x="161508" y="41751"/>
                  </a:lnTo>
                  <a:lnTo>
                    <a:pt x="157003" y="53340"/>
                  </a:lnTo>
                  <a:lnTo>
                    <a:pt x="149879" y="62071"/>
                  </a:lnTo>
                  <a:lnTo>
                    <a:pt x="140969" y="66039"/>
                  </a:lnTo>
                  <a:lnTo>
                    <a:pt x="34289" y="80010"/>
                  </a:lnTo>
                  <a:lnTo>
                    <a:pt x="24526" y="78839"/>
                  </a:lnTo>
                  <a:lnTo>
                    <a:pt x="15239" y="72548"/>
                  </a:lnTo>
                  <a:lnTo>
                    <a:pt x="7858" y="62686"/>
                  </a:lnTo>
                  <a:lnTo>
                    <a:pt x="3810" y="50800"/>
                  </a:lnTo>
                  <a:lnTo>
                    <a:pt x="4147" y="38992"/>
                  </a:lnTo>
                  <a:lnTo>
                    <a:pt x="8413" y="27781"/>
                  </a:lnTo>
                  <a:lnTo>
                    <a:pt x="15775" y="19188"/>
                  </a:lnTo>
                  <a:lnTo>
                    <a:pt x="25400" y="15239"/>
                  </a:lnTo>
                  <a:lnTo>
                    <a:pt x="132080" y="0"/>
                  </a:lnTo>
                  <a:close/>
                </a:path>
                <a:path w="166369" h="80010">
                  <a:moveTo>
                    <a:pt x="166369" y="62230"/>
                  </a:moveTo>
                  <a:lnTo>
                    <a:pt x="166369" y="62230"/>
                  </a:lnTo>
                </a:path>
                <a:path w="166369" h="80010">
                  <a:moveTo>
                    <a:pt x="0" y="19050"/>
                  </a:moveTo>
                  <a:lnTo>
                    <a:pt x="0" y="190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997120" y="1633537"/>
              <a:ext cx="79375" cy="57785"/>
            </a:xfrm>
            <a:custGeom>
              <a:avLst/>
              <a:gdLst/>
              <a:ahLst/>
              <a:cxnLst/>
              <a:rect l="l" t="t" r="r" b="b"/>
              <a:pathLst>
                <a:path w="79375" h="57785">
                  <a:moveTo>
                    <a:pt x="59610" y="0"/>
                  </a:moveTo>
                  <a:lnTo>
                    <a:pt x="14922" y="14882"/>
                  </a:lnTo>
                  <a:lnTo>
                    <a:pt x="0" y="36393"/>
                  </a:lnTo>
                  <a:lnTo>
                    <a:pt x="1349" y="46672"/>
                  </a:lnTo>
                  <a:lnTo>
                    <a:pt x="7997" y="54252"/>
                  </a:lnTo>
                  <a:lnTo>
                    <a:pt x="19288" y="57785"/>
                  </a:lnTo>
                  <a:lnTo>
                    <a:pt x="33674" y="57030"/>
                  </a:lnTo>
                  <a:lnTo>
                    <a:pt x="49609" y="51752"/>
                  </a:lnTo>
                  <a:lnTo>
                    <a:pt x="64512" y="42902"/>
                  </a:lnTo>
                  <a:lnTo>
                    <a:pt x="74533" y="32384"/>
                  </a:lnTo>
                  <a:lnTo>
                    <a:pt x="79077" y="21391"/>
                  </a:lnTo>
                  <a:lnTo>
                    <a:pt x="77549" y="11112"/>
                  </a:lnTo>
                  <a:lnTo>
                    <a:pt x="70901" y="3532"/>
                  </a:lnTo>
                  <a:lnTo>
                    <a:pt x="5961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987039" y="1633537"/>
              <a:ext cx="99060" cy="57785"/>
            </a:xfrm>
            <a:custGeom>
              <a:avLst/>
              <a:gdLst/>
              <a:ahLst/>
              <a:cxnLst/>
              <a:rect l="l" t="t" r="r" b="b"/>
              <a:pathLst>
                <a:path w="99060" h="57785">
                  <a:moveTo>
                    <a:pt x="59690" y="51752"/>
                  </a:moveTo>
                  <a:lnTo>
                    <a:pt x="43755" y="57030"/>
                  </a:lnTo>
                  <a:lnTo>
                    <a:pt x="29368" y="57785"/>
                  </a:lnTo>
                  <a:lnTo>
                    <a:pt x="18077" y="54252"/>
                  </a:lnTo>
                  <a:lnTo>
                    <a:pt x="11430" y="46672"/>
                  </a:lnTo>
                  <a:lnTo>
                    <a:pt x="10080" y="36393"/>
                  </a:lnTo>
                  <a:lnTo>
                    <a:pt x="14922" y="25400"/>
                  </a:lnTo>
                  <a:lnTo>
                    <a:pt x="25003" y="14882"/>
                  </a:lnTo>
                  <a:lnTo>
                    <a:pt x="39370" y="6032"/>
                  </a:lnTo>
                  <a:lnTo>
                    <a:pt x="55304" y="754"/>
                  </a:lnTo>
                  <a:lnTo>
                    <a:pt x="69691" y="0"/>
                  </a:lnTo>
                  <a:lnTo>
                    <a:pt x="80982" y="3532"/>
                  </a:lnTo>
                  <a:lnTo>
                    <a:pt x="87630" y="11112"/>
                  </a:lnTo>
                  <a:lnTo>
                    <a:pt x="89157" y="21391"/>
                  </a:lnTo>
                  <a:lnTo>
                    <a:pt x="84613" y="32384"/>
                  </a:lnTo>
                  <a:lnTo>
                    <a:pt x="74592" y="42902"/>
                  </a:lnTo>
                  <a:lnTo>
                    <a:pt x="59690" y="51752"/>
                  </a:lnTo>
                  <a:close/>
                </a:path>
                <a:path w="99060" h="57785">
                  <a:moveTo>
                    <a:pt x="99060" y="33972"/>
                  </a:moveTo>
                  <a:lnTo>
                    <a:pt x="99060" y="33972"/>
                  </a:lnTo>
                </a:path>
                <a:path w="99060" h="57785">
                  <a:moveTo>
                    <a:pt x="0" y="23812"/>
                  </a:moveTo>
                  <a:lnTo>
                    <a:pt x="0" y="23812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682240" y="1610360"/>
              <a:ext cx="430530" cy="151130"/>
            </a:xfrm>
            <a:custGeom>
              <a:avLst/>
              <a:gdLst/>
              <a:ahLst/>
              <a:cxnLst/>
              <a:rect l="l" t="t" r="r" b="b"/>
              <a:pathLst>
                <a:path w="430530" h="151130">
                  <a:moveTo>
                    <a:pt x="328930" y="88900"/>
                  </a:moveTo>
                  <a:lnTo>
                    <a:pt x="282356" y="101103"/>
                  </a:lnTo>
                  <a:lnTo>
                    <a:pt x="236378" y="111283"/>
                  </a:lnTo>
                  <a:lnTo>
                    <a:pt x="191591" y="116939"/>
                  </a:lnTo>
                  <a:lnTo>
                    <a:pt x="148590" y="115569"/>
                  </a:lnTo>
                  <a:lnTo>
                    <a:pt x="108942" y="106660"/>
                  </a:lnTo>
                  <a:lnTo>
                    <a:pt x="71437" y="90963"/>
                  </a:lnTo>
                  <a:lnTo>
                    <a:pt x="35361" y="70742"/>
                  </a:lnTo>
                  <a:lnTo>
                    <a:pt x="0" y="48260"/>
                  </a:lnTo>
                </a:path>
                <a:path w="430530" h="151130">
                  <a:moveTo>
                    <a:pt x="316230" y="0"/>
                  </a:moveTo>
                  <a:lnTo>
                    <a:pt x="316230" y="0"/>
                  </a:lnTo>
                </a:path>
                <a:path w="430530" h="151130">
                  <a:moveTo>
                    <a:pt x="15240" y="151129"/>
                  </a:moveTo>
                  <a:lnTo>
                    <a:pt x="15240" y="151129"/>
                  </a:lnTo>
                </a:path>
                <a:path w="430530" h="151130">
                  <a:moveTo>
                    <a:pt x="318770" y="90169"/>
                  </a:moveTo>
                  <a:lnTo>
                    <a:pt x="353893" y="79732"/>
                  </a:lnTo>
                  <a:lnTo>
                    <a:pt x="384492" y="69532"/>
                  </a:lnTo>
                  <a:lnTo>
                    <a:pt x="406995" y="59809"/>
                  </a:lnTo>
                  <a:lnTo>
                    <a:pt x="417830" y="50800"/>
                  </a:lnTo>
                  <a:lnTo>
                    <a:pt x="413523" y="39528"/>
                  </a:lnTo>
                  <a:lnTo>
                    <a:pt x="395763" y="27305"/>
                  </a:lnTo>
                  <a:lnTo>
                    <a:pt x="371574" y="17938"/>
                  </a:lnTo>
                  <a:lnTo>
                    <a:pt x="347980" y="15239"/>
                  </a:lnTo>
                  <a:lnTo>
                    <a:pt x="325715" y="21193"/>
                  </a:lnTo>
                  <a:lnTo>
                    <a:pt x="301307" y="33337"/>
                  </a:lnTo>
                  <a:lnTo>
                    <a:pt x="275470" y="45958"/>
                  </a:lnTo>
                  <a:lnTo>
                    <a:pt x="248920" y="53339"/>
                  </a:lnTo>
                  <a:lnTo>
                    <a:pt x="218440" y="52923"/>
                  </a:lnTo>
                  <a:lnTo>
                    <a:pt x="185102" y="47148"/>
                  </a:lnTo>
                  <a:lnTo>
                    <a:pt x="153193" y="40659"/>
                  </a:lnTo>
                  <a:lnTo>
                    <a:pt x="127000" y="38100"/>
                  </a:lnTo>
                </a:path>
                <a:path w="430530" h="151130">
                  <a:moveTo>
                    <a:pt x="430530" y="55879"/>
                  </a:moveTo>
                  <a:lnTo>
                    <a:pt x="430530" y="55879"/>
                  </a:lnTo>
                </a:path>
                <a:path w="430530" h="151130">
                  <a:moveTo>
                    <a:pt x="127000" y="38100"/>
                  </a:moveTo>
                  <a:lnTo>
                    <a:pt x="127000" y="38100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014980" y="1644650"/>
              <a:ext cx="92710" cy="48260"/>
            </a:xfrm>
            <a:custGeom>
              <a:avLst/>
              <a:gdLst/>
              <a:ahLst/>
              <a:cxnLst/>
              <a:rect l="l" t="t" r="r" b="b"/>
              <a:pathLst>
                <a:path w="92710" h="48260">
                  <a:moveTo>
                    <a:pt x="46989" y="0"/>
                  </a:moveTo>
                  <a:lnTo>
                    <a:pt x="28396" y="1805"/>
                  </a:lnTo>
                  <a:lnTo>
                    <a:pt x="13493" y="6826"/>
                  </a:lnTo>
                  <a:lnTo>
                    <a:pt x="3591" y="14466"/>
                  </a:lnTo>
                  <a:lnTo>
                    <a:pt x="0" y="24129"/>
                  </a:lnTo>
                  <a:lnTo>
                    <a:pt x="3591" y="33793"/>
                  </a:lnTo>
                  <a:lnTo>
                    <a:pt x="13493" y="41433"/>
                  </a:lnTo>
                  <a:lnTo>
                    <a:pt x="28396" y="46454"/>
                  </a:lnTo>
                  <a:lnTo>
                    <a:pt x="46989" y="48260"/>
                  </a:lnTo>
                  <a:lnTo>
                    <a:pt x="64849" y="46454"/>
                  </a:lnTo>
                  <a:lnTo>
                    <a:pt x="79374" y="41433"/>
                  </a:lnTo>
                  <a:lnTo>
                    <a:pt x="89138" y="33793"/>
                  </a:lnTo>
                  <a:lnTo>
                    <a:pt x="92709" y="24129"/>
                  </a:lnTo>
                  <a:lnTo>
                    <a:pt x="89138" y="14466"/>
                  </a:lnTo>
                  <a:lnTo>
                    <a:pt x="79375" y="6826"/>
                  </a:lnTo>
                  <a:lnTo>
                    <a:pt x="64849" y="1805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013710" y="1643380"/>
              <a:ext cx="93980" cy="49530"/>
            </a:xfrm>
            <a:custGeom>
              <a:avLst/>
              <a:gdLst/>
              <a:ahLst/>
              <a:cxnLst/>
              <a:rect l="l" t="t" r="r" b="b"/>
              <a:pathLst>
                <a:path w="93980" h="49530">
                  <a:moveTo>
                    <a:pt x="48259" y="49530"/>
                  </a:moveTo>
                  <a:lnTo>
                    <a:pt x="29666" y="47724"/>
                  </a:lnTo>
                  <a:lnTo>
                    <a:pt x="14763" y="42703"/>
                  </a:lnTo>
                  <a:lnTo>
                    <a:pt x="4861" y="35063"/>
                  </a:lnTo>
                  <a:lnTo>
                    <a:pt x="1269" y="25400"/>
                  </a:lnTo>
                  <a:lnTo>
                    <a:pt x="4861" y="15736"/>
                  </a:lnTo>
                  <a:lnTo>
                    <a:pt x="14763" y="8096"/>
                  </a:lnTo>
                  <a:lnTo>
                    <a:pt x="29666" y="3075"/>
                  </a:lnTo>
                  <a:lnTo>
                    <a:pt x="48259" y="1270"/>
                  </a:lnTo>
                  <a:lnTo>
                    <a:pt x="66119" y="3075"/>
                  </a:lnTo>
                  <a:lnTo>
                    <a:pt x="80644" y="8096"/>
                  </a:lnTo>
                  <a:lnTo>
                    <a:pt x="90408" y="15736"/>
                  </a:lnTo>
                  <a:lnTo>
                    <a:pt x="93979" y="25400"/>
                  </a:lnTo>
                  <a:lnTo>
                    <a:pt x="90408" y="35063"/>
                  </a:lnTo>
                  <a:lnTo>
                    <a:pt x="80644" y="42703"/>
                  </a:lnTo>
                  <a:lnTo>
                    <a:pt x="66119" y="47724"/>
                  </a:lnTo>
                  <a:lnTo>
                    <a:pt x="48259" y="49530"/>
                  </a:lnTo>
                  <a:close/>
                </a:path>
                <a:path w="93980" h="49530">
                  <a:moveTo>
                    <a:pt x="93979" y="49530"/>
                  </a:moveTo>
                  <a:lnTo>
                    <a:pt x="93979" y="49530"/>
                  </a:lnTo>
                </a:path>
                <a:path w="93980" h="4953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725419" y="1628140"/>
              <a:ext cx="158115" cy="86360"/>
            </a:xfrm>
            <a:custGeom>
              <a:avLst/>
              <a:gdLst/>
              <a:ahLst/>
              <a:cxnLst/>
              <a:rect l="l" t="t" r="r" b="b"/>
              <a:pathLst>
                <a:path w="158114" h="86360">
                  <a:moveTo>
                    <a:pt x="31750" y="0"/>
                  </a:moveTo>
                  <a:lnTo>
                    <a:pt x="21967" y="972"/>
                  </a:lnTo>
                  <a:lnTo>
                    <a:pt x="12541" y="6826"/>
                  </a:lnTo>
                  <a:lnTo>
                    <a:pt x="4782" y="16252"/>
                  </a:lnTo>
                  <a:lnTo>
                    <a:pt x="0" y="27939"/>
                  </a:lnTo>
                  <a:lnTo>
                    <a:pt x="119" y="40302"/>
                  </a:lnTo>
                  <a:lnTo>
                    <a:pt x="3810" y="51593"/>
                  </a:lnTo>
                  <a:lnTo>
                    <a:pt x="10358" y="60265"/>
                  </a:lnTo>
                  <a:lnTo>
                    <a:pt x="19050" y="64770"/>
                  </a:lnTo>
                  <a:lnTo>
                    <a:pt x="125730" y="86360"/>
                  </a:lnTo>
                  <a:lnTo>
                    <a:pt x="135512" y="85387"/>
                  </a:lnTo>
                  <a:lnTo>
                    <a:pt x="144938" y="79533"/>
                  </a:lnTo>
                  <a:lnTo>
                    <a:pt x="152697" y="70107"/>
                  </a:lnTo>
                  <a:lnTo>
                    <a:pt x="157480" y="58420"/>
                  </a:lnTo>
                  <a:lnTo>
                    <a:pt x="157896" y="46057"/>
                  </a:lnTo>
                  <a:lnTo>
                    <a:pt x="154146" y="34766"/>
                  </a:lnTo>
                  <a:lnTo>
                    <a:pt x="147300" y="26094"/>
                  </a:lnTo>
                  <a:lnTo>
                    <a:pt x="138430" y="215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725419" y="1623060"/>
              <a:ext cx="158115" cy="96520"/>
            </a:xfrm>
            <a:custGeom>
              <a:avLst/>
              <a:gdLst/>
              <a:ahLst/>
              <a:cxnLst/>
              <a:rect l="l" t="t" r="r" b="b"/>
              <a:pathLst>
                <a:path w="158114" h="96519">
                  <a:moveTo>
                    <a:pt x="138430" y="26669"/>
                  </a:moveTo>
                  <a:lnTo>
                    <a:pt x="147300" y="31174"/>
                  </a:lnTo>
                  <a:lnTo>
                    <a:pt x="154146" y="39846"/>
                  </a:lnTo>
                  <a:lnTo>
                    <a:pt x="157896" y="51137"/>
                  </a:lnTo>
                  <a:lnTo>
                    <a:pt x="157480" y="63500"/>
                  </a:lnTo>
                  <a:lnTo>
                    <a:pt x="152697" y="75187"/>
                  </a:lnTo>
                  <a:lnTo>
                    <a:pt x="144938" y="84613"/>
                  </a:lnTo>
                  <a:lnTo>
                    <a:pt x="135512" y="90467"/>
                  </a:lnTo>
                  <a:lnTo>
                    <a:pt x="125730" y="91439"/>
                  </a:lnTo>
                  <a:lnTo>
                    <a:pt x="19050" y="69850"/>
                  </a:lnTo>
                  <a:lnTo>
                    <a:pt x="10358" y="65345"/>
                  </a:lnTo>
                  <a:lnTo>
                    <a:pt x="3810" y="56673"/>
                  </a:lnTo>
                  <a:lnTo>
                    <a:pt x="119" y="45382"/>
                  </a:lnTo>
                  <a:lnTo>
                    <a:pt x="0" y="33019"/>
                  </a:lnTo>
                  <a:lnTo>
                    <a:pt x="4782" y="21332"/>
                  </a:lnTo>
                  <a:lnTo>
                    <a:pt x="12541" y="11906"/>
                  </a:lnTo>
                  <a:lnTo>
                    <a:pt x="21967" y="6052"/>
                  </a:lnTo>
                  <a:lnTo>
                    <a:pt x="31750" y="5079"/>
                  </a:lnTo>
                  <a:lnTo>
                    <a:pt x="138430" y="26669"/>
                  </a:lnTo>
                  <a:close/>
                </a:path>
                <a:path w="158114" h="96519">
                  <a:moveTo>
                    <a:pt x="151130" y="96519"/>
                  </a:moveTo>
                  <a:lnTo>
                    <a:pt x="151130" y="96519"/>
                  </a:lnTo>
                </a:path>
                <a:path w="158114" h="96519">
                  <a:moveTo>
                    <a:pt x="6350" y="0"/>
                  </a:moveTo>
                  <a:lnTo>
                    <a:pt x="635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790170" y="1670050"/>
              <a:ext cx="106045" cy="60960"/>
            </a:xfrm>
            <a:custGeom>
              <a:avLst/>
              <a:gdLst/>
              <a:ahLst/>
              <a:cxnLst/>
              <a:rect l="l" t="t" r="r" b="b"/>
              <a:pathLst>
                <a:path w="106044" h="60960">
                  <a:moveTo>
                    <a:pt x="88919" y="0"/>
                  </a:moveTo>
                  <a:lnTo>
                    <a:pt x="10179" y="11429"/>
                  </a:lnTo>
                  <a:lnTo>
                    <a:pt x="5199" y="14347"/>
                  </a:lnTo>
                  <a:lnTo>
                    <a:pt x="1766" y="20478"/>
                  </a:lnTo>
                  <a:lnTo>
                    <a:pt x="0" y="28753"/>
                  </a:lnTo>
                  <a:lnTo>
                    <a:pt x="19" y="38100"/>
                  </a:lnTo>
                  <a:lnTo>
                    <a:pt x="2778" y="47744"/>
                  </a:lnTo>
                  <a:lnTo>
                    <a:pt x="6846" y="55245"/>
                  </a:lnTo>
                  <a:lnTo>
                    <a:pt x="11628" y="59888"/>
                  </a:lnTo>
                  <a:lnTo>
                    <a:pt x="16529" y="60960"/>
                  </a:lnTo>
                  <a:lnTo>
                    <a:pt x="96539" y="49529"/>
                  </a:lnTo>
                  <a:lnTo>
                    <a:pt x="100965" y="46791"/>
                  </a:lnTo>
                  <a:lnTo>
                    <a:pt x="104318" y="40957"/>
                  </a:lnTo>
                  <a:lnTo>
                    <a:pt x="106005" y="32742"/>
                  </a:lnTo>
                  <a:lnTo>
                    <a:pt x="105429" y="22860"/>
                  </a:lnTo>
                  <a:lnTo>
                    <a:pt x="103385" y="13751"/>
                  </a:lnTo>
                  <a:lnTo>
                    <a:pt x="99556" y="6191"/>
                  </a:lnTo>
                  <a:lnTo>
                    <a:pt x="94535" y="1250"/>
                  </a:lnTo>
                  <a:lnTo>
                    <a:pt x="88919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790170" y="1681480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5" h="49530">
                  <a:moveTo>
                    <a:pt x="10179" y="0"/>
                  </a:moveTo>
                  <a:lnTo>
                    <a:pt x="5199" y="2917"/>
                  </a:lnTo>
                  <a:lnTo>
                    <a:pt x="1766" y="9048"/>
                  </a:lnTo>
                  <a:lnTo>
                    <a:pt x="0" y="17323"/>
                  </a:lnTo>
                  <a:lnTo>
                    <a:pt x="19" y="26670"/>
                  </a:lnTo>
                  <a:lnTo>
                    <a:pt x="2778" y="36314"/>
                  </a:lnTo>
                  <a:lnTo>
                    <a:pt x="6846" y="43815"/>
                  </a:lnTo>
                  <a:lnTo>
                    <a:pt x="11628" y="48458"/>
                  </a:lnTo>
                  <a:lnTo>
                    <a:pt x="16529" y="49530"/>
                  </a:lnTo>
                  <a:lnTo>
                    <a:pt x="21689" y="46791"/>
                  </a:lnTo>
                  <a:lnTo>
                    <a:pt x="25419" y="40957"/>
                  </a:lnTo>
                  <a:lnTo>
                    <a:pt x="27245" y="32742"/>
                  </a:lnTo>
                  <a:lnTo>
                    <a:pt x="26689" y="22860"/>
                  </a:lnTo>
                  <a:lnTo>
                    <a:pt x="24467" y="13751"/>
                  </a:lnTo>
                  <a:lnTo>
                    <a:pt x="20339" y="6191"/>
                  </a:lnTo>
                  <a:lnTo>
                    <a:pt x="15259" y="1250"/>
                  </a:lnTo>
                  <a:lnTo>
                    <a:pt x="1017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973069" y="1631950"/>
              <a:ext cx="62230" cy="49530"/>
            </a:xfrm>
            <a:custGeom>
              <a:avLst/>
              <a:gdLst/>
              <a:ahLst/>
              <a:cxnLst/>
              <a:rect l="l" t="t" r="r" b="b"/>
              <a:pathLst>
                <a:path w="62230" h="49530">
                  <a:moveTo>
                    <a:pt x="54610" y="0"/>
                  </a:moveTo>
                  <a:lnTo>
                    <a:pt x="7619" y="0"/>
                  </a:lnTo>
                  <a:lnTo>
                    <a:pt x="4822" y="2004"/>
                  </a:lnTo>
                  <a:lnTo>
                    <a:pt x="2381" y="7461"/>
                  </a:lnTo>
                  <a:lnTo>
                    <a:pt x="654" y="15537"/>
                  </a:lnTo>
                  <a:lnTo>
                    <a:pt x="0" y="25400"/>
                  </a:lnTo>
                  <a:lnTo>
                    <a:pt x="0" y="38100"/>
                  </a:lnTo>
                  <a:lnTo>
                    <a:pt x="3810" y="49529"/>
                  </a:lnTo>
                  <a:lnTo>
                    <a:pt x="59690" y="49529"/>
                  </a:lnTo>
                  <a:lnTo>
                    <a:pt x="62230" y="38100"/>
                  </a:lnTo>
                  <a:lnTo>
                    <a:pt x="62230" y="25400"/>
                  </a:lnTo>
                  <a:lnTo>
                    <a:pt x="61753" y="15537"/>
                  </a:lnTo>
                  <a:lnTo>
                    <a:pt x="60325" y="7461"/>
                  </a:lnTo>
                  <a:lnTo>
                    <a:pt x="57943" y="2004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973069" y="1631950"/>
              <a:ext cx="16510" cy="49530"/>
            </a:xfrm>
            <a:custGeom>
              <a:avLst/>
              <a:gdLst/>
              <a:ahLst/>
              <a:cxnLst/>
              <a:rect l="l" t="t" r="r" b="b"/>
              <a:pathLst>
                <a:path w="16510" h="49530">
                  <a:moveTo>
                    <a:pt x="7619" y="0"/>
                  </a:moveTo>
                  <a:lnTo>
                    <a:pt x="4822" y="2004"/>
                  </a:lnTo>
                  <a:lnTo>
                    <a:pt x="2381" y="7461"/>
                  </a:lnTo>
                  <a:lnTo>
                    <a:pt x="654" y="15537"/>
                  </a:lnTo>
                  <a:lnTo>
                    <a:pt x="0" y="25400"/>
                  </a:lnTo>
                  <a:lnTo>
                    <a:pt x="0" y="38100"/>
                  </a:lnTo>
                  <a:lnTo>
                    <a:pt x="3810" y="49529"/>
                  </a:lnTo>
                  <a:lnTo>
                    <a:pt x="7619" y="49529"/>
                  </a:lnTo>
                  <a:lnTo>
                    <a:pt x="11152" y="47545"/>
                  </a:lnTo>
                  <a:lnTo>
                    <a:pt x="13970" y="42227"/>
                  </a:lnTo>
                  <a:lnTo>
                    <a:pt x="15835" y="34528"/>
                  </a:lnTo>
                  <a:lnTo>
                    <a:pt x="16510" y="25400"/>
                  </a:lnTo>
                  <a:lnTo>
                    <a:pt x="15835" y="15537"/>
                  </a:lnTo>
                  <a:lnTo>
                    <a:pt x="13970" y="7461"/>
                  </a:lnTo>
                  <a:lnTo>
                    <a:pt x="11152" y="200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653030" y="1612900"/>
              <a:ext cx="135890" cy="77470"/>
            </a:xfrm>
            <a:custGeom>
              <a:avLst/>
              <a:gdLst/>
              <a:ahLst/>
              <a:cxnLst/>
              <a:rect l="l" t="t" r="r" b="b"/>
              <a:pathLst>
                <a:path w="135889" h="77469">
                  <a:moveTo>
                    <a:pt x="0" y="0"/>
                  </a:moveTo>
                  <a:lnTo>
                    <a:pt x="63500" y="77470"/>
                  </a:lnTo>
                  <a:lnTo>
                    <a:pt x="135889" y="8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37459" y="162560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20446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663190" y="1564640"/>
              <a:ext cx="215900" cy="143510"/>
            </a:xfrm>
            <a:custGeom>
              <a:avLst/>
              <a:gdLst/>
              <a:ahLst/>
              <a:cxnLst/>
              <a:rect l="l" t="t" r="r" b="b"/>
              <a:pathLst>
                <a:path w="215900" h="143510">
                  <a:moveTo>
                    <a:pt x="107950" y="0"/>
                  </a:moveTo>
                  <a:lnTo>
                    <a:pt x="65365" y="5595"/>
                  </a:lnTo>
                  <a:lnTo>
                    <a:pt x="31114" y="20955"/>
                  </a:lnTo>
                  <a:lnTo>
                    <a:pt x="8294" y="43934"/>
                  </a:lnTo>
                  <a:lnTo>
                    <a:pt x="0" y="72389"/>
                  </a:lnTo>
                  <a:lnTo>
                    <a:pt x="8294" y="100647"/>
                  </a:lnTo>
                  <a:lnTo>
                    <a:pt x="31114" y="123189"/>
                  </a:lnTo>
                  <a:lnTo>
                    <a:pt x="65365" y="138112"/>
                  </a:lnTo>
                  <a:lnTo>
                    <a:pt x="107950" y="143510"/>
                  </a:lnTo>
                  <a:lnTo>
                    <a:pt x="150534" y="138112"/>
                  </a:lnTo>
                  <a:lnTo>
                    <a:pt x="184785" y="123189"/>
                  </a:lnTo>
                  <a:lnTo>
                    <a:pt x="207605" y="100647"/>
                  </a:lnTo>
                  <a:lnTo>
                    <a:pt x="215900" y="72389"/>
                  </a:lnTo>
                  <a:lnTo>
                    <a:pt x="207605" y="43934"/>
                  </a:lnTo>
                  <a:lnTo>
                    <a:pt x="184785" y="20955"/>
                  </a:lnTo>
                  <a:lnTo>
                    <a:pt x="150534" y="559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942590" y="165354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19">
                  <a:moveTo>
                    <a:pt x="0" y="0"/>
                  </a:moveTo>
                  <a:lnTo>
                    <a:pt x="0" y="71120"/>
                  </a:lnTo>
                </a:path>
              </a:pathLst>
            </a:custGeom>
            <a:ln w="19048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814319" y="1428750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19">
                  <a:moveTo>
                    <a:pt x="402590" y="0"/>
                  </a:moveTo>
                  <a:lnTo>
                    <a:pt x="57150" y="0"/>
                  </a:lnTo>
                  <a:lnTo>
                    <a:pt x="35361" y="2877"/>
                  </a:lnTo>
                  <a:lnTo>
                    <a:pt x="17144" y="10636"/>
                  </a:lnTo>
                  <a:lnTo>
                    <a:pt x="4643" y="21967"/>
                  </a:lnTo>
                  <a:lnTo>
                    <a:pt x="0" y="35560"/>
                  </a:lnTo>
                  <a:lnTo>
                    <a:pt x="4643" y="49152"/>
                  </a:lnTo>
                  <a:lnTo>
                    <a:pt x="17145" y="60483"/>
                  </a:lnTo>
                  <a:lnTo>
                    <a:pt x="35361" y="68242"/>
                  </a:lnTo>
                  <a:lnTo>
                    <a:pt x="57150" y="71120"/>
                  </a:lnTo>
                  <a:lnTo>
                    <a:pt x="402590" y="71120"/>
                  </a:lnTo>
                  <a:lnTo>
                    <a:pt x="424914" y="68242"/>
                  </a:lnTo>
                  <a:lnTo>
                    <a:pt x="443071" y="60483"/>
                  </a:lnTo>
                  <a:lnTo>
                    <a:pt x="455275" y="49152"/>
                  </a:lnTo>
                  <a:lnTo>
                    <a:pt x="459740" y="35560"/>
                  </a:lnTo>
                  <a:lnTo>
                    <a:pt x="455275" y="21967"/>
                  </a:lnTo>
                  <a:lnTo>
                    <a:pt x="443071" y="10636"/>
                  </a:lnTo>
                  <a:lnTo>
                    <a:pt x="424914" y="2877"/>
                  </a:lnTo>
                  <a:lnTo>
                    <a:pt x="402590" y="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814319" y="1428750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19">
                  <a:moveTo>
                    <a:pt x="459740" y="35560"/>
                  </a:moveTo>
                  <a:lnTo>
                    <a:pt x="455275" y="49152"/>
                  </a:lnTo>
                  <a:lnTo>
                    <a:pt x="443071" y="60483"/>
                  </a:lnTo>
                  <a:lnTo>
                    <a:pt x="424914" y="68242"/>
                  </a:lnTo>
                  <a:lnTo>
                    <a:pt x="402590" y="71120"/>
                  </a:lnTo>
                  <a:lnTo>
                    <a:pt x="57150" y="71120"/>
                  </a:lnTo>
                  <a:lnTo>
                    <a:pt x="35361" y="68242"/>
                  </a:lnTo>
                  <a:lnTo>
                    <a:pt x="17145" y="60483"/>
                  </a:lnTo>
                  <a:lnTo>
                    <a:pt x="4643" y="49152"/>
                  </a:lnTo>
                  <a:lnTo>
                    <a:pt x="0" y="35560"/>
                  </a:lnTo>
                  <a:lnTo>
                    <a:pt x="4643" y="21967"/>
                  </a:lnTo>
                  <a:lnTo>
                    <a:pt x="17144" y="10636"/>
                  </a:lnTo>
                  <a:lnTo>
                    <a:pt x="35361" y="2877"/>
                  </a:lnTo>
                  <a:lnTo>
                    <a:pt x="57150" y="0"/>
                  </a:lnTo>
                  <a:lnTo>
                    <a:pt x="402590" y="0"/>
                  </a:lnTo>
                  <a:lnTo>
                    <a:pt x="424914" y="2877"/>
                  </a:lnTo>
                  <a:lnTo>
                    <a:pt x="443071" y="10636"/>
                  </a:lnTo>
                  <a:lnTo>
                    <a:pt x="455275" y="21967"/>
                  </a:lnTo>
                  <a:lnTo>
                    <a:pt x="459740" y="35560"/>
                  </a:lnTo>
                  <a:close/>
                </a:path>
                <a:path w="459739" h="71119">
                  <a:moveTo>
                    <a:pt x="459740" y="71120"/>
                  </a:moveTo>
                  <a:lnTo>
                    <a:pt x="459740" y="71120"/>
                  </a:lnTo>
                </a:path>
                <a:path w="459739" h="7111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159760" y="1428750"/>
              <a:ext cx="114300" cy="71120"/>
            </a:xfrm>
            <a:custGeom>
              <a:avLst/>
              <a:gdLst/>
              <a:ahLst/>
              <a:cxnLst/>
              <a:rect l="l" t="t" r="r" b="b"/>
              <a:pathLst>
                <a:path w="114300" h="71119">
                  <a:moveTo>
                    <a:pt x="57150" y="0"/>
                  </a:moveTo>
                  <a:lnTo>
                    <a:pt x="34825" y="2877"/>
                  </a:lnTo>
                  <a:lnTo>
                    <a:pt x="16668" y="10636"/>
                  </a:lnTo>
                  <a:lnTo>
                    <a:pt x="4464" y="21967"/>
                  </a:lnTo>
                  <a:lnTo>
                    <a:pt x="0" y="35560"/>
                  </a:lnTo>
                  <a:lnTo>
                    <a:pt x="4464" y="49152"/>
                  </a:lnTo>
                  <a:lnTo>
                    <a:pt x="16668" y="60483"/>
                  </a:lnTo>
                  <a:lnTo>
                    <a:pt x="34825" y="68242"/>
                  </a:lnTo>
                  <a:lnTo>
                    <a:pt x="57150" y="71120"/>
                  </a:lnTo>
                  <a:lnTo>
                    <a:pt x="79474" y="68242"/>
                  </a:lnTo>
                  <a:lnTo>
                    <a:pt x="97631" y="60483"/>
                  </a:lnTo>
                  <a:lnTo>
                    <a:pt x="109835" y="49152"/>
                  </a:lnTo>
                  <a:lnTo>
                    <a:pt x="114300" y="35560"/>
                  </a:lnTo>
                  <a:lnTo>
                    <a:pt x="109835" y="21967"/>
                  </a:lnTo>
                  <a:lnTo>
                    <a:pt x="97631" y="10636"/>
                  </a:lnTo>
                  <a:lnTo>
                    <a:pt x="79474" y="287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A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814319" y="1428750"/>
              <a:ext cx="459740" cy="71120"/>
            </a:xfrm>
            <a:custGeom>
              <a:avLst/>
              <a:gdLst/>
              <a:ahLst/>
              <a:cxnLst/>
              <a:rect l="l" t="t" r="r" b="b"/>
              <a:pathLst>
                <a:path w="459739" h="71119">
                  <a:moveTo>
                    <a:pt x="459740" y="35560"/>
                  </a:moveTo>
                  <a:lnTo>
                    <a:pt x="455275" y="49152"/>
                  </a:lnTo>
                  <a:lnTo>
                    <a:pt x="443071" y="60483"/>
                  </a:lnTo>
                  <a:lnTo>
                    <a:pt x="424914" y="68242"/>
                  </a:lnTo>
                  <a:lnTo>
                    <a:pt x="402590" y="71120"/>
                  </a:lnTo>
                  <a:lnTo>
                    <a:pt x="380265" y="68242"/>
                  </a:lnTo>
                  <a:lnTo>
                    <a:pt x="362108" y="60483"/>
                  </a:lnTo>
                  <a:lnTo>
                    <a:pt x="349904" y="49152"/>
                  </a:lnTo>
                  <a:lnTo>
                    <a:pt x="345440" y="35560"/>
                  </a:lnTo>
                  <a:lnTo>
                    <a:pt x="349904" y="21967"/>
                  </a:lnTo>
                  <a:lnTo>
                    <a:pt x="362108" y="10636"/>
                  </a:lnTo>
                  <a:lnTo>
                    <a:pt x="380265" y="2877"/>
                  </a:lnTo>
                  <a:lnTo>
                    <a:pt x="402590" y="0"/>
                  </a:lnTo>
                  <a:lnTo>
                    <a:pt x="424914" y="2877"/>
                  </a:lnTo>
                  <a:lnTo>
                    <a:pt x="443071" y="10636"/>
                  </a:lnTo>
                  <a:lnTo>
                    <a:pt x="455275" y="21967"/>
                  </a:lnTo>
                  <a:lnTo>
                    <a:pt x="459740" y="35560"/>
                  </a:lnTo>
                  <a:close/>
                </a:path>
                <a:path w="459739" h="71119">
                  <a:moveTo>
                    <a:pt x="459740" y="71120"/>
                  </a:moveTo>
                  <a:lnTo>
                    <a:pt x="459740" y="71120"/>
                  </a:lnTo>
                </a:path>
                <a:path w="459739" h="7111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157219" y="1428750"/>
              <a:ext cx="115570" cy="72390"/>
            </a:xfrm>
            <a:custGeom>
              <a:avLst/>
              <a:gdLst/>
              <a:ahLst/>
              <a:cxnLst/>
              <a:rect l="l" t="t" r="r" b="b"/>
              <a:pathLst>
                <a:path w="115570" h="72390">
                  <a:moveTo>
                    <a:pt x="58419" y="0"/>
                  </a:moveTo>
                  <a:lnTo>
                    <a:pt x="35361" y="2698"/>
                  </a:lnTo>
                  <a:lnTo>
                    <a:pt x="16827" y="10159"/>
                  </a:lnTo>
                  <a:lnTo>
                    <a:pt x="4484" y="21431"/>
                  </a:lnTo>
                  <a:lnTo>
                    <a:pt x="0" y="35560"/>
                  </a:lnTo>
                  <a:lnTo>
                    <a:pt x="4484" y="50422"/>
                  </a:lnTo>
                  <a:lnTo>
                    <a:pt x="16827" y="62071"/>
                  </a:lnTo>
                  <a:lnTo>
                    <a:pt x="35361" y="69671"/>
                  </a:lnTo>
                  <a:lnTo>
                    <a:pt x="58419" y="72389"/>
                  </a:lnTo>
                  <a:lnTo>
                    <a:pt x="80744" y="69671"/>
                  </a:lnTo>
                  <a:lnTo>
                    <a:pt x="98901" y="62071"/>
                  </a:lnTo>
                  <a:lnTo>
                    <a:pt x="111105" y="50422"/>
                  </a:lnTo>
                  <a:lnTo>
                    <a:pt x="115569" y="35560"/>
                  </a:lnTo>
                  <a:lnTo>
                    <a:pt x="111105" y="21431"/>
                  </a:lnTo>
                  <a:lnTo>
                    <a:pt x="98901" y="10160"/>
                  </a:lnTo>
                  <a:lnTo>
                    <a:pt x="80744" y="2698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157219" y="1427480"/>
              <a:ext cx="116839" cy="73660"/>
            </a:xfrm>
            <a:custGeom>
              <a:avLst/>
              <a:gdLst/>
              <a:ahLst/>
              <a:cxnLst/>
              <a:rect l="l" t="t" r="r" b="b"/>
              <a:pathLst>
                <a:path w="116839" h="73659">
                  <a:moveTo>
                    <a:pt x="58419" y="73660"/>
                  </a:moveTo>
                  <a:lnTo>
                    <a:pt x="80744" y="70941"/>
                  </a:lnTo>
                  <a:lnTo>
                    <a:pt x="98901" y="63341"/>
                  </a:lnTo>
                  <a:lnTo>
                    <a:pt x="111105" y="51692"/>
                  </a:lnTo>
                  <a:lnTo>
                    <a:pt x="115569" y="36830"/>
                  </a:lnTo>
                  <a:lnTo>
                    <a:pt x="111105" y="22701"/>
                  </a:lnTo>
                  <a:lnTo>
                    <a:pt x="98901" y="11430"/>
                  </a:lnTo>
                  <a:lnTo>
                    <a:pt x="80744" y="3968"/>
                  </a:lnTo>
                  <a:lnTo>
                    <a:pt x="58419" y="1270"/>
                  </a:lnTo>
                  <a:lnTo>
                    <a:pt x="35361" y="3968"/>
                  </a:lnTo>
                  <a:lnTo>
                    <a:pt x="16827" y="11429"/>
                  </a:lnTo>
                  <a:lnTo>
                    <a:pt x="4484" y="22701"/>
                  </a:lnTo>
                  <a:lnTo>
                    <a:pt x="0" y="36830"/>
                  </a:lnTo>
                  <a:lnTo>
                    <a:pt x="4484" y="51692"/>
                  </a:lnTo>
                  <a:lnTo>
                    <a:pt x="16827" y="63341"/>
                  </a:lnTo>
                  <a:lnTo>
                    <a:pt x="35361" y="70941"/>
                  </a:lnTo>
                  <a:lnTo>
                    <a:pt x="58419" y="73660"/>
                  </a:lnTo>
                  <a:close/>
                </a:path>
                <a:path w="116839" h="73659">
                  <a:moveTo>
                    <a:pt x="0" y="73660"/>
                  </a:moveTo>
                  <a:lnTo>
                    <a:pt x="0" y="73660"/>
                  </a:lnTo>
                </a:path>
                <a:path w="116839" h="73659">
                  <a:moveTo>
                    <a:pt x="116840" y="0"/>
                  </a:moveTo>
                  <a:lnTo>
                    <a:pt x="11684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794922" y="1484282"/>
              <a:ext cx="277207" cy="20350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555240" y="1393189"/>
              <a:ext cx="367030" cy="240029"/>
            </a:xfrm>
            <a:custGeom>
              <a:avLst/>
              <a:gdLst/>
              <a:ahLst/>
              <a:cxnLst/>
              <a:rect l="l" t="t" r="r" b="b"/>
              <a:pathLst>
                <a:path w="367030" h="240030">
                  <a:moveTo>
                    <a:pt x="367030" y="80010"/>
                  </a:moveTo>
                  <a:lnTo>
                    <a:pt x="356031" y="48221"/>
                  </a:lnTo>
                  <a:lnTo>
                    <a:pt x="325755" y="22860"/>
                  </a:lnTo>
                  <a:lnTo>
                    <a:pt x="280225" y="6083"/>
                  </a:lnTo>
                  <a:lnTo>
                    <a:pt x="223520" y="0"/>
                  </a:lnTo>
                  <a:lnTo>
                    <a:pt x="166801" y="6083"/>
                  </a:lnTo>
                  <a:lnTo>
                    <a:pt x="121285" y="22860"/>
                  </a:lnTo>
                  <a:lnTo>
                    <a:pt x="90995" y="48221"/>
                  </a:lnTo>
                  <a:lnTo>
                    <a:pt x="80010" y="80010"/>
                  </a:lnTo>
                  <a:lnTo>
                    <a:pt x="90970" y="111760"/>
                  </a:lnTo>
                  <a:lnTo>
                    <a:pt x="57150" y="111760"/>
                  </a:lnTo>
                  <a:lnTo>
                    <a:pt x="0" y="240030"/>
                  </a:lnTo>
                  <a:lnTo>
                    <a:pt x="288290" y="240030"/>
                  </a:lnTo>
                  <a:lnTo>
                    <a:pt x="288290" y="150990"/>
                  </a:lnTo>
                  <a:lnTo>
                    <a:pt x="325755" y="137172"/>
                  </a:lnTo>
                  <a:lnTo>
                    <a:pt x="356031" y="111810"/>
                  </a:lnTo>
                  <a:lnTo>
                    <a:pt x="367030" y="80010"/>
                  </a:lnTo>
                  <a:close/>
                </a:path>
              </a:pathLst>
            </a:custGeom>
            <a:solidFill>
              <a:srgbClr val="FF7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60369" y="1428750"/>
              <a:ext cx="73660" cy="138430"/>
            </a:xfrm>
            <a:custGeom>
              <a:avLst/>
              <a:gdLst/>
              <a:ahLst/>
              <a:cxnLst/>
              <a:rect l="l" t="t" r="r" b="b"/>
              <a:pathLst>
                <a:path w="73660" h="138430">
                  <a:moveTo>
                    <a:pt x="72390" y="0"/>
                  </a:moveTo>
                  <a:lnTo>
                    <a:pt x="72588" y="12382"/>
                  </a:lnTo>
                  <a:lnTo>
                    <a:pt x="73025" y="24765"/>
                  </a:lnTo>
                  <a:lnTo>
                    <a:pt x="73461" y="37147"/>
                  </a:lnTo>
                  <a:lnTo>
                    <a:pt x="73660" y="49529"/>
                  </a:lnTo>
                </a:path>
                <a:path w="73660" h="138430">
                  <a:moveTo>
                    <a:pt x="72390" y="0"/>
                  </a:moveTo>
                  <a:lnTo>
                    <a:pt x="72390" y="0"/>
                  </a:lnTo>
                </a:path>
                <a:path w="73660" h="138430">
                  <a:moveTo>
                    <a:pt x="0" y="88900"/>
                  </a:moveTo>
                  <a:lnTo>
                    <a:pt x="19" y="101282"/>
                  </a:lnTo>
                  <a:lnTo>
                    <a:pt x="158" y="113665"/>
                  </a:lnTo>
                  <a:lnTo>
                    <a:pt x="535" y="126047"/>
                  </a:lnTo>
                  <a:lnTo>
                    <a:pt x="1269" y="138429"/>
                  </a:lnTo>
                </a:path>
                <a:path w="73660" h="138430">
                  <a:moveTo>
                    <a:pt x="0" y="88900"/>
                  </a:moveTo>
                  <a:lnTo>
                    <a:pt x="0" y="88900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171700" y="1385570"/>
              <a:ext cx="427989" cy="30987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36240" y="1630680"/>
              <a:ext cx="143510" cy="415290"/>
            </a:xfrm>
            <a:custGeom>
              <a:avLst/>
              <a:gdLst/>
              <a:ahLst/>
              <a:cxnLst/>
              <a:rect l="l" t="t" r="r" b="b"/>
              <a:pathLst>
                <a:path w="143510" h="415289">
                  <a:moveTo>
                    <a:pt x="0" y="0"/>
                  </a:moveTo>
                  <a:lnTo>
                    <a:pt x="62885" y="23978"/>
                  </a:lnTo>
                  <a:lnTo>
                    <a:pt x="89540" y="51884"/>
                  </a:lnTo>
                  <a:lnTo>
                    <a:pt x="111819" y="88566"/>
                  </a:lnTo>
                  <a:lnTo>
                    <a:pt x="128832" y="132646"/>
                  </a:lnTo>
                  <a:lnTo>
                    <a:pt x="139692" y="182746"/>
                  </a:lnTo>
                  <a:lnTo>
                    <a:pt x="143510" y="237490"/>
                  </a:lnTo>
                </a:path>
                <a:path w="143510" h="415289">
                  <a:moveTo>
                    <a:pt x="0" y="0"/>
                  </a:moveTo>
                  <a:lnTo>
                    <a:pt x="0" y="0"/>
                  </a:lnTo>
                </a:path>
                <a:path w="143510" h="415289">
                  <a:moveTo>
                    <a:pt x="99060" y="415290"/>
                  </a:moveTo>
                  <a:lnTo>
                    <a:pt x="115986" y="401439"/>
                  </a:lnTo>
                  <a:lnTo>
                    <a:pt x="129698" y="363537"/>
                  </a:lnTo>
                  <a:lnTo>
                    <a:pt x="138886" y="307062"/>
                  </a:lnTo>
                  <a:lnTo>
                    <a:pt x="142240" y="23749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79114" y="184912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894330" y="2100580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133350" y="82550"/>
                  </a:moveTo>
                  <a:lnTo>
                    <a:pt x="122872" y="50363"/>
                  </a:lnTo>
                  <a:lnTo>
                    <a:pt x="94297" y="24129"/>
                  </a:lnTo>
                  <a:lnTo>
                    <a:pt x="51911" y="6469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27680" y="2184400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h="17780">
                  <a:moveTo>
                    <a:pt x="0" y="17778"/>
                  </a:moveTo>
                  <a:lnTo>
                    <a:pt x="0" y="0"/>
                  </a:lnTo>
                  <a:lnTo>
                    <a:pt x="0" y="17778"/>
                  </a:lnTo>
                  <a:close/>
                </a:path>
              </a:pathLst>
            </a:custGeom>
            <a:solidFill>
              <a:srgbClr val="66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894330" y="2184400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133350" y="0"/>
                  </a:moveTo>
                  <a:lnTo>
                    <a:pt x="122872" y="32186"/>
                  </a:lnTo>
                  <a:lnTo>
                    <a:pt x="94297" y="58420"/>
                  </a:lnTo>
                  <a:lnTo>
                    <a:pt x="51911" y="76080"/>
                  </a:lnTo>
                  <a:lnTo>
                    <a:pt x="0" y="8255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27680" y="2184400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9048"/>
                  </a:moveTo>
                  <a:lnTo>
                    <a:pt x="0" y="0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rgbClr val="66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894330" y="2217420"/>
              <a:ext cx="133350" cy="83820"/>
            </a:xfrm>
            <a:custGeom>
              <a:avLst/>
              <a:gdLst/>
              <a:ahLst/>
              <a:cxnLst/>
              <a:rect l="l" t="t" r="r" b="b"/>
              <a:pathLst>
                <a:path w="133350" h="83819">
                  <a:moveTo>
                    <a:pt x="0" y="49529"/>
                  </a:moveTo>
                  <a:lnTo>
                    <a:pt x="0" y="49529"/>
                  </a:lnTo>
                </a:path>
                <a:path w="133350" h="83819">
                  <a:moveTo>
                    <a:pt x="133350" y="83819"/>
                  </a:moveTo>
                  <a:lnTo>
                    <a:pt x="122872" y="51435"/>
                  </a:lnTo>
                  <a:lnTo>
                    <a:pt x="94297" y="24765"/>
                  </a:lnTo>
                  <a:lnTo>
                    <a:pt x="51911" y="6667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27680" y="228219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795269" y="2217420"/>
              <a:ext cx="232410" cy="200660"/>
            </a:xfrm>
            <a:custGeom>
              <a:avLst/>
              <a:gdLst/>
              <a:ahLst/>
              <a:cxnLst/>
              <a:rect l="l" t="t" r="r" b="b"/>
              <a:pathLst>
                <a:path w="232410" h="200660">
                  <a:moveTo>
                    <a:pt x="99060" y="0"/>
                  </a:moveTo>
                  <a:lnTo>
                    <a:pt x="99060" y="0"/>
                  </a:lnTo>
                </a:path>
                <a:path w="232410" h="200660">
                  <a:moveTo>
                    <a:pt x="0" y="22859"/>
                  </a:moveTo>
                  <a:lnTo>
                    <a:pt x="7997" y="32920"/>
                  </a:lnTo>
                  <a:lnTo>
                    <a:pt x="29686" y="41433"/>
                  </a:lnTo>
                  <a:lnTo>
                    <a:pt x="61614" y="47327"/>
                  </a:lnTo>
                  <a:lnTo>
                    <a:pt x="100330" y="49529"/>
                  </a:lnTo>
                </a:path>
                <a:path w="232410" h="200660">
                  <a:moveTo>
                    <a:pt x="0" y="22859"/>
                  </a:moveTo>
                  <a:lnTo>
                    <a:pt x="0" y="22859"/>
                  </a:lnTo>
                </a:path>
                <a:path w="232410" h="200660">
                  <a:moveTo>
                    <a:pt x="100330" y="49529"/>
                  </a:moveTo>
                  <a:lnTo>
                    <a:pt x="100330" y="49529"/>
                  </a:lnTo>
                </a:path>
                <a:path w="232410" h="200660">
                  <a:moveTo>
                    <a:pt x="0" y="25400"/>
                  </a:moveTo>
                  <a:lnTo>
                    <a:pt x="7997" y="15537"/>
                  </a:lnTo>
                  <a:lnTo>
                    <a:pt x="29686" y="7461"/>
                  </a:lnTo>
                  <a:lnTo>
                    <a:pt x="61614" y="2004"/>
                  </a:lnTo>
                  <a:lnTo>
                    <a:pt x="100330" y="0"/>
                  </a:lnTo>
                </a:path>
                <a:path w="232410" h="200660">
                  <a:moveTo>
                    <a:pt x="0" y="25400"/>
                  </a:moveTo>
                  <a:lnTo>
                    <a:pt x="0" y="25400"/>
                  </a:lnTo>
                </a:path>
                <a:path w="232410" h="200660">
                  <a:moveTo>
                    <a:pt x="100330" y="0"/>
                  </a:moveTo>
                  <a:lnTo>
                    <a:pt x="100330" y="0"/>
                  </a:lnTo>
                </a:path>
                <a:path w="232410" h="200660">
                  <a:moveTo>
                    <a:pt x="232410" y="83819"/>
                  </a:moveTo>
                  <a:lnTo>
                    <a:pt x="221932" y="116204"/>
                  </a:lnTo>
                  <a:lnTo>
                    <a:pt x="193357" y="142875"/>
                  </a:lnTo>
                  <a:lnTo>
                    <a:pt x="150971" y="160972"/>
                  </a:lnTo>
                  <a:lnTo>
                    <a:pt x="99060" y="167639"/>
                  </a:lnTo>
                </a:path>
                <a:path w="232410" h="200660">
                  <a:moveTo>
                    <a:pt x="99060" y="167639"/>
                  </a:moveTo>
                  <a:lnTo>
                    <a:pt x="99060" y="167639"/>
                  </a:lnTo>
                </a:path>
                <a:path w="232410" h="200660">
                  <a:moveTo>
                    <a:pt x="232410" y="200659"/>
                  </a:moveTo>
                  <a:lnTo>
                    <a:pt x="221932" y="168473"/>
                  </a:lnTo>
                  <a:lnTo>
                    <a:pt x="193357" y="142239"/>
                  </a:lnTo>
                  <a:lnTo>
                    <a:pt x="150971" y="124579"/>
                  </a:lnTo>
                  <a:lnTo>
                    <a:pt x="99060" y="11810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27680" y="239903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6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795269" y="2334260"/>
              <a:ext cx="232410" cy="200660"/>
            </a:xfrm>
            <a:custGeom>
              <a:avLst/>
              <a:gdLst/>
              <a:ahLst/>
              <a:cxnLst/>
              <a:rect l="l" t="t" r="r" b="b"/>
              <a:pathLst>
                <a:path w="232410" h="200660">
                  <a:moveTo>
                    <a:pt x="99060" y="1269"/>
                  </a:moveTo>
                  <a:lnTo>
                    <a:pt x="99060" y="1269"/>
                  </a:lnTo>
                </a:path>
                <a:path w="232410" h="200660">
                  <a:moveTo>
                    <a:pt x="0" y="22860"/>
                  </a:moveTo>
                  <a:lnTo>
                    <a:pt x="7997" y="32920"/>
                  </a:lnTo>
                  <a:lnTo>
                    <a:pt x="29686" y="41433"/>
                  </a:lnTo>
                  <a:lnTo>
                    <a:pt x="61614" y="47327"/>
                  </a:lnTo>
                  <a:lnTo>
                    <a:pt x="100330" y="49529"/>
                  </a:lnTo>
                </a:path>
                <a:path w="232410" h="200660">
                  <a:moveTo>
                    <a:pt x="0" y="22860"/>
                  </a:moveTo>
                  <a:lnTo>
                    <a:pt x="0" y="22860"/>
                  </a:lnTo>
                </a:path>
                <a:path w="232410" h="200660">
                  <a:moveTo>
                    <a:pt x="100330" y="49529"/>
                  </a:moveTo>
                  <a:lnTo>
                    <a:pt x="100330" y="49529"/>
                  </a:lnTo>
                </a:path>
                <a:path w="232410" h="200660">
                  <a:moveTo>
                    <a:pt x="0" y="25400"/>
                  </a:moveTo>
                  <a:lnTo>
                    <a:pt x="7997" y="15537"/>
                  </a:lnTo>
                  <a:lnTo>
                    <a:pt x="29686" y="7461"/>
                  </a:lnTo>
                  <a:lnTo>
                    <a:pt x="61614" y="2004"/>
                  </a:lnTo>
                  <a:lnTo>
                    <a:pt x="100330" y="0"/>
                  </a:lnTo>
                </a:path>
                <a:path w="232410" h="200660">
                  <a:moveTo>
                    <a:pt x="0" y="25400"/>
                  </a:moveTo>
                  <a:lnTo>
                    <a:pt x="0" y="25400"/>
                  </a:lnTo>
                </a:path>
                <a:path w="232410" h="200660">
                  <a:moveTo>
                    <a:pt x="100330" y="0"/>
                  </a:moveTo>
                  <a:lnTo>
                    <a:pt x="100330" y="0"/>
                  </a:lnTo>
                </a:path>
                <a:path w="232410" h="200660">
                  <a:moveTo>
                    <a:pt x="232410" y="85089"/>
                  </a:moveTo>
                  <a:lnTo>
                    <a:pt x="221932" y="117276"/>
                  </a:lnTo>
                  <a:lnTo>
                    <a:pt x="193357" y="143510"/>
                  </a:lnTo>
                  <a:lnTo>
                    <a:pt x="150971" y="161170"/>
                  </a:lnTo>
                  <a:lnTo>
                    <a:pt x="99060" y="167639"/>
                  </a:lnTo>
                </a:path>
                <a:path w="232410" h="200660">
                  <a:moveTo>
                    <a:pt x="99060" y="167639"/>
                  </a:moveTo>
                  <a:lnTo>
                    <a:pt x="99060" y="167639"/>
                  </a:lnTo>
                </a:path>
                <a:path w="232410" h="200660">
                  <a:moveTo>
                    <a:pt x="232410" y="200660"/>
                  </a:moveTo>
                  <a:lnTo>
                    <a:pt x="221932" y="168473"/>
                  </a:lnTo>
                  <a:lnTo>
                    <a:pt x="193357" y="142239"/>
                  </a:lnTo>
                  <a:lnTo>
                    <a:pt x="150971" y="124579"/>
                  </a:lnTo>
                  <a:lnTo>
                    <a:pt x="99060" y="11811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27680" y="251460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6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795269" y="2451100"/>
              <a:ext cx="232410" cy="199390"/>
            </a:xfrm>
            <a:custGeom>
              <a:avLst/>
              <a:gdLst/>
              <a:ahLst/>
              <a:cxnLst/>
              <a:rect l="l" t="t" r="r" b="b"/>
              <a:pathLst>
                <a:path w="232410" h="199389">
                  <a:moveTo>
                    <a:pt x="99060" y="1270"/>
                  </a:moveTo>
                  <a:lnTo>
                    <a:pt x="99060" y="1270"/>
                  </a:lnTo>
                </a:path>
                <a:path w="232410" h="199389">
                  <a:moveTo>
                    <a:pt x="0" y="24129"/>
                  </a:moveTo>
                  <a:lnTo>
                    <a:pt x="7997" y="33992"/>
                  </a:lnTo>
                  <a:lnTo>
                    <a:pt x="29686" y="42068"/>
                  </a:lnTo>
                  <a:lnTo>
                    <a:pt x="61614" y="47525"/>
                  </a:lnTo>
                  <a:lnTo>
                    <a:pt x="100330" y="49529"/>
                  </a:lnTo>
                </a:path>
                <a:path w="232410" h="199389">
                  <a:moveTo>
                    <a:pt x="0" y="24129"/>
                  </a:moveTo>
                  <a:lnTo>
                    <a:pt x="0" y="24129"/>
                  </a:lnTo>
                </a:path>
                <a:path w="232410" h="199389">
                  <a:moveTo>
                    <a:pt x="100330" y="49529"/>
                  </a:moveTo>
                  <a:lnTo>
                    <a:pt x="100330" y="49529"/>
                  </a:lnTo>
                </a:path>
                <a:path w="232410" h="199389">
                  <a:moveTo>
                    <a:pt x="0" y="26670"/>
                  </a:moveTo>
                  <a:lnTo>
                    <a:pt x="7997" y="16073"/>
                  </a:lnTo>
                  <a:lnTo>
                    <a:pt x="29686" y="7620"/>
                  </a:lnTo>
                  <a:lnTo>
                    <a:pt x="61614" y="2024"/>
                  </a:lnTo>
                  <a:lnTo>
                    <a:pt x="100330" y="0"/>
                  </a:lnTo>
                </a:path>
                <a:path w="232410" h="199389">
                  <a:moveTo>
                    <a:pt x="0" y="26670"/>
                  </a:moveTo>
                  <a:lnTo>
                    <a:pt x="0" y="26670"/>
                  </a:lnTo>
                </a:path>
                <a:path w="232410" h="199389">
                  <a:moveTo>
                    <a:pt x="100330" y="0"/>
                  </a:moveTo>
                  <a:lnTo>
                    <a:pt x="100330" y="0"/>
                  </a:lnTo>
                </a:path>
                <a:path w="232410" h="199389">
                  <a:moveTo>
                    <a:pt x="232410" y="82550"/>
                  </a:moveTo>
                  <a:lnTo>
                    <a:pt x="221932" y="114935"/>
                  </a:lnTo>
                  <a:lnTo>
                    <a:pt x="193357" y="141605"/>
                  </a:lnTo>
                  <a:lnTo>
                    <a:pt x="150971" y="159702"/>
                  </a:lnTo>
                  <a:lnTo>
                    <a:pt x="99060" y="166370"/>
                  </a:lnTo>
                </a:path>
                <a:path w="232410" h="199389">
                  <a:moveTo>
                    <a:pt x="99060" y="166370"/>
                  </a:moveTo>
                  <a:lnTo>
                    <a:pt x="99060" y="166370"/>
                  </a:lnTo>
                </a:path>
                <a:path w="232410" h="199389">
                  <a:moveTo>
                    <a:pt x="232410" y="199389"/>
                  </a:moveTo>
                  <a:lnTo>
                    <a:pt x="221932" y="167203"/>
                  </a:lnTo>
                  <a:lnTo>
                    <a:pt x="193357" y="140969"/>
                  </a:lnTo>
                  <a:lnTo>
                    <a:pt x="150971" y="123309"/>
                  </a:lnTo>
                  <a:lnTo>
                    <a:pt x="99060" y="11683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27680" y="263144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795269" y="2566670"/>
              <a:ext cx="232410" cy="200660"/>
            </a:xfrm>
            <a:custGeom>
              <a:avLst/>
              <a:gdLst/>
              <a:ahLst/>
              <a:cxnLst/>
              <a:rect l="l" t="t" r="r" b="b"/>
              <a:pathLst>
                <a:path w="232410" h="200660">
                  <a:moveTo>
                    <a:pt x="99060" y="1269"/>
                  </a:moveTo>
                  <a:lnTo>
                    <a:pt x="99060" y="1269"/>
                  </a:lnTo>
                </a:path>
                <a:path w="232410" h="200660">
                  <a:moveTo>
                    <a:pt x="0" y="22859"/>
                  </a:moveTo>
                  <a:lnTo>
                    <a:pt x="7997" y="32920"/>
                  </a:lnTo>
                  <a:lnTo>
                    <a:pt x="29686" y="41433"/>
                  </a:lnTo>
                  <a:lnTo>
                    <a:pt x="61614" y="47327"/>
                  </a:lnTo>
                  <a:lnTo>
                    <a:pt x="100330" y="49529"/>
                  </a:lnTo>
                </a:path>
                <a:path w="232410" h="200660">
                  <a:moveTo>
                    <a:pt x="0" y="22859"/>
                  </a:moveTo>
                  <a:lnTo>
                    <a:pt x="0" y="22859"/>
                  </a:lnTo>
                </a:path>
                <a:path w="232410" h="200660">
                  <a:moveTo>
                    <a:pt x="100330" y="49529"/>
                  </a:moveTo>
                  <a:lnTo>
                    <a:pt x="100330" y="49529"/>
                  </a:lnTo>
                </a:path>
                <a:path w="232410" h="200660">
                  <a:moveTo>
                    <a:pt x="0" y="25400"/>
                  </a:moveTo>
                  <a:lnTo>
                    <a:pt x="7997" y="15537"/>
                  </a:lnTo>
                  <a:lnTo>
                    <a:pt x="29686" y="7461"/>
                  </a:lnTo>
                  <a:lnTo>
                    <a:pt x="61614" y="2004"/>
                  </a:lnTo>
                  <a:lnTo>
                    <a:pt x="100330" y="0"/>
                  </a:lnTo>
                </a:path>
                <a:path w="232410" h="200660">
                  <a:moveTo>
                    <a:pt x="0" y="25400"/>
                  </a:moveTo>
                  <a:lnTo>
                    <a:pt x="0" y="25400"/>
                  </a:lnTo>
                </a:path>
                <a:path w="232410" h="200660">
                  <a:moveTo>
                    <a:pt x="100330" y="0"/>
                  </a:moveTo>
                  <a:lnTo>
                    <a:pt x="100330" y="0"/>
                  </a:lnTo>
                </a:path>
                <a:path w="232410" h="200660">
                  <a:moveTo>
                    <a:pt x="232410" y="83819"/>
                  </a:moveTo>
                  <a:lnTo>
                    <a:pt x="221932" y="116204"/>
                  </a:lnTo>
                  <a:lnTo>
                    <a:pt x="193357" y="142875"/>
                  </a:lnTo>
                  <a:lnTo>
                    <a:pt x="150971" y="160972"/>
                  </a:lnTo>
                  <a:lnTo>
                    <a:pt x="99060" y="167639"/>
                  </a:lnTo>
                </a:path>
                <a:path w="232410" h="200660">
                  <a:moveTo>
                    <a:pt x="99060" y="167639"/>
                  </a:moveTo>
                  <a:lnTo>
                    <a:pt x="99060" y="167639"/>
                  </a:lnTo>
                </a:path>
                <a:path w="232410" h="200660">
                  <a:moveTo>
                    <a:pt x="232410" y="200659"/>
                  </a:moveTo>
                  <a:lnTo>
                    <a:pt x="221932" y="168473"/>
                  </a:lnTo>
                  <a:lnTo>
                    <a:pt x="193357" y="142239"/>
                  </a:lnTo>
                  <a:lnTo>
                    <a:pt x="150971" y="124579"/>
                  </a:lnTo>
                  <a:lnTo>
                    <a:pt x="99060" y="11810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27680" y="2748281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69">
                  <a:moveTo>
                    <a:pt x="0" y="0"/>
                  </a:moveTo>
                  <a:lnTo>
                    <a:pt x="0" y="3936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795269" y="2682240"/>
              <a:ext cx="232410" cy="203200"/>
            </a:xfrm>
            <a:custGeom>
              <a:avLst/>
              <a:gdLst/>
              <a:ahLst/>
              <a:cxnLst/>
              <a:rect l="l" t="t" r="r" b="b"/>
              <a:pathLst>
                <a:path w="232410" h="203200">
                  <a:moveTo>
                    <a:pt x="99060" y="2539"/>
                  </a:moveTo>
                  <a:lnTo>
                    <a:pt x="99060" y="2539"/>
                  </a:lnTo>
                </a:path>
                <a:path w="232410" h="203200">
                  <a:moveTo>
                    <a:pt x="0" y="24130"/>
                  </a:moveTo>
                  <a:lnTo>
                    <a:pt x="7997" y="34726"/>
                  </a:lnTo>
                  <a:lnTo>
                    <a:pt x="29686" y="43179"/>
                  </a:lnTo>
                  <a:lnTo>
                    <a:pt x="61614" y="48775"/>
                  </a:lnTo>
                  <a:lnTo>
                    <a:pt x="100330" y="50800"/>
                  </a:lnTo>
                </a:path>
                <a:path w="232410" h="203200">
                  <a:moveTo>
                    <a:pt x="0" y="24130"/>
                  </a:moveTo>
                  <a:lnTo>
                    <a:pt x="0" y="24130"/>
                  </a:lnTo>
                </a:path>
                <a:path w="232410" h="203200">
                  <a:moveTo>
                    <a:pt x="100330" y="50800"/>
                  </a:moveTo>
                  <a:lnTo>
                    <a:pt x="100330" y="50800"/>
                  </a:lnTo>
                </a:path>
                <a:path w="232410" h="203200">
                  <a:moveTo>
                    <a:pt x="0" y="26670"/>
                  </a:moveTo>
                  <a:lnTo>
                    <a:pt x="7997" y="16609"/>
                  </a:lnTo>
                  <a:lnTo>
                    <a:pt x="29686" y="8096"/>
                  </a:lnTo>
                  <a:lnTo>
                    <a:pt x="61614" y="2202"/>
                  </a:lnTo>
                  <a:lnTo>
                    <a:pt x="100330" y="0"/>
                  </a:lnTo>
                </a:path>
                <a:path w="232410" h="203200">
                  <a:moveTo>
                    <a:pt x="0" y="26670"/>
                  </a:moveTo>
                  <a:lnTo>
                    <a:pt x="0" y="26670"/>
                  </a:lnTo>
                </a:path>
                <a:path w="232410" h="203200">
                  <a:moveTo>
                    <a:pt x="100330" y="0"/>
                  </a:moveTo>
                  <a:lnTo>
                    <a:pt x="100330" y="0"/>
                  </a:lnTo>
                </a:path>
                <a:path w="232410" h="203200">
                  <a:moveTo>
                    <a:pt x="232410" y="86360"/>
                  </a:moveTo>
                  <a:lnTo>
                    <a:pt x="221932" y="118546"/>
                  </a:lnTo>
                  <a:lnTo>
                    <a:pt x="193357" y="144780"/>
                  </a:lnTo>
                  <a:lnTo>
                    <a:pt x="150971" y="162440"/>
                  </a:lnTo>
                  <a:lnTo>
                    <a:pt x="99060" y="168910"/>
                  </a:lnTo>
                </a:path>
                <a:path w="232410" h="203200">
                  <a:moveTo>
                    <a:pt x="99060" y="168910"/>
                  </a:moveTo>
                  <a:lnTo>
                    <a:pt x="99060" y="168910"/>
                  </a:lnTo>
                </a:path>
                <a:path w="232410" h="203200">
                  <a:moveTo>
                    <a:pt x="232410" y="203200"/>
                  </a:moveTo>
                  <a:lnTo>
                    <a:pt x="221932" y="170080"/>
                  </a:lnTo>
                  <a:lnTo>
                    <a:pt x="193357" y="143033"/>
                  </a:lnTo>
                  <a:lnTo>
                    <a:pt x="150971" y="124797"/>
                  </a:lnTo>
                  <a:lnTo>
                    <a:pt x="99060" y="11811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27680" y="286639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795269" y="2800350"/>
              <a:ext cx="232410" cy="201930"/>
            </a:xfrm>
            <a:custGeom>
              <a:avLst/>
              <a:gdLst/>
              <a:ahLst/>
              <a:cxnLst/>
              <a:rect l="l" t="t" r="r" b="b"/>
              <a:pathLst>
                <a:path w="232410" h="201930">
                  <a:moveTo>
                    <a:pt x="99060" y="0"/>
                  </a:moveTo>
                  <a:lnTo>
                    <a:pt x="99060" y="0"/>
                  </a:lnTo>
                </a:path>
                <a:path w="232410" h="201930">
                  <a:moveTo>
                    <a:pt x="0" y="24129"/>
                  </a:moveTo>
                  <a:lnTo>
                    <a:pt x="7997" y="34726"/>
                  </a:lnTo>
                  <a:lnTo>
                    <a:pt x="29686" y="43179"/>
                  </a:lnTo>
                  <a:lnTo>
                    <a:pt x="61614" y="48775"/>
                  </a:lnTo>
                  <a:lnTo>
                    <a:pt x="100330" y="50800"/>
                  </a:lnTo>
                </a:path>
                <a:path w="232410" h="201930">
                  <a:moveTo>
                    <a:pt x="0" y="24129"/>
                  </a:moveTo>
                  <a:lnTo>
                    <a:pt x="0" y="24129"/>
                  </a:lnTo>
                </a:path>
                <a:path w="232410" h="201930">
                  <a:moveTo>
                    <a:pt x="100330" y="50800"/>
                  </a:moveTo>
                  <a:lnTo>
                    <a:pt x="100330" y="50800"/>
                  </a:lnTo>
                </a:path>
                <a:path w="232410" h="201930">
                  <a:moveTo>
                    <a:pt x="0" y="26670"/>
                  </a:moveTo>
                  <a:lnTo>
                    <a:pt x="7997" y="16807"/>
                  </a:lnTo>
                  <a:lnTo>
                    <a:pt x="29686" y="8731"/>
                  </a:lnTo>
                  <a:lnTo>
                    <a:pt x="61614" y="3274"/>
                  </a:lnTo>
                  <a:lnTo>
                    <a:pt x="100330" y="1270"/>
                  </a:lnTo>
                </a:path>
                <a:path w="232410" h="201930">
                  <a:moveTo>
                    <a:pt x="0" y="26670"/>
                  </a:moveTo>
                  <a:lnTo>
                    <a:pt x="0" y="26670"/>
                  </a:lnTo>
                </a:path>
                <a:path w="232410" h="201930">
                  <a:moveTo>
                    <a:pt x="100330" y="1270"/>
                  </a:moveTo>
                  <a:lnTo>
                    <a:pt x="100330" y="1270"/>
                  </a:lnTo>
                </a:path>
                <a:path w="232410" h="201930">
                  <a:moveTo>
                    <a:pt x="232410" y="85089"/>
                  </a:moveTo>
                  <a:lnTo>
                    <a:pt x="221932" y="116542"/>
                  </a:lnTo>
                  <a:lnTo>
                    <a:pt x="193357" y="142398"/>
                  </a:lnTo>
                  <a:lnTo>
                    <a:pt x="150971" y="159920"/>
                  </a:lnTo>
                  <a:lnTo>
                    <a:pt x="99060" y="166370"/>
                  </a:lnTo>
                </a:path>
                <a:path w="232410" h="201930">
                  <a:moveTo>
                    <a:pt x="99060" y="166370"/>
                  </a:moveTo>
                  <a:lnTo>
                    <a:pt x="99060" y="166370"/>
                  </a:lnTo>
                </a:path>
                <a:path w="232410" h="201930">
                  <a:moveTo>
                    <a:pt x="232410" y="201929"/>
                  </a:moveTo>
                  <a:lnTo>
                    <a:pt x="221932" y="169743"/>
                  </a:lnTo>
                  <a:lnTo>
                    <a:pt x="193357" y="143509"/>
                  </a:lnTo>
                  <a:lnTo>
                    <a:pt x="150971" y="125849"/>
                  </a:lnTo>
                  <a:lnTo>
                    <a:pt x="99060" y="119379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27680" y="2974341"/>
              <a:ext cx="0" cy="46990"/>
            </a:xfrm>
            <a:custGeom>
              <a:avLst/>
              <a:gdLst/>
              <a:ahLst/>
              <a:cxnLst/>
              <a:rect l="l" t="t" r="r" b="b"/>
              <a:pathLst>
                <a:path h="46989">
                  <a:moveTo>
                    <a:pt x="0" y="0"/>
                  </a:moveTo>
                  <a:lnTo>
                    <a:pt x="0" y="46987"/>
                  </a:lnTo>
                </a:path>
              </a:pathLst>
            </a:custGeom>
            <a:ln w="3175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795269" y="2918460"/>
              <a:ext cx="232410" cy="232410"/>
            </a:xfrm>
            <a:custGeom>
              <a:avLst/>
              <a:gdLst/>
              <a:ahLst/>
              <a:cxnLst/>
              <a:rect l="l" t="t" r="r" b="b"/>
              <a:pathLst>
                <a:path w="232410" h="232410">
                  <a:moveTo>
                    <a:pt x="99060" y="1269"/>
                  </a:moveTo>
                  <a:lnTo>
                    <a:pt x="99060" y="1269"/>
                  </a:lnTo>
                </a:path>
                <a:path w="232410" h="232410">
                  <a:moveTo>
                    <a:pt x="0" y="24129"/>
                  </a:moveTo>
                  <a:lnTo>
                    <a:pt x="7997" y="33793"/>
                  </a:lnTo>
                  <a:lnTo>
                    <a:pt x="29686" y="41433"/>
                  </a:lnTo>
                  <a:lnTo>
                    <a:pt x="61614" y="46454"/>
                  </a:lnTo>
                  <a:lnTo>
                    <a:pt x="100330" y="48260"/>
                  </a:lnTo>
                </a:path>
                <a:path w="232410" h="232410">
                  <a:moveTo>
                    <a:pt x="0" y="24129"/>
                  </a:moveTo>
                  <a:lnTo>
                    <a:pt x="0" y="24129"/>
                  </a:lnTo>
                </a:path>
                <a:path w="232410" h="232410">
                  <a:moveTo>
                    <a:pt x="100330" y="48260"/>
                  </a:moveTo>
                  <a:lnTo>
                    <a:pt x="100330" y="48260"/>
                  </a:lnTo>
                </a:path>
                <a:path w="232410" h="232410">
                  <a:moveTo>
                    <a:pt x="0" y="25400"/>
                  </a:moveTo>
                  <a:lnTo>
                    <a:pt x="7997" y="15537"/>
                  </a:lnTo>
                  <a:lnTo>
                    <a:pt x="29686" y="7461"/>
                  </a:lnTo>
                  <a:lnTo>
                    <a:pt x="61614" y="2004"/>
                  </a:lnTo>
                  <a:lnTo>
                    <a:pt x="100330" y="0"/>
                  </a:lnTo>
                </a:path>
                <a:path w="232410" h="232410">
                  <a:moveTo>
                    <a:pt x="0" y="25400"/>
                  </a:moveTo>
                  <a:lnTo>
                    <a:pt x="0" y="25400"/>
                  </a:lnTo>
                </a:path>
                <a:path w="232410" h="232410">
                  <a:moveTo>
                    <a:pt x="100330" y="0"/>
                  </a:moveTo>
                  <a:lnTo>
                    <a:pt x="100330" y="0"/>
                  </a:lnTo>
                </a:path>
                <a:path w="232410" h="232410">
                  <a:moveTo>
                    <a:pt x="232410" y="74929"/>
                  </a:moveTo>
                  <a:lnTo>
                    <a:pt x="222984" y="111819"/>
                  </a:lnTo>
                  <a:lnTo>
                    <a:pt x="197008" y="142398"/>
                  </a:lnTo>
                  <a:lnTo>
                    <a:pt x="157936" y="163691"/>
                  </a:lnTo>
                  <a:lnTo>
                    <a:pt x="109219" y="172719"/>
                  </a:lnTo>
                </a:path>
                <a:path w="232410" h="232410">
                  <a:moveTo>
                    <a:pt x="99060" y="173989"/>
                  </a:moveTo>
                  <a:lnTo>
                    <a:pt x="99060" y="173989"/>
                  </a:lnTo>
                </a:path>
                <a:path w="232410" h="232410">
                  <a:moveTo>
                    <a:pt x="81280" y="177800"/>
                  </a:moveTo>
                  <a:lnTo>
                    <a:pt x="89118" y="175200"/>
                  </a:lnTo>
                  <a:lnTo>
                    <a:pt x="97313" y="173196"/>
                  </a:lnTo>
                  <a:lnTo>
                    <a:pt x="105747" y="171906"/>
                  </a:lnTo>
                  <a:lnTo>
                    <a:pt x="114300" y="171450"/>
                  </a:lnTo>
                </a:path>
                <a:path w="232410" h="232410">
                  <a:moveTo>
                    <a:pt x="81280" y="232410"/>
                  </a:moveTo>
                  <a:lnTo>
                    <a:pt x="81280" y="232410"/>
                  </a:lnTo>
                </a:path>
                <a:path w="232410" h="232410">
                  <a:moveTo>
                    <a:pt x="114300" y="171450"/>
                  </a:moveTo>
                  <a:lnTo>
                    <a:pt x="114300" y="171450"/>
                  </a:lnTo>
                </a:path>
              </a:pathLst>
            </a:custGeom>
            <a:ln w="38097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781617" y="4974590"/>
              <a:ext cx="198120" cy="374015"/>
            </a:xfrm>
            <a:custGeom>
              <a:avLst/>
              <a:gdLst/>
              <a:ahLst/>
              <a:cxnLst/>
              <a:rect l="l" t="t" r="r" b="b"/>
              <a:pathLst>
                <a:path w="198119" h="374014">
                  <a:moveTo>
                    <a:pt x="130492" y="0"/>
                  </a:moveTo>
                  <a:lnTo>
                    <a:pt x="121781" y="46176"/>
                  </a:lnTo>
                  <a:lnTo>
                    <a:pt x="103663" y="90328"/>
                  </a:lnTo>
                  <a:lnTo>
                    <a:pt x="76735" y="130909"/>
                  </a:lnTo>
                  <a:lnTo>
                    <a:pt x="41592" y="166370"/>
                  </a:lnTo>
                </a:path>
                <a:path w="198119" h="374014">
                  <a:moveTo>
                    <a:pt x="27622" y="177800"/>
                  </a:moveTo>
                  <a:lnTo>
                    <a:pt x="27622" y="177800"/>
                  </a:lnTo>
                </a:path>
                <a:path w="198119" h="374014">
                  <a:moveTo>
                    <a:pt x="18732" y="328930"/>
                  </a:moveTo>
                  <a:lnTo>
                    <a:pt x="49668" y="357782"/>
                  </a:lnTo>
                  <a:lnTo>
                    <a:pt x="86201" y="373062"/>
                  </a:lnTo>
                  <a:lnTo>
                    <a:pt x="123924" y="373578"/>
                  </a:lnTo>
                  <a:lnTo>
                    <a:pt x="158432" y="358140"/>
                  </a:lnTo>
                  <a:lnTo>
                    <a:pt x="168175" y="349627"/>
                  </a:lnTo>
                  <a:lnTo>
                    <a:pt x="176371" y="339566"/>
                  </a:lnTo>
                  <a:lnTo>
                    <a:pt x="182899" y="328314"/>
                  </a:lnTo>
                  <a:lnTo>
                    <a:pt x="187642" y="316230"/>
                  </a:lnTo>
                </a:path>
                <a:path w="198119" h="374014">
                  <a:moveTo>
                    <a:pt x="18732" y="328930"/>
                  </a:moveTo>
                  <a:lnTo>
                    <a:pt x="18732" y="328930"/>
                  </a:lnTo>
                </a:path>
                <a:path w="198119" h="374014">
                  <a:moveTo>
                    <a:pt x="197802" y="328930"/>
                  </a:moveTo>
                  <a:lnTo>
                    <a:pt x="197802" y="328930"/>
                  </a:lnTo>
                </a:path>
                <a:path w="198119" h="374014">
                  <a:moveTo>
                    <a:pt x="22542" y="334010"/>
                  </a:moveTo>
                  <a:lnTo>
                    <a:pt x="1389" y="289044"/>
                  </a:lnTo>
                  <a:lnTo>
                    <a:pt x="0" y="240030"/>
                  </a:lnTo>
                  <a:lnTo>
                    <a:pt x="17184" y="192920"/>
                  </a:lnTo>
                  <a:lnTo>
                    <a:pt x="51752" y="153670"/>
                  </a:lnTo>
                </a:path>
                <a:path w="198119" h="374014">
                  <a:moveTo>
                    <a:pt x="22542" y="334010"/>
                  </a:moveTo>
                  <a:lnTo>
                    <a:pt x="22542" y="334010"/>
                  </a:lnTo>
                </a:path>
                <a:path w="198119" h="374014">
                  <a:moveTo>
                    <a:pt x="51752" y="153670"/>
                  </a:moveTo>
                  <a:lnTo>
                    <a:pt x="51752" y="15367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909569" y="3101340"/>
              <a:ext cx="0" cy="1894839"/>
            </a:xfrm>
            <a:custGeom>
              <a:avLst/>
              <a:gdLst/>
              <a:ahLst/>
              <a:cxnLst/>
              <a:rect l="l" t="t" r="r" b="b"/>
              <a:pathLst>
                <a:path h="1894839">
                  <a:moveTo>
                    <a:pt x="0" y="1894840"/>
                  </a:moveTo>
                  <a:lnTo>
                    <a:pt x="0" y="1607820"/>
                  </a:lnTo>
                </a:path>
                <a:path h="1894839">
                  <a:moveTo>
                    <a:pt x="0" y="0"/>
                  </a:moveTo>
                  <a:lnTo>
                    <a:pt x="0" y="163957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865527" y="3058567"/>
              <a:ext cx="258672" cy="7960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381250" y="5472430"/>
              <a:ext cx="1043940" cy="542290"/>
            </a:xfrm>
            <a:custGeom>
              <a:avLst/>
              <a:gdLst/>
              <a:ahLst/>
              <a:cxnLst/>
              <a:rect l="l" t="t" r="r" b="b"/>
              <a:pathLst>
                <a:path w="1043939" h="542289">
                  <a:moveTo>
                    <a:pt x="162560" y="0"/>
                  </a:moveTo>
                  <a:lnTo>
                    <a:pt x="113903" y="15339"/>
                  </a:lnTo>
                  <a:lnTo>
                    <a:pt x="79057" y="46513"/>
                  </a:lnTo>
                  <a:lnTo>
                    <a:pt x="53260" y="85546"/>
                  </a:lnTo>
                  <a:lnTo>
                    <a:pt x="31750" y="124460"/>
                  </a:lnTo>
                  <a:lnTo>
                    <a:pt x="15537" y="163691"/>
                  </a:lnTo>
                  <a:lnTo>
                    <a:pt x="5873" y="205898"/>
                  </a:lnTo>
                  <a:lnTo>
                    <a:pt x="1210" y="249297"/>
                  </a:lnTo>
                  <a:lnTo>
                    <a:pt x="0" y="292100"/>
                  </a:lnTo>
                  <a:lnTo>
                    <a:pt x="1210" y="335418"/>
                  </a:lnTo>
                  <a:lnTo>
                    <a:pt x="5873" y="380523"/>
                  </a:lnTo>
                  <a:lnTo>
                    <a:pt x="15537" y="423009"/>
                  </a:lnTo>
                  <a:lnTo>
                    <a:pt x="31750" y="458470"/>
                  </a:lnTo>
                  <a:lnTo>
                    <a:pt x="57189" y="488354"/>
                  </a:lnTo>
                  <a:lnTo>
                    <a:pt x="89534" y="513715"/>
                  </a:lnTo>
                  <a:lnTo>
                    <a:pt x="125690" y="532407"/>
                  </a:lnTo>
                  <a:lnTo>
                    <a:pt x="162560" y="542290"/>
                  </a:lnTo>
                  <a:lnTo>
                    <a:pt x="199231" y="540385"/>
                  </a:lnTo>
                  <a:lnTo>
                    <a:pt x="236855" y="528955"/>
                  </a:lnTo>
                  <a:lnTo>
                    <a:pt x="278288" y="513715"/>
                  </a:lnTo>
                  <a:lnTo>
                    <a:pt x="326389" y="500380"/>
                  </a:lnTo>
                  <a:lnTo>
                    <a:pt x="429168" y="478129"/>
                  </a:lnTo>
                  <a:lnTo>
                    <a:pt x="486501" y="467004"/>
                  </a:lnTo>
                  <a:lnTo>
                    <a:pt x="541456" y="459536"/>
                  </a:lnTo>
                  <a:lnTo>
                    <a:pt x="589280" y="458470"/>
                  </a:lnTo>
                  <a:lnTo>
                    <a:pt x="1013460" y="458470"/>
                  </a:lnTo>
                  <a:lnTo>
                    <a:pt x="1029055" y="422373"/>
                  </a:lnTo>
                  <a:lnTo>
                    <a:pt x="1039008" y="375590"/>
                  </a:lnTo>
                  <a:lnTo>
                    <a:pt x="1043584" y="322209"/>
                  </a:lnTo>
                  <a:lnTo>
                    <a:pt x="1043051" y="266318"/>
                  </a:lnTo>
                  <a:lnTo>
                    <a:pt x="1037675" y="212004"/>
                  </a:lnTo>
                  <a:lnTo>
                    <a:pt x="1027722" y="163356"/>
                  </a:lnTo>
                  <a:lnTo>
                    <a:pt x="1013460" y="124460"/>
                  </a:lnTo>
                  <a:lnTo>
                    <a:pt x="989382" y="89223"/>
                  </a:lnTo>
                  <a:lnTo>
                    <a:pt x="983399" y="83820"/>
                  </a:lnTo>
                  <a:lnTo>
                    <a:pt x="490219" y="83820"/>
                  </a:lnTo>
                  <a:lnTo>
                    <a:pt x="443344" y="78843"/>
                  </a:lnTo>
                  <a:lnTo>
                    <a:pt x="393270" y="66091"/>
                  </a:lnTo>
                  <a:lnTo>
                    <a:pt x="341929" y="48830"/>
                  </a:lnTo>
                  <a:lnTo>
                    <a:pt x="291255" y="30324"/>
                  </a:lnTo>
                  <a:lnTo>
                    <a:pt x="243180" y="13840"/>
                  </a:lnTo>
                  <a:lnTo>
                    <a:pt x="199638" y="2643"/>
                  </a:lnTo>
                  <a:lnTo>
                    <a:pt x="162560" y="0"/>
                  </a:lnTo>
                  <a:close/>
                </a:path>
                <a:path w="1043939" h="542289">
                  <a:moveTo>
                    <a:pt x="1013460" y="458470"/>
                  </a:moveTo>
                  <a:lnTo>
                    <a:pt x="589280" y="458470"/>
                  </a:lnTo>
                  <a:lnTo>
                    <a:pt x="634146" y="474245"/>
                  </a:lnTo>
                  <a:lnTo>
                    <a:pt x="670083" y="502761"/>
                  </a:lnTo>
                  <a:lnTo>
                    <a:pt x="706258" y="530086"/>
                  </a:lnTo>
                  <a:lnTo>
                    <a:pt x="751839" y="542290"/>
                  </a:lnTo>
                  <a:lnTo>
                    <a:pt x="792915" y="540931"/>
                  </a:lnTo>
                  <a:lnTo>
                    <a:pt x="841680" y="536081"/>
                  </a:lnTo>
                  <a:lnTo>
                    <a:pt x="893127" y="526573"/>
                  </a:lnTo>
                  <a:lnTo>
                    <a:pt x="942245" y="511245"/>
                  </a:lnTo>
                  <a:lnTo>
                    <a:pt x="984026" y="488932"/>
                  </a:lnTo>
                  <a:lnTo>
                    <a:pt x="1013460" y="458470"/>
                  </a:lnTo>
                  <a:close/>
                </a:path>
                <a:path w="1043939" h="542289">
                  <a:moveTo>
                    <a:pt x="784860" y="0"/>
                  </a:moveTo>
                  <a:lnTo>
                    <a:pt x="739839" y="4004"/>
                  </a:lnTo>
                  <a:lnTo>
                    <a:pt x="692667" y="18908"/>
                  </a:lnTo>
                  <a:lnTo>
                    <a:pt x="593419" y="60677"/>
                  </a:lnTo>
                  <a:lnTo>
                    <a:pt x="542119" y="77170"/>
                  </a:lnTo>
                  <a:lnTo>
                    <a:pt x="490219" y="83820"/>
                  </a:lnTo>
                  <a:lnTo>
                    <a:pt x="983399" y="83820"/>
                  </a:lnTo>
                  <a:lnTo>
                    <a:pt x="956733" y="59737"/>
                  </a:lnTo>
                  <a:lnTo>
                    <a:pt x="917733" y="36036"/>
                  </a:lnTo>
                  <a:lnTo>
                    <a:pt x="874606" y="18156"/>
                  </a:lnTo>
                  <a:lnTo>
                    <a:pt x="829574" y="6132"/>
                  </a:lnTo>
                  <a:lnTo>
                    <a:pt x="78486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381250" y="5466080"/>
              <a:ext cx="1056640" cy="554990"/>
            </a:xfrm>
            <a:custGeom>
              <a:avLst/>
              <a:gdLst/>
              <a:ahLst/>
              <a:cxnLst/>
              <a:rect l="l" t="t" r="r" b="b"/>
              <a:pathLst>
                <a:path w="1056639" h="554989">
                  <a:moveTo>
                    <a:pt x="0" y="298450"/>
                  </a:moveTo>
                  <a:lnTo>
                    <a:pt x="1210" y="255647"/>
                  </a:lnTo>
                  <a:lnTo>
                    <a:pt x="5873" y="212248"/>
                  </a:lnTo>
                  <a:lnTo>
                    <a:pt x="15537" y="170041"/>
                  </a:lnTo>
                  <a:lnTo>
                    <a:pt x="31750" y="130810"/>
                  </a:lnTo>
                  <a:lnTo>
                    <a:pt x="53260" y="91896"/>
                  </a:lnTo>
                  <a:lnTo>
                    <a:pt x="79057" y="52863"/>
                  </a:lnTo>
                  <a:lnTo>
                    <a:pt x="113903" y="21689"/>
                  </a:lnTo>
                  <a:lnTo>
                    <a:pt x="162560" y="6350"/>
                  </a:lnTo>
                  <a:lnTo>
                    <a:pt x="199638" y="8993"/>
                  </a:lnTo>
                  <a:lnTo>
                    <a:pt x="243180" y="20190"/>
                  </a:lnTo>
                  <a:lnTo>
                    <a:pt x="291255" y="36674"/>
                  </a:lnTo>
                  <a:lnTo>
                    <a:pt x="341929" y="55180"/>
                  </a:lnTo>
                  <a:lnTo>
                    <a:pt x="393270" y="72441"/>
                  </a:lnTo>
                  <a:lnTo>
                    <a:pt x="443344" y="85193"/>
                  </a:lnTo>
                  <a:lnTo>
                    <a:pt x="490219" y="90170"/>
                  </a:lnTo>
                  <a:lnTo>
                    <a:pt x="542119" y="83520"/>
                  </a:lnTo>
                  <a:lnTo>
                    <a:pt x="593419" y="67027"/>
                  </a:lnTo>
                  <a:lnTo>
                    <a:pt x="643731" y="45878"/>
                  </a:lnTo>
                  <a:lnTo>
                    <a:pt x="692667" y="25258"/>
                  </a:lnTo>
                  <a:lnTo>
                    <a:pt x="739839" y="10354"/>
                  </a:lnTo>
                  <a:lnTo>
                    <a:pt x="784860" y="6350"/>
                  </a:lnTo>
                  <a:lnTo>
                    <a:pt x="829574" y="12482"/>
                  </a:lnTo>
                  <a:lnTo>
                    <a:pt x="874606" y="24506"/>
                  </a:lnTo>
                  <a:lnTo>
                    <a:pt x="917733" y="42386"/>
                  </a:lnTo>
                  <a:lnTo>
                    <a:pt x="956733" y="66087"/>
                  </a:lnTo>
                  <a:lnTo>
                    <a:pt x="989382" y="95573"/>
                  </a:lnTo>
                  <a:lnTo>
                    <a:pt x="1013460" y="130810"/>
                  </a:lnTo>
                  <a:lnTo>
                    <a:pt x="1027722" y="169706"/>
                  </a:lnTo>
                  <a:lnTo>
                    <a:pt x="1037675" y="218354"/>
                  </a:lnTo>
                  <a:lnTo>
                    <a:pt x="1043051" y="272668"/>
                  </a:lnTo>
                  <a:lnTo>
                    <a:pt x="1043584" y="328559"/>
                  </a:lnTo>
                  <a:lnTo>
                    <a:pt x="1039008" y="381940"/>
                  </a:lnTo>
                  <a:lnTo>
                    <a:pt x="1029055" y="428723"/>
                  </a:lnTo>
                  <a:lnTo>
                    <a:pt x="1013460" y="464820"/>
                  </a:lnTo>
                  <a:lnTo>
                    <a:pt x="984026" y="495282"/>
                  </a:lnTo>
                  <a:lnTo>
                    <a:pt x="942245" y="517595"/>
                  </a:lnTo>
                  <a:lnTo>
                    <a:pt x="893127" y="532923"/>
                  </a:lnTo>
                  <a:lnTo>
                    <a:pt x="841680" y="542431"/>
                  </a:lnTo>
                  <a:lnTo>
                    <a:pt x="792915" y="547281"/>
                  </a:lnTo>
                  <a:lnTo>
                    <a:pt x="751839" y="548640"/>
                  </a:lnTo>
                  <a:lnTo>
                    <a:pt x="706258" y="536436"/>
                  </a:lnTo>
                  <a:lnTo>
                    <a:pt x="670083" y="509111"/>
                  </a:lnTo>
                  <a:lnTo>
                    <a:pt x="634146" y="480595"/>
                  </a:lnTo>
                  <a:lnTo>
                    <a:pt x="589280" y="464820"/>
                  </a:lnTo>
                  <a:lnTo>
                    <a:pt x="541456" y="465886"/>
                  </a:lnTo>
                  <a:lnTo>
                    <a:pt x="486501" y="473354"/>
                  </a:lnTo>
                  <a:lnTo>
                    <a:pt x="429168" y="484479"/>
                  </a:lnTo>
                  <a:lnTo>
                    <a:pt x="374213" y="496519"/>
                  </a:lnTo>
                  <a:lnTo>
                    <a:pt x="326389" y="506730"/>
                  </a:lnTo>
                  <a:lnTo>
                    <a:pt x="278288" y="520065"/>
                  </a:lnTo>
                  <a:lnTo>
                    <a:pt x="236855" y="535305"/>
                  </a:lnTo>
                  <a:lnTo>
                    <a:pt x="199231" y="546735"/>
                  </a:lnTo>
                  <a:lnTo>
                    <a:pt x="125690" y="538757"/>
                  </a:lnTo>
                  <a:lnTo>
                    <a:pt x="89534" y="520065"/>
                  </a:lnTo>
                  <a:lnTo>
                    <a:pt x="57189" y="494704"/>
                  </a:lnTo>
                  <a:lnTo>
                    <a:pt x="31750" y="464820"/>
                  </a:lnTo>
                  <a:lnTo>
                    <a:pt x="15537" y="429359"/>
                  </a:lnTo>
                  <a:lnTo>
                    <a:pt x="5873" y="386873"/>
                  </a:lnTo>
                  <a:lnTo>
                    <a:pt x="1210" y="341768"/>
                  </a:lnTo>
                  <a:lnTo>
                    <a:pt x="0" y="298450"/>
                  </a:lnTo>
                  <a:close/>
                </a:path>
                <a:path w="1056639" h="554989">
                  <a:moveTo>
                    <a:pt x="0" y="0"/>
                  </a:moveTo>
                  <a:lnTo>
                    <a:pt x="0" y="0"/>
                  </a:lnTo>
                </a:path>
                <a:path w="1056639" h="554989">
                  <a:moveTo>
                    <a:pt x="1056639" y="554990"/>
                  </a:moveTo>
                  <a:lnTo>
                    <a:pt x="1056639" y="55499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838450" y="5571490"/>
              <a:ext cx="66040" cy="359410"/>
            </a:xfrm>
            <a:custGeom>
              <a:avLst/>
              <a:gdLst/>
              <a:ahLst/>
              <a:cxnLst/>
              <a:rect l="l" t="t" r="r" b="b"/>
              <a:pathLst>
                <a:path w="66039" h="359410">
                  <a:moveTo>
                    <a:pt x="45719" y="0"/>
                  </a:moveTo>
                  <a:lnTo>
                    <a:pt x="28991" y="38437"/>
                  </a:lnTo>
                  <a:lnTo>
                    <a:pt x="14763" y="77946"/>
                  </a:lnTo>
                  <a:lnTo>
                    <a:pt x="5536" y="119122"/>
                  </a:lnTo>
                  <a:lnTo>
                    <a:pt x="3810" y="162560"/>
                  </a:lnTo>
                  <a:lnTo>
                    <a:pt x="11033" y="208855"/>
                  </a:lnTo>
                  <a:lnTo>
                    <a:pt x="25400" y="257651"/>
                  </a:lnTo>
                  <a:lnTo>
                    <a:pt x="44529" y="308113"/>
                  </a:lnTo>
                  <a:lnTo>
                    <a:pt x="66039" y="359410"/>
                  </a:lnTo>
                </a:path>
                <a:path w="66039" h="359410">
                  <a:moveTo>
                    <a:pt x="0" y="0"/>
                  </a:moveTo>
                  <a:lnTo>
                    <a:pt x="0" y="0"/>
                  </a:lnTo>
                </a:path>
                <a:path w="66039" h="359410">
                  <a:moveTo>
                    <a:pt x="66039" y="359410"/>
                  </a:moveTo>
                  <a:lnTo>
                    <a:pt x="66039" y="35941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879090" y="5309869"/>
              <a:ext cx="0" cy="260350"/>
            </a:xfrm>
            <a:custGeom>
              <a:avLst/>
              <a:gdLst/>
              <a:ahLst/>
              <a:cxnLst/>
              <a:rect l="l" t="t" r="r" b="b"/>
              <a:pathLst>
                <a:path h="260350">
                  <a:moveTo>
                    <a:pt x="0" y="260349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860040" y="5544819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2540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0" y="25399"/>
                  </a:lnTo>
                  <a:lnTo>
                    <a:pt x="7620" y="33019"/>
                  </a:lnTo>
                  <a:lnTo>
                    <a:pt x="25400" y="33019"/>
                  </a:lnTo>
                  <a:lnTo>
                    <a:pt x="33020" y="25399"/>
                  </a:lnTo>
                  <a:lnTo>
                    <a:pt x="33020" y="7619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860040" y="5544819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16510" y="0"/>
                  </a:moveTo>
                  <a:lnTo>
                    <a:pt x="25400" y="0"/>
                  </a:lnTo>
                  <a:lnTo>
                    <a:pt x="33020" y="7619"/>
                  </a:lnTo>
                  <a:lnTo>
                    <a:pt x="33020" y="16509"/>
                  </a:lnTo>
                  <a:lnTo>
                    <a:pt x="33020" y="25399"/>
                  </a:lnTo>
                  <a:lnTo>
                    <a:pt x="25400" y="33019"/>
                  </a:lnTo>
                  <a:lnTo>
                    <a:pt x="16510" y="33019"/>
                  </a:lnTo>
                  <a:lnTo>
                    <a:pt x="7620" y="33019"/>
                  </a:lnTo>
                  <a:lnTo>
                    <a:pt x="0" y="25399"/>
                  </a:lnTo>
                  <a:lnTo>
                    <a:pt x="0" y="16509"/>
                  </a:lnTo>
                  <a:lnTo>
                    <a:pt x="0" y="7619"/>
                  </a:lnTo>
                  <a:lnTo>
                    <a:pt x="7620" y="0"/>
                  </a:lnTo>
                  <a:lnTo>
                    <a:pt x="16510" y="0"/>
                  </a:lnTo>
                  <a:close/>
                </a:path>
                <a:path w="33019" h="33020">
                  <a:moveTo>
                    <a:pt x="0" y="0"/>
                  </a:moveTo>
                  <a:lnTo>
                    <a:pt x="0" y="0"/>
                  </a:lnTo>
                </a:path>
                <a:path w="33019" h="33020">
                  <a:moveTo>
                    <a:pt x="33020" y="33019"/>
                  </a:moveTo>
                  <a:lnTo>
                    <a:pt x="33020" y="33019"/>
                  </a:lnTo>
                </a:path>
              </a:pathLst>
            </a:custGeom>
            <a:ln w="9344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843937" y="5263287"/>
              <a:ext cx="77924" cy="830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848609" y="5532119"/>
              <a:ext cx="68580" cy="72390"/>
            </a:xfrm>
            <a:custGeom>
              <a:avLst/>
              <a:gdLst/>
              <a:ahLst/>
              <a:cxnLst/>
              <a:rect l="l" t="t" r="r" b="b"/>
              <a:pathLst>
                <a:path w="68580" h="72389">
                  <a:moveTo>
                    <a:pt x="34289" y="0"/>
                  </a:moveTo>
                  <a:lnTo>
                    <a:pt x="20895" y="2698"/>
                  </a:lnTo>
                  <a:lnTo>
                    <a:pt x="10001" y="10159"/>
                  </a:lnTo>
                  <a:lnTo>
                    <a:pt x="2678" y="21431"/>
                  </a:lnTo>
                  <a:lnTo>
                    <a:pt x="0" y="35559"/>
                  </a:lnTo>
                  <a:lnTo>
                    <a:pt x="2678" y="50422"/>
                  </a:lnTo>
                  <a:lnTo>
                    <a:pt x="10001" y="62071"/>
                  </a:lnTo>
                  <a:lnTo>
                    <a:pt x="20895" y="69671"/>
                  </a:lnTo>
                  <a:lnTo>
                    <a:pt x="34289" y="72389"/>
                  </a:lnTo>
                  <a:lnTo>
                    <a:pt x="47684" y="69671"/>
                  </a:lnTo>
                  <a:lnTo>
                    <a:pt x="58578" y="62071"/>
                  </a:lnTo>
                  <a:lnTo>
                    <a:pt x="65901" y="50422"/>
                  </a:lnTo>
                  <a:lnTo>
                    <a:pt x="68579" y="35559"/>
                  </a:lnTo>
                  <a:lnTo>
                    <a:pt x="65901" y="21431"/>
                  </a:lnTo>
                  <a:lnTo>
                    <a:pt x="58578" y="10159"/>
                  </a:lnTo>
                  <a:lnTo>
                    <a:pt x="47684" y="269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848609" y="5532119"/>
              <a:ext cx="68580" cy="73660"/>
            </a:xfrm>
            <a:custGeom>
              <a:avLst/>
              <a:gdLst/>
              <a:ahLst/>
              <a:cxnLst/>
              <a:rect l="l" t="t" r="r" b="b"/>
              <a:pathLst>
                <a:path w="68580" h="73660">
                  <a:moveTo>
                    <a:pt x="34289" y="0"/>
                  </a:moveTo>
                  <a:lnTo>
                    <a:pt x="47684" y="2698"/>
                  </a:lnTo>
                  <a:lnTo>
                    <a:pt x="58578" y="10159"/>
                  </a:lnTo>
                  <a:lnTo>
                    <a:pt x="65901" y="21431"/>
                  </a:lnTo>
                  <a:lnTo>
                    <a:pt x="68579" y="35559"/>
                  </a:lnTo>
                  <a:lnTo>
                    <a:pt x="65901" y="50422"/>
                  </a:lnTo>
                  <a:lnTo>
                    <a:pt x="58578" y="62071"/>
                  </a:lnTo>
                  <a:lnTo>
                    <a:pt x="47684" y="69671"/>
                  </a:lnTo>
                  <a:lnTo>
                    <a:pt x="34289" y="72389"/>
                  </a:lnTo>
                  <a:lnTo>
                    <a:pt x="20895" y="69671"/>
                  </a:lnTo>
                  <a:lnTo>
                    <a:pt x="10001" y="62071"/>
                  </a:lnTo>
                  <a:lnTo>
                    <a:pt x="2678" y="50422"/>
                  </a:lnTo>
                  <a:lnTo>
                    <a:pt x="0" y="35559"/>
                  </a:lnTo>
                  <a:lnTo>
                    <a:pt x="2678" y="21431"/>
                  </a:lnTo>
                  <a:lnTo>
                    <a:pt x="10001" y="10159"/>
                  </a:lnTo>
                  <a:lnTo>
                    <a:pt x="20895" y="2698"/>
                  </a:lnTo>
                  <a:lnTo>
                    <a:pt x="34289" y="0"/>
                  </a:lnTo>
                  <a:close/>
                </a:path>
                <a:path w="68580" h="73660">
                  <a:moveTo>
                    <a:pt x="0" y="0"/>
                  </a:moveTo>
                  <a:lnTo>
                    <a:pt x="0" y="0"/>
                  </a:lnTo>
                </a:path>
                <a:path w="68580" h="73660">
                  <a:moveTo>
                    <a:pt x="68579" y="73659"/>
                  </a:moveTo>
                  <a:lnTo>
                    <a:pt x="68579" y="73659"/>
                  </a:lnTo>
                </a:path>
              </a:pathLst>
            </a:custGeom>
            <a:ln w="93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660650" y="1896110"/>
              <a:ext cx="574040" cy="288290"/>
            </a:xfrm>
            <a:custGeom>
              <a:avLst/>
              <a:gdLst/>
              <a:ahLst/>
              <a:cxnLst/>
              <a:rect l="l" t="t" r="r" b="b"/>
              <a:pathLst>
                <a:path w="574039" h="288289">
                  <a:moveTo>
                    <a:pt x="574039" y="0"/>
                  </a:moveTo>
                  <a:lnTo>
                    <a:pt x="0" y="0"/>
                  </a:lnTo>
                  <a:lnTo>
                    <a:pt x="0" y="288289"/>
                  </a:lnTo>
                  <a:lnTo>
                    <a:pt x="574039" y="28828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242819" y="5693410"/>
              <a:ext cx="1358900" cy="14350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242819" y="5760719"/>
              <a:ext cx="1418590" cy="1524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242819" y="5836919"/>
              <a:ext cx="1418590" cy="1524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242819" y="5913119"/>
              <a:ext cx="1418590" cy="1524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242819" y="5989319"/>
              <a:ext cx="1418590" cy="1524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242819" y="6065519"/>
              <a:ext cx="1418590" cy="1524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242819" y="6141719"/>
              <a:ext cx="1418590" cy="1524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242819" y="6217919"/>
              <a:ext cx="1418590" cy="1524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242819" y="6294119"/>
              <a:ext cx="1418590" cy="15367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242819" y="6371590"/>
              <a:ext cx="1418590" cy="15239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242819" y="6447790"/>
              <a:ext cx="1418590" cy="15239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303779" y="6523990"/>
              <a:ext cx="1357630" cy="76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303779" y="6600190"/>
              <a:ext cx="1297940" cy="6731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242819" y="5693410"/>
              <a:ext cx="1358900" cy="14350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242819" y="5760719"/>
              <a:ext cx="1418590" cy="1524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03779" y="5836919"/>
              <a:ext cx="1357630" cy="762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303779" y="5913119"/>
              <a:ext cx="1297940" cy="7112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42819" y="5692140"/>
              <a:ext cx="1423670" cy="284480"/>
            </a:xfrm>
            <a:custGeom>
              <a:avLst/>
              <a:gdLst/>
              <a:ahLst/>
              <a:cxnLst/>
              <a:rect l="l" t="t" r="r" b="b"/>
              <a:pathLst>
                <a:path w="1423670" h="284479">
                  <a:moveTo>
                    <a:pt x="711200" y="0"/>
                  </a:moveTo>
                  <a:lnTo>
                    <a:pt x="636868" y="718"/>
                  </a:lnTo>
                  <a:lnTo>
                    <a:pt x="565053" y="2830"/>
                  </a:lnTo>
                  <a:lnTo>
                    <a:pt x="496069" y="6270"/>
                  </a:lnTo>
                  <a:lnTo>
                    <a:pt x="430232" y="10973"/>
                  </a:lnTo>
                  <a:lnTo>
                    <a:pt x="367855" y="16874"/>
                  </a:lnTo>
                  <a:lnTo>
                    <a:pt x="309252" y="23909"/>
                  </a:lnTo>
                  <a:lnTo>
                    <a:pt x="254738" y="32011"/>
                  </a:lnTo>
                  <a:lnTo>
                    <a:pt x="204628" y="41116"/>
                  </a:lnTo>
                  <a:lnTo>
                    <a:pt x="159236" y="51158"/>
                  </a:lnTo>
                  <a:lnTo>
                    <a:pt x="118876" y="62073"/>
                  </a:lnTo>
                  <a:lnTo>
                    <a:pt x="54510" y="86260"/>
                  </a:lnTo>
                  <a:lnTo>
                    <a:pt x="14046" y="113156"/>
                  </a:lnTo>
                  <a:lnTo>
                    <a:pt x="0" y="142240"/>
                  </a:lnTo>
                  <a:lnTo>
                    <a:pt x="3564" y="157231"/>
                  </a:lnTo>
                  <a:lnTo>
                    <a:pt x="31133" y="185548"/>
                  </a:lnTo>
                  <a:lnTo>
                    <a:pt x="83863" y="211246"/>
                  </a:lnTo>
                  <a:lnTo>
                    <a:pt x="159236" y="233848"/>
                  </a:lnTo>
                  <a:lnTo>
                    <a:pt x="204628" y="243839"/>
                  </a:lnTo>
                  <a:lnTo>
                    <a:pt x="254738" y="252878"/>
                  </a:lnTo>
                  <a:lnTo>
                    <a:pt x="309252" y="260905"/>
                  </a:lnTo>
                  <a:lnTo>
                    <a:pt x="367855" y="267860"/>
                  </a:lnTo>
                  <a:lnTo>
                    <a:pt x="430232" y="273684"/>
                  </a:lnTo>
                  <a:lnTo>
                    <a:pt x="496069" y="278318"/>
                  </a:lnTo>
                  <a:lnTo>
                    <a:pt x="565053" y="281701"/>
                  </a:lnTo>
                  <a:lnTo>
                    <a:pt x="636868" y="283775"/>
                  </a:lnTo>
                  <a:lnTo>
                    <a:pt x="711200" y="284480"/>
                  </a:lnTo>
                  <a:lnTo>
                    <a:pt x="785755" y="283775"/>
                  </a:lnTo>
                  <a:lnTo>
                    <a:pt x="857765" y="281701"/>
                  </a:lnTo>
                  <a:lnTo>
                    <a:pt x="926918" y="278318"/>
                  </a:lnTo>
                  <a:lnTo>
                    <a:pt x="992901" y="273685"/>
                  </a:lnTo>
                  <a:lnTo>
                    <a:pt x="1055402" y="267860"/>
                  </a:lnTo>
                  <a:lnTo>
                    <a:pt x="1114107" y="260905"/>
                  </a:lnTo>
                  <a:lnTo>
                    <a:pt x="1168705" y="252878"/>
                  </a:lnTo>
                  <a:lnTo>
                    <a:pt x="1218882" y="243840"/>
                  </a:lnTo>
                  <a:lnTo>
                    <a:pt x="1264327" y="233848"/>
                  </a:lnTo>
                  <a:lnTo>
                    <a:pt x="1304726" y="222964"/>
                  </a:lnTo>
                  <a:lnTo>
                    <a:pt x="1369139" y="198755"/>
                  </a:lnTo>
                  <a:lnTo>
                    <a:pt x="1409620" y="171688"/>
                  </a:lnTo>
                  <a:lnTo>
                    <a:pt x="1423670" y="142240"/>
                  </a:lnTo>
                  <a:lnTo>
                    <a:pt x="1420105" y="127457"/>
                  </a:lnTo>
                  <a:lnTo>
                    <a:pt x="1392527" y="99402"/>
                  </a:lnTo>
                  <a:lnTo>
                    <a:pt x="1339768" y="73796"/>
                  </a:lnTo>
                  <a:lnTo>
                    <a:pt x="1264327" y="51158"/>
                  </a:lnTo>
                  <a:lnTo>
                    <a:pt x="1218882" y="41116"/>
                  </a:lnTo>
                  <a:lnTo>
                    <a:pt x="1168705" y="32011"/>
                  </a:lnTo>
                  <a:lnTo>
                    <a:pt x="1114107" y="23909"/>
                  </a:lnTo>
                  <a:lnTo>
                    <a:pt x="1055402" y="16874"/>
                  </a:lnTo>
                  <a:lnTo>
                    <a:pt x="992901" y="10973"/>
                  </a:lnTo>
                  <a:lnTo>
                    <a:pt x="926918" y="6270"/>
                  </a:lnTo>
                  <a:lnTo>
                    <a:pt x="857765" y="2830"/>
                  </a:lnTo>
                  <a:lnTo>
                    <a:pt x="785755" y="718"/>
                  </a:lnTo>
                  <a:lnTo>
                    <a:pt x="7112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258060" y="5571490"/>
              <a:ext cx="1391919" cy="1270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258060" y="5622290"/>
              <a:ext cx="1391919" cy="1524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258060" y="5698490"/>
              <a:ext cx="1391919" cy="1524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258060" y="5774690"/>
              <a:ext cx="1391919" cy="15366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258060" y="5852160"/>
              <a:ext cx="1391919" cy="1524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258060" y="5928360"/>
              <a:ext cx="1391919" cy="1524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258060" y="6004560"/>
              <a:ext cx="1391919" cy="1524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258060" y="6080760"/>
              <a:ext cx="1391919" cy="1524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258060" y="6156960"/>
              <a:ext cx="1391919" cy="1524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258060" y="6233160"/>
              <a:ext cx="1391919" cy="12954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242819" y="5521960"/>
              <a:ext cx="1408430" cy="288290"/>
            </a:xfrm>
            <a:custGeom>
              <a:avLst/>
              <a:gdLst/>
              <a:ahLst/>
              <a:cxnLst/>
              <a:rect l="l" t="t" r="r" b="b"/>
              <a:pathLst>
                <a:path w="1408429" h="288289">
                  <a:moveTo>
                    <a:pt x="0" y="0"/>
                  </a:moveTo>
                  <a:lnTo>
                    <a:pt x="12778" y="54653"/>
                  </a:lnTo>
                  <a:lnTo>
                    <a:pt x="49490" y="105900"/>
                  </a:lnTo>
                  <a:lnTo>
                    <a:pt x="107706" y="152761"/>
                  </a:lnTo>
                  <a:lnTo>
                    <a:pt x="144118" y="174240"/>
                  </a:lnTo>
                  <a:lnTo>
                    <a:pt x="184993" y="194255"/>
                  </a:lnTo>
                  <a:lnTo>
                    <a:pt x="230028" y="212684"/>
                  </a:lnTo>
                  <a:lnTo>
                    <a:pt x="278919" y="229403"/>
                  </a:lnTo>
                  <a:lnTo>
                    <a:pt x="331361" y="244291"/>
                  </a:lnTo>
                  <a:lnTo>
                    <a:pt x="387051" y="257225"/>
                  </a:lnTo>
                  <a:lnTo>
                    <a:pt x="445685" y="268081"/>
                  </a:lnTo>
                  <a:lnTo>
                    <a:pt x="506959" y="276739"/>
                  </a:lnTo>
                  <a:lnTo>
                    <a:pt x="570569" y="283074"/>
                  </a:lnTo>
                  <a:lnTo>
                    <a:pt x="636210" y="286965"/>
                  </a:lnTo>
                  <a:lnTo>
                    <a:pt x="703580" y="288289"/>
                  </a:lnTo>
                  <a:lnTo>
                    <a:pt x="767449" y="287107"/>
                  </a:lnTo>
                  <a:lnTo>
                    <a:pt x="829769" y="283629"/>
                  </a:lnTo>
                  <a:lnTo>
                    <a:pt x="890287" y="277959"/>
                  </a:lnTo>
                  <a:lnTo>
                    <a:pt x="948747" y="270199"/>
                  </a:lnTo>
                  <a:lnTo>
                    <a:pt x="1004894" y="260454"/>
                  </a:lnTo>
                  <a:lnTo>
                    <a:pt x="1058474" y="248825"/>
                  </a:lnTo>
                  <a:lnTo>
                    <a:pt x="1109231" y="235417"/>
                  </a:lnTo>
                  <a:lnTo>
                    <a:pt x="1156912" y="220333"/>
                  </a:lnTo>
                  <a:lnTo>
                    <a:pt x="1201261" y="203676"/>
                  </a:lnTo>
                  <a:lnTo>
                    <a:pt x="1242023" y="185548"/>
                  </a:lnTo>
                  <a:lnTo>
                    <a:pt x="1278944" y="166054"/>
                  </a:lnTo>
                  <a:lnTo>
                    <a:pt x="1311768" y="145297"/>
                  </a:lnTo>
                  <a:lnTo>
                    <a:pt x="1364110" y="100404"/>
                  </a:lnTo>
                  <a:lnTo>
                    <a:pt x="1397010" y="51697"/>
                  </a:lnTo>
                  <a:lnTo>
                    <a:pt x="1401973" y="36829"/>
                  </a:lnTo>
                  <a:lnTo>
                    <a:pt x="703580" y="36829"/>
                  </a:lnTo>
                  <a:lnTo>
                    <a:pt x="559036" y="35789"/>
                  </a:lnTo>
                  <a:lnTo>
                    <a:pt x="440019" y="32860"/>
                  </a:lnTo>
                  <a:lnTo>
                    <a:pt x="388049" y="30778"/>
                  </a:lnTo>
                  <a:lnTo>
                    <a:pt x="340019" y="28332"/>
                  </a:lnTo>
                  <a:lnTo>
                    <a:pt x="295116" y="25558"/>
                  </a:lnTo>
                  <a:lnTo>
                    <a:pt x="211436" y="19172"/>
                  </a:lnTo>
                  <a:lnTo>
                    <a:pt x="0" y="0"/>
                  </a:lnTo>
                  <a:close/>
                </a:path>
                <a:path w="1408429" h="288289">
                  <a:moveTo>
                    <a:pt x="1408430" y="0"/>
                  </a:moveTo>
                  <a:lnTo>
                    <a:pt x="1196936" y="19172"/>
                  </a:lnTo>
                  <a:lnTo>
                    <a:pt x="1113155" y="25558"/>
                  </a:lnTo>
                  <a:lnTo>
                    <a:pt x="1068173" y="28332"/>
                  </a:lnTo>
                  <a:lnTo>
                    <a:pt x="1020043" y="30778"/>
                  </a:lnTo>
                  <a:lnTo>
                    <a:pt x="967947" y="32860"/>
                  </a:lnTo>
                  <a:lnTo>
                    <a:pt x="848593" y="35789"/>
                  </a:lnTo>
                  <a:lnTo>
                    <a:pt x="703580" y="36829"/>
                  </a:lnTo>
                  <a:lnTo>
                    <a:pt x="1401973" y="36829"/>
                  </a:lnTo>
                  <a:lnTo>
                    <a:pt x="1405532" y="26170"/>
                  </a:lnTo>
                  <a:lnTo>
                    <a:pt x="140843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666489" y="4940299"/>
              <a:ext cx="0" cy="1584960"/>
            </a:xfrm>
            <a:custGeom>
              <a:avLst/>
              <a:gdLst/>
              <a:ahLst/>
              <a:cxnLst/>
              <a:rect l="l" t="t" r="r" b="b"/>
              <a:pathLst>
                <a:path h="1584959">
                  <a:moveTo>
                    <a:pt x="0" y="0"/>
                  </a:moveTo>
                  <a:lnTo>
                    <a:pt x="0" y="158496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8" name="object 308"/>
          <p:cNvSpPr txBox="1"/>
          <p:nvPr/>
        </p:nvSpPr>
        <p:spPr>
          <a:xfrm>
            <a:off x="4434840" y="5334000"/>
            <a:ext cx="4029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7B7F"/>
                </a:solidFill>
                <a:latin typeface="Arial"/>
                <a:cs typeface="Arial"/>
              </a:rPr>
              <a:t>Weight of the body fully </a:t>
            </a:r>
            <a:r>
              <a:rPr sz="1800" b="1" spc="-10" dirty="0">
                <a:solidFill>
                  <a:srgbClr val="FF7B7F"/>
                </a:solidFill>
                <a:latin typeface="Arial"/>
                <a:cs typeface="Arial"/>
              </a:rPr>
              <a:t>immersed </a:t>
            </a:r>
            <a:r>
              <a:rPr sz="1800" b="1" dirty="0">
                <a:solidFill>
                  <a:srgbClr val="FF7B7F"/>
                </a:solidFill>
                <a:latin typeface="Arial"/>
                <a:cs typeface="Arial"/>
              </a:rPr>
              <a:t>in  </a:t>
            </a:r>
            <a:r>
              <a:rPr sz="1800" b="1" spc="-5" dirty="0">
                <a:solidFill>
                  <a:srgbClr val="FF7B7F"/>
                </a:solidFill>
                <a:latin typeface="Arial"/>
                <a:cs typeface="Arial"/>
              </a:rPr>
              <a:t>liquid is </a:t>
            </a:r>
            <a:r>
              <a:rPr sz="1800" b="1" spc="-10" dirty="0">
                <a:solidFill>
                  <a:srgbClr val="FF7B7F"/>
                </a:solidFill>
                <a:latin typeface="Arial"/>
                <a:cs typeface="Arial"/>
              </a:rPr>
              <a:t>40</a:t>
            </a:r>
            <a:r>
              <a:rPr sz="1800" b="1" spc="5" dirty="0">
                <a:solidFill>
                  <a:srgbClr val="FF7B7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7B7F"/>
                </a:solidFill>
                <a:latin typeface="Arial"/>
                <a:cs typeface="Arial"/>
              </a:rPr>
              <a:t>gwt.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78740"/>
            <a:ext cx="43053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-5" dirty="0">
                <a:solidFill>
                  <a:srgbClr val="FF0000"/>
                </a:solidFill>
                <a:latin typeface="Arial"/>
                <a:cs typeface="Arial"/>
              </a:rPr>
              <a:t>Factors affecting </a:t>
            </a:r>
            <a:r>
              <a:rPr sz="2200" i="0" spc="-10" dirty="0">
                <a:solidFill>
                  <a:srgbClr val="FF0000"/>
                </a:solidFill>
                <a:latin typeface="Arial"/>
                <a:cs typeface="Arial"/>
              </a:rPr>
              <a:t>Buoyant</a:t>
            </a:r>
            <a:r>
              <a:rPr sz="2200" i="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0" spc="-5" dirty="0">
                <a:solidFill>
                  <a:srgbClr val="FF0000"/>
                </a:solidFill>
                <a:latin typeface="Arial"/>
                <a:cs typeface="Arial"/>
              </a:rPr>
              <a:t>Force</a:t>
            </a:r>
            <a:endParaRPr sz="22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59" y="647700"/>
            <a:ext cx="8395335" cy="554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3540" marR="91440" indent="1397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The magnitude of buoyant force acting on an object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immersed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 depends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on: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83540" indent="-370840">
              <a:lnSpc>
                <a:spcPct val="100000"/>
              </a:lnSpc>
              <a:spcBef>
                <a:spcPts val="1130"/>
              </a:spcBef>
              <a:buAutoNum type="romanLcParenBoth"/>
              <a:tabLst>
                <a:tab pos="382905" algn="l"/>
                <a:tab pos="383540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Volume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immersed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83540" indent="-370840">
              <a:lnSpc>
                <a:spcPct val="100000"/>
              </a:lnSpc>
              <a:spcBef>
                <a:spcPts val="1120"/>
              </a:spcBef>
              <a:buAutoNum type="romanLcParenBoth"/>
              <a:tabLst>
                <a:tab pos="383540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of the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solidFill>
                <a:srgbClr val="FF0000"/>
              </a:solidFill>
              <a:latin typeface="Arial"/>
              <a:cs typeface="Arial"/>
            </a:endParaRPr>
          </a:p>
          <a:p>
            <a:pPr marL="383540" marR="306705" indent="-370840">
              <a:lnSpc>
                <a:spcPct val="100000"/>
              </a:lnSpc>
              <a:buAutoNum type="romanLcParenBoth"/>
              <a:tabLst>
                <a:tab pos="382905" algn="l"/>
                <a:tab pos="383540" algn="l"/>
                <a:tab pos="5001895" algn="l"/>
              </a:tabLst>
            </a:pP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As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volume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solid object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immersed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inside the liquid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increases,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upthrust or buoyant force</a:t>
            </a: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also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increases.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When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solid is fully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immersed,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buoyant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force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becomes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maximum.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83540" marR="176530" indent="13970" algn="just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The buoyant force depends only 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volume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but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nature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solid object. That is,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balls of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equal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size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but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different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metals are  immersed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both 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them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experience same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buoyant</a:t>
            </a:r>
            <a:r>
              <a:rPr sz="1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56870" marR="240665" indent="-356870">
              <a:lnSpc>
                <a:spcPct val="100000"/>
              </a:lnSpc>
              <a:spcBef>
                <a:spcPts val="1130"/>
              </a:spcBef>
              <a:buClr>
                <a:srgbClr val="FF7B7F"/>
              </a:buClr>
              <a:buAutoNum type="romanLcParenBoth" startAt="2"/>
              <a:tabLst>
                <a:tab pos="35687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Liquids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having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higher density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exert more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buoyant force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than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liquids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having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lower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density.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83540" marR="5080" indent="13970" algn="just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easier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swim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sea-water than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in lake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because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sea-water  is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more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when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compared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that 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lake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water.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83540" marR="410845" indent="13970">
              <a:lnSpc>
                <a:spcPct val="100000"/>
              </a:lnSpc>
              <a:spcBef>
                <a:spcPts val="1120"/>
              </a:spcBef>
            </a:pP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Even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 iron block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can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float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mercury because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its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(mercury)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high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density.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" y="149859"/>
            <a:ext cx="3233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ARCHIMEDES’</a:t>
            </a:r>
            <a:r>
              <a:rPr sz="2000" i="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PRINCIPLE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159" y="675640"/>
            <a:ext cx="8091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When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 is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wholly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or partially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immersed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 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liquid, it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experiences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buoyant force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(or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upthrust)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is equal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the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weight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 displaced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by the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200" y="1612900"/>
            <a:ext cx="8893810" cy="504190"/>
          </a:xfrm>
          <a:prstGeom prst="rect">
            <a:avLst/>
          </a:prstGeom>
          <a:solidFill>
            <a:srgbClr val="000000"/>
          </a:solidFill>
          <a:ln w="9344">
            <a:solidFill>
              <a:srgbClr val="FF0066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650"/>
              </a:spcBef>
            </a:pPr>
            <a:r>
              <a:rPr sz="1800" b="1" spc="-10" dirty="0">
                <a:solidFill>
                  <a:srgbClr val="00CC00"/>
                </a:solidFill>
                <a:latin typeface="Arial"/>
                <a:cs typeface="Arial"/>
              </a:rPr>
              <a:t>Buoyant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force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(or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upthrust) acting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on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an object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= Weight </a:t>
            </a:r>
            <a:r>
              <a:rPr sz="1800" b="1" spc="-5" dirty="0">
                <a:solidFill>
                  <a:srgbClr val="00CC00"/>
                </a:solidFill>
                <a:latin typeface="Arial"/>
                <a:cs typeface="Arial"/>
              </a:rPr>
              <a:t>of liquid displaced by</a:t>
            </a:r>
            <a:r>
              <a:rPr sz="1800" b="1" spc="65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CC00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2514600"/>
            <a:ext cx="8376284" cy="293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Applications of Archimedes’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Principle</a:t>
            </a:r>
            <a:endParaRPr sz="220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548005" indent="-342900">
              <a:lnSpc>
                <a:spcPct val="100000"/>
              </a:lnSpc>
              <a:spcBef>
                <a:spcPts val="17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Archimedes’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principle is used in determining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a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substance.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hydrometers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used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determining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of liquids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are based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 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Archimedes’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principle.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551815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lactometers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used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determining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purity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milk are based on 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Archimedes’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principle.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Archimedes’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principle is used in designing ships and</a:t>
            </a:r>
            <a:r>
              <a:rPr sz="18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submarines.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" y="113029"/>
            <a:ext cx="5447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WHY 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OBJECTS </a:t>
            </a: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FLOAT OR 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SINK IN </a:t>
            </a: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i="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LIQUID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68653" y="552857"/>
            <a:ext cx="3918585" cy="5242560"/>
            <a:chOff x="2468653" y="552857"/>
            <a:chExt cx="3918585" cy="5242560"/>
          </a:xfrm>
        </p:grpSpPr>
        <p:sp>
          <p:nvSpPr>
            <p:cNvPr id="4" name="object 4"/>
            <p:cNvSpPr/>
            <p:nvPr/>
          </p:nvSpPr>
          <p:spPr>
            <a:xfrm>
              <a:off x="3321050" y="2508249"/>
              <a:ext cx="2213610" cy="71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3850" y="2579370"/>
              <a:ext cx="3051810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33980" y="2655570"/>
              <a:ext cx="3587750" cy="7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82850" y="2733039"/>
              <a:ext cx="388874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2850" y="2809239"/>
              <a:ext cx="3888740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2850" y="2885439"/>
              <a:ext cx="388874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82850" y="296163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82850" y="303783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2850" y="311403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82850" y="319023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2850" y="326643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82850" y="334263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82850" y="341883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82850" y="349630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82850" y="357250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82850" y="364870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82850" y="372490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82850" y="380110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82850" y="3877310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82850" y="3953510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82850" y="4029710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82850" y="4105910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82850" y="4182110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82850" y="4258310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82850" y="433577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82850" y="441197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82850" y="448817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82850" y="456437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82850" y="464057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2850" y="471677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82850" y="479297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82850" y="486917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82850" y="494537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82850" y="502157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82850" y="509904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82850" y="517524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82850" y="525144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82850" y="5327649"/>
              <a:ext cx="388874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82850" y="5403849"/>
              <a:ext cx="3888740" cy="7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82850" y="5480049"/>
              <a:ext cx="3888740" cy="76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33980" y="5556249"/>
              <a:ext cx="3587750" cy="76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63850" y="5632449"/>
              <a:ext cx="312801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21050" y="5708649"/>
              <a:ext cx="2213610" cy="736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82850" y="2508249"/>
              <a:ext cx="3890010" cy="3272790"/>
            </a:xfrm>
            <a:custGeom>
              <a:avLst/>
              <a:gdLst/>
              <a:ahLst/>
              <a:cxnLst/>
              <a:rect l="l" t="t" r="r" b="b"/>
              <a:pathLst>
                <a:path w="3890010" h="3272790">
                  <a:moveTo>
                    <a:pt x="1944370" y="0"/>
                  </a:moveTo>
                  <a:lnTo>
                    <a:pt x="1870680" y="298"/>
                  </a:lnTo>
                  <a:lnTo>
                    <a:pt x="1797617" y="1188"/>
                  </a:lnTo>
                  <a:lnTo>
                    <a:pt x="1725233" y="2657"/>
                  </a:lnTo>
                  <a:lnTo>
                    <a:pt x="1653582" y="4694"/>
                  </a:lnTo>
                  <a:lnTo>
                    <a:pt x="1582718" y="7289"/>
                  </a:lnTo>
                  <a:lnTo>
                    <a:pt x="1512693" y="10430"/>
                  </a:lnTo>
                  <a:lnTo>
                    <a:pt x="1443562" y="14105"/>
                  </a:lnTo>
                  <a:lnTo>
                    <a:pt x="1375377" y="18305"/>
                  </a:lnTo>
                  <a:lnTo>
                    <a:pt x="1308192" y="23017"/>
                  </a:lnTo>
                  <a:lnTo>
                    <a:pt x="1242060" y="28231"/>
                  </a:lnTo>
                  <a:lnTo>
                    <a:pt x="1177035" y="33935"/>
                  </a:lnTo>
                  <a:lnTo>
                    <a:pt x="1113170" y="40119"/>
                  </a:lnTo>
                  <a:lnTo>
                    <a:pt x="1050518" y="46771"/>
                  </a:lnTo>
                  <a:lnTo>
                    <a:pt x="989133" y="53880"/>
                  </a:lnTo>
                  <a:lnTo>
                    <a:pt x="929069" y="61436"/>
                  </a:lnTo>
                  <a:lnTo>
                    <a:pt x="870378" y="69426"/>
                  </a:lnTo>
                  <a:lnTo>
                    <a:pt x="813114" y="77840"/>
                  </a:lnTo>
                  <a:lnTo>
                    <a:pt x="757330" y="86667"/>
                  </a:lnTo>
                  <a:lnTo>
                    <a:pt x="703080" y="95895"/>
                  </a:lnTo>
                  <a:lnTo>
                    <a:pt x="650417" y="105514"/>
                  </a:lnTo>
                  <a:lnTo>
                    <a:pt x="599395" y="115512"/>
                  </a:lnTo>
                  <a:lnTo>
                    <a:pt x="550067" y="125878"/>
                  </a:lnTo>
                  <a:lnTo>
                    <a:pt x="502485" y="136601"/>
                  </a:lnTo>
                  <a:lnTo>
                    <a:pt x="456705" y="147671"/>
                  </a:lnTo>
                  <a:lnTo>
                    <a:pt x="412779" y="159075"/>
                  </a:lnTo>
                  <a:lnTo>
                    <a:pt x="370759" y="170803"/>
                  </a:lnTo>
                  <a:lnTo>
                    <a:pt x="330701" y="182844"/>
                  </a:lnTo>
                  <a:lnTo>
                    <a:pt x="292657" y="195186"/>
                  </a:lnTo>
                  <a:lnTo>
                    <a:pt x="256681" y="207818"/>
                  </a:lnTo>
                  <a:lnTo>
                    <a:pt x="191144" y="233910"/>
                  </a:lnTo>
                  <a:lnTo>
                    <a:pt x="134518" y="261030"/>
                  </a:lnTo>
                  <a:lnTo>
                    <a:pt x="87230" y="289089"/>
                  </a:lnTo>
                  <a:lnTo>
                    <a:pt x="49707" y="317999"/>
                  </a:lnTo>
                  <a:lnTo>
                    <a:pt x="22377" y="347669"/>
                  </a:lnTo>
                  <a:lnTo>
                    <a:pt x="1425" y="393409"/>
                  </a:lnTo>
                  <a:lnTo>
                    <a:pt x="0" y="408939"/>
                  </a:lnTo>
                  <a:lnTo>
                    <a:pt x="0" y="2863850"/>
                  </a:lnTo>
                  <a:lnTo>
                    <a:pt x="12667" y="2910026"/>
                  </a:lnTo>
                  <a:lnTo>
                    <a:pt x="49707" y="2954790"/>
                  </a:lnTo>
                  <a:lnTo>
                    <a:pt x="87230" y="2983700"/>
                  </a:lnTo>
                  <a:lnTo>
                    <a:pt x="134518" y="3011759"/>
                  </a:lnTo>
                  <a:lnTo>
                    <a:pt x="191144" y="3038879"/>
                  </a:lnTo>
                  <a:lnTo>
                    <a:pt x="256681" y="3064971"/>
                  </a:lnTo>
                  <a:lnTo>
                    <a:pt x="292657" y="3077603"/>
                  </a:lnTo>
                  <a:lnTo>
                    <a:pt x="330701" y="3089945"/>
                  </a:lnTo>
                  <a:lnTo>
                    <a:pt x="370759" y="3101986"/>
                  </a:lnTo>
                  <a:lnTo>
                    <a:pt x="412779" y="3113714"/>
                  </a:lnTo>
                  <a:lnTo>
                    <a:pt x="456705" y="3125118"/>
                  </a:lnTo>
                  <a:lnTo>
                    <a:pt x="502485" y="3136188"/>
                  </a:lnTo>
                  <a:lnTo>
                    <a:pt x="550067" y="3146911"/>
                  </a:lnTo>
                  <a:lnTo>
                    <a:pt x="599395" y="3157277"/>
                  </a:lnTo>
                  <a:lnTo>
                    <a:pt x="650417" y="3167275"/>
                  </a:lnTo>
                  <a:lnTo>
                    <a:pt x="703080" y="3176894"/>
                  </a:lnTo>
                  <a:lnTo>
                    <a:pt x="757330" y="3186122"/>
                  </a:lnTo>
                  <a:lnTo>
                    <a:pt x="813114" y="3194949"/>
                  </a:lnTo>
                  <a:lnTo>
                    <a:pt x="870378" y="3203363"/>
                  </a:lnTo>
                  <a:lnTo>
                    <a:pt x="929069" y="3211353"/>
                  </a:lnTo>
                  <a:lnTo>
                    <a:pt x="989133" y="3218909"/>
                  </a:lnTo>
                  <a:lnTo>
                    <a:pt x="1050518" y="3226018"/>
                  </a:lnTo>
                  <a:lnTo>
                    <a:pt x="1113170" y="3232670"/>
                  </a:lnTo>
                  <a:lnTo>
                    <a:pt x="1177035" y="3238854"/>
                  </a:lnTo>
                  <a:lnTo>
                    <a:pt x="1242060" y="3244558"/>
                  </a:lnTo>
                  <a:lnTo>
                    <a:pt x="1308192" y="3249772"/>
                  </a:lnTo>
                  <a:lnTo>
                    <a:pt x="1375377" y="3254484"/>
                  </a:lnTo>
                  <a:lnTo>
                    <a:pt x="1443562" y="3258684"/>
                  </a:lnTo>
                  <a:lnTo>
                    <a:pt x="1512693" y="3262359"/>
                  </a:lnTo>
                  <a:lnTo>
                    <a:pt x="1582718" y="3265500"/>
                  </a:lnTo>
                  <a:lnTo>
                    <a:pt x="1653582" y="3268095"/>
                  </a:lnTo>
                  <a:lnTo>
                    <a:pt x="1725233" y="3270132"/>
                  </a:lnTo>
                  <a:lnTo>
                    <a:pt x="1797617" y="3271601"/>
                  </a:lnTo>
                  <a:lnTo>
                    <a:pt x="1870680" y="3272491"/>
                  </a:lnTo>
                  <a:lnTo>
                    <a:pt x="1944370" y="3272790"/>
                  </a:lnTo>
                  <a:lnTo>
                    <a:pt x="2018146" y="3272491"/>
                  </a:lnTo>
                  <a:lnTo>
                    <a:pt x="2091292" y="3271601"/>
                  </a:lnTo>
                  <a:lnTo>
                    <a:pt x="2163754" y="3270132"/>
                  </a:lnTo>
                  <a:lnTo>
                    <a:pt x="2235479" y="3268095"/>
                  </a:lnTo>
                  <a:lnTo>
                    <a:pt x="2306415" y="3265500"/>
                  </a:lnTo>
                  <a:lnTo>
                    <a:pt x="2376507" y="3262359"/>
                  </a:lnTo>
                  <a:lnTo>
                    <a:pt x="2445702" y="3258684"/>
                  </a:lnTo>
                  <a:lnTo>
                    <a:pt x="2513947" y="3254484"/>
                  </a:lnTo>
                  <a:lnTo>
                    <a:pt x="2581190" y="3249772"/>
                  </a:lnTo>
                  <a:lnTo>
                    <a:pt x="2647375" y="3244558"/>
                  </a:lnTo>
                  <a:lnTo>
                    <a:pt x="2712451" y="3238854"/>
                  </a:lnTo>
                  <a:lnTo>
                    <a:pt x="2776363" y="3232670"/>
                  </a:lnTo>
                  <a:lnTo>
                    <a:pt x="2839060" y="3226018"/>
                  </a:lnTo>
                  <a:lnTo>
                    <a:pt x="2900486" y="3218909"/>
                  </a:lnTo>
                  <a:lnTo>
                    <a:pt x="2960590" y="3211353"/>
                  </a:lnTo>
                  <a:lnTo>
                    <a:pt x="3019317" y="3203363"/>
                  </a:lnTo>
                  <a:lnTo>
                    <a:pt x="3076615" y="3194949"/>
                  </a:lnTo>
                  <a:lnTo>
                    <a:pt x="3132429" y="3186122"/>
                  </a:lnTo>
                  <a:lnTo>
                    <a:pt x="3186708" y="3176894"/>
                  </a:lnTo>
                  <a:lnTo>
                    <a:pt x="3239397" y="3167275"/>
                  </a:lnTo>
                  <a:lnTo>
                    <a:pt x="3290444" y="3157277"/>
                  </a:lnTo>
                  <a:lnTo>
                    <a:pt x="3339794" y="3146911"/>
                  </a:lnTo>
                  <a:lnTo>
                    <a:pt x="3387396" y="3136188"/>
                  </a:lnTo>
                  <a:lnTo>
                    <a:pt x="3433194" y="3125118"/>
                  </a:lnTo>
                  <a:lnTo>
                    <a:pt x="3477137" y="3113714"/>
                  </a:lnTo>
                  <a:lnTo>
                    <a:pt x="3519171" y="3101986"/>
                  </a:lnTo>
                  <a:lnTo>
                    <a:pt x="3559242" y="3089945"/>
                  </a:lnTo>
                  <a:lnTo>
                    <a:pt x="3597298" y="3077603"/>
                  </a:lnTo>
                  <a:lnTo>
                    <a:pt x="3633284" y="3064971"/>
                  </a:lnTo>
                  <a:lnTo>
                    <a:pt x="3698837" y="3038879"/>
                  </a:lnTo>
                  <a:lnTo>
                    <a:pt x="3755475" y="3011759"/>
                  </a:lnTo>
                  <a:lnTo>
                    <a:pt x="3802771" y="2983700"/>
                  </a:lnTo>
                  <a:lnTo>
                    <a:pt x="3840298" y="2954790"/>
                  </a:lnTo>
                  <a:lnTo>
                    <a:pt x="3867631" y="2925120"/>
                  </a:lnTo>
                  <a:lnTo>
                    <a:pt x="3888584" y="2879380"/>
                  </a:lnTo>
                  <a:lnTo>
                    <a:pt x="3890010" y="2863850"/>
                  </a:lnTo>
                  <a:lnTo>
                    <a:pt x="3890010" y="408939"/>
                  </a:lnTo>
                  <a:lnTo>
                    <a:pt x="3877342" y="362763"/>
                  </a:lnTo>
                  <a:lnTo>
                    <a:pt x="3840298" y="317999"/>
                  </a:lnTo>
                  <a:lnTo>
                    <a:pt x="3802771" y="289089"/>
                  </a:lnTo>
                  <a:lnTo>
                    <a:pt x="3755475" y="261030"/>
                  </a:lnTo>
                  <a:lnTo>
                    <a:pt x="3698837" y="233910"/>
                  </a:lnTo>
                  <a:lnTo>
                    <a:pt x="3633284" y="207818"/>
                  </a:lnTo>
                  <a:lnTo>
                    <a:pt x="3597298" y="195186"/>
                  </a:lnTo>
                  <a:lnTo>
                    <a:pt x="3559242" y="182844"/>
                  </a:lnTo>
                  <a:lnTo>
                    <a:pt x="3519171" y="170803"/>
                  </a:lnTo>
                  <a:lnTo>
                    <a:pt x="3477137" y="159075"/>
                  </a:lnTo>
                  <a:lnTo>
                    <a:pt x="3433194" y="147671"/>
                  </a:lnTo>
                  <a:lnTo>
                    <a:pt x="3387396" y="136601"/>
                  </a:lnTo>
                  <a:lnTo>
                    <a:pt x="3339794" y="125878"/>
                  </a:lnTo>
                  <a:lnTo>
                    <a:pt x="3290444" y="115512"/>
                  </a:lnTo>
                  <a:lnTo>
                    <a:pt x="3239397" y="105514"/>
                  </a:lnTo>
                  <a:lnTo>
                    <a:pt x="3186708" y="95895"/>
                  </a:lnTo>
                  <a:lnTo>
                    <a:pt x="3132429" y="86667"/>
                  </a:lnTo>
                  <a:lnTo>
                    <a:pt x="3076615" y="77840"/>
                  </a:lnTo>
                  <a:lnTo>
                    <a:pt x="3019317" y="69426"/>
                  </a:lnTo>
                  <a:lnTo>
                    <a:pt x="2960590" y="61436"/>
                  </a:lnTo>
                  <a:lnTo>
                    <a:pt x="2900486" y="53880"/>
                  </a:lnTo>
                  <a:lnTo>
                    <a:pt x="2839060" y="46771"/>
                  </a:lnTo>
                  <a:lnTo>
                    <a:pt x="2776363" y="40119"/>
                  </a:lnTo>
                  <a:lnTo>
                    <a:pt x="2712451" y="33935"/>
                  </a:lnTo>
                  <a:lnTo>
                    <a:pt x="2647375" y="28231"/>
                  </a:lnTo>
                  <a:lnTo>
                    <a:pt x="2581190" y="23017"/>
                  </a:lnTo>
                  <a:lnTo>
                    <a:pt x="2513947" y="18305"/>
                  </a:lnTo>
                  <a:lnTo>
                    <a:pt x="2445702" y="14105"/>
                  </a:lnTo>
                  <a:lnTo>
                    <a:pt x="2376507" y="10430"/>
                  </a:lnTo>
                  <a:lnTo>
                    <a:pt x="2306415" y="7289"/>
                  </a:lnTo>
                  <a:lnTo>
                    <a:pt x="2235479" y="4694"/>
                  </a:lnTo>
                  <a:lnTo>
                    <a:pt x="2163754" y="2657"/>
                  </a:lnTo>
                  <a:lnTo>
                    <a:pt x="2091292" y="1188"/>
                  </a:lnTo>
                  <a:lnTo>
                    <a:pt x="2018146" y="298"/>
                  </a:lnTo>
                  <a:lnTo>
                    <a:pt x="1944370" y="0"/>
                  </a:lnTo>
                  <a:close/>
                </a:path>
                <a:path w="3890010" h="3272790">
                  <a:moveTo>
                    <a:pt x="0" y="0"/>
                  </a:moveTo>
                  <a:lnTo>
                    <a:pt x="0" y="0"/>
                  </a:lnTo>
                </a:path>
                <a:path w="3890010" h="3272790">
                  <a:moveTo>
                    <a:pt x="3890010" y="3272790"/>
                  </a:moveTo>
                  <a:lnTo>
                    <a:pt x="3890010" y="327279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21050" y="2508249"/>
              <a:ext cx="2213610" cy="711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63850" y="2579370"/>
              <a:ext cx="3051810" cy="76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33980" y="2655570"/>
              <a:ext cx="3587750" cy="76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82850" y="2733039"/>
              <a:ext cx="3888740" cy="762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82850" y="2809239"/>
              <a:ext cx="3888740" cy="76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82850" y="2885439"/>
              <a:ext cx="3888740" cy="762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82850" y="2961639"/>
              <a:ext cx="3888740" cy="762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57780" y="3037839"/>
              <a:ext cx="3740150" cy="762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10180" y="3114039"/>
              <a:ext cx="3435350" cy="762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40050" y="3190239"/>
              <a:ext cx="2975610" cy="13588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82850" y="1092200"/>
              <a:ext cx="3890010" cy="4688840"/>
            </a:xfrm>
            <a:custGeom>
              <a:avLst/>
              <a:gdLst/>
              <a:ahLst/>
              <a:cxnLst/>
              <a:rect l="l" t="t" r="r" b="b"/>
              <a:pathLst>
                <a:path w="3890010" h="4688840">
                  <a:moveTo>
                    <a:pt x="1944370" y="1416050"/>
                  </a:moveTo>
                  <a:lnTo>
                    <a:pt x="1870680" y="1416348"/>
                  </a:lnTo>
                  <a:lnTo>
                    <a:pt x="1797617" y="1417238"/>
                  </a:lnTo>
                  <a:lnTo>
                    <a:pt x="1725233" y="1418707"/>
                  </a:lnTo>
                  <a:lnTo>
                    <a:pt x="1653582" y="1420744"/>
                  </a:lnTo>
                  <a:lnTo>
                    <a:pt x="1582718" y="1423339"/>
                  </a:lnTo>
                  <a:lnTo>
                    <a:pt x="1512693" y="1426480"/>
                  </a:lnTo>
                  <a:lnTo>
                    <a:pt x="1443562" y="1430155"/>
                  </a:lnTo>
                  <a:lnTo>
                    <a:pt x="1375377" y="1434355"/>
                  </a:lnTo>
                  <a:lnTo>
                    <a:pt x="1308192" y="1439067"/>
                  </a:lnTo>
                  <a:lnTo>
                    <a:pt x="1242060" y="1444281"/>
                  </a:lnTo>
                  <a:lnTo>
                    <a:pt x="1177035" y="1449985"/>
                  </a:lnTo>
                  <a:lnTo>
                    <a:pt x="1113170" y="1456169"/>
                  </a:lnTo>
                  <a:lnTo>
                    <a:pt x="1050518" y="1462821"/>
                  </a:lnTo>
                  <a:lnTo>
                    <a:pt x="989133" y="1469930"/>
                  </a:lnTo>
                  <a:lnTo>
                    <a:pt x="929069" y="1477486"/>
                  </a:lnTo>
                  <a:lnTo>
                    <a:pt x="870378" y="1485476"/>
                  </a:lnTo>
                  <a:lnTo>
                    <a:pt x="813114" y="1493890"/>
                  </a:lnTo>
                  <a:lnTo>
                    <a:pt x="757330" y="1502717"/>
                  </a:lnTo>
                  <a:lnTo>
                    <a:pt x="703080" y="1511945"/>
                  </a:lnTo>
                  <a:lnTo>
                    <a:pt x="650417" y="1521564"/>
                  </a:lnTo>
                  <a:lnTo>
                    <a:pt x="599395" y="1531562"/>
                  </a:lnTo>
                  <a:lnTo>
                    <a:pt x="550067" y="1541928"/>
                  </a:lnTo>
                  <a:lnTo>
                    <a:pt x="502485" y="1552651"/>
                  </a:lnTo>
                  <a:lnTo>
                    <a:pt x="456705" y="1563721"/>
                  </a:lnTo>
                  <a:lnTo>
                    <a:pt x="412779" y="1575125"/>
                  </a:lnTo>
                  <a:lnTo>
                    <a:pt x="370759" y="1586853"/>
                  </a:lnTo>
                  <a:lnTo>
                    <a:pt x="330701" y="1598894"/>
                  </a:lnTo>
                  <a:lnTo>
                    <a:pt x="292657" y="1611236"/>
                  </a:lnTo>
                  <a:lnTo>
                    <a:pt x="256681" y="1623868"/>
                  </a:lnTo>
                  <a:lnTo>
                    <a:pt x="191144" y="1649960"/>
                  </a:lnTo>
                  <a:lnTo>
                    <a:pt x="134518" y="1677080"/>
                  </a:lnTo>
                  <a:lnTo>
                    <a:pt x="87230" y="1705139"/>
                  </a:lnTo>
                  <a:lnTo>
                    <a:pt x="49707" y="1734049"/>
                  </a:lnTo>
                  <a:lnTo>
                    <a:pt x="22377" y="1763719"/>
                  </a:lnTo>
                  <a:lnTo>
                    <a:pt x="1425" y="1809459"/>
                  </a:lnTo>
                  <a:lnTo>
                    <a:pt x="0" y="1824989"/>
                  </a:lnTo>
                  <a:lnTo>
                    <a:pt x="1425" y="1840436"/>
                  </a:lnTo>
                  <a:lnTo>
                    <a:pt x="22377" y="1885968"/>
                  </a:lnTo>
                  <a:lnTo>
                    <a:pt x="49707" y="1915537"/>
                  </a:lnTo>
                  <a:lnTo>
                    <a:pt x="87230" y="1944370"/>
                  </a:lnTo>
                  <a:lnTo>
                    <a:pt x="134518" y="1972377"/>
                  </a:lnTo>
                  <a:lnTo>
                    <a:pt x="191144" y="1999466"/>
                  </a:lnTo>
                  <a:lnTo>
                    <a:pt x="256681" y="2025547"/>
                  </a:lnTo>
                  <a:lnTo>
                    <a:pt x="292657" y="2038180"/>
                  </a:lnTo>
                  <a:lnTo>
                    <a:pt x="330701" y="2050526"/>
                  </a:lnTo>
                  <a:lnTo>
                    <a:pt x="370759" y="2062575"/>
                  </a:lnTo>
                  <a:lnTo>
                    <a:pt x="412779" y="2074315"/>
                  </a:lnTo>
                  <a:lnTo>
                    <a:pt x="456705" y="2085734"/>
                  </a:lnTo>
                  <a:lnTo>
                    <a:pt x="502485" y="2096821"/>
                  </a:lnTo>
                  <a:lnTo>
                    <a:pt x="550067" y="2107564"/>
                  </a:lnTo>
                  <a:lnTo>
                    <a:pt x="599395" y="2117952"/>
                  </a:lnTo>
                  <a:lnTo>
                    <a:pt x="650417" y="2127975"/>
                  </a:lnTo>
                  <a:lnTo>
                    <a:pt x="703080" y="2137619"/>
                  </a:lnTo>
                  <a:lnTo>
                    <a:pt x="757330" y="2146874"/>
                  </a:lnTo>
                  <a:lnTo>
                    <a:pt x="813114" y="2155729"/>
                  </a:lnTo>
                  <a:lnTo>
                    <a:pt x="870378" y="2164172"/>
                  </a:lnTo>
                  <a:lnTo>
                    <a:pt x="929069" y="2172191"/>
                  </a:lnTo>
                  <a:lnTo>
                    <a:pt x="989133" y="2179776"/>
                  </a:lnTo>
                  <a:lnTo>
                    <a:pt x="1050518" y="2186915"/>
                  </a:lnTo>
                  <a:lnTo>
                    <a:pt x="1113170" y="2193596"/>
                  </a:lnTo>
                  <a:lnTo>
                    <a:pt x="1177035" y="2199808"/>
                  </a:lnTo>
                  <a:lnTo>
                    <a:pt x="1242060" y="2205540"/>
                  </a:lnTo>
                  <a:lnTo>
                    <a:pt x="1308192" y="2210780"/>
                  </a:lnTo>
                  <a:lnTo>
                    <a:pt x="1375377" y="2215517"/>
                  </a:lnTo>
                  <a:lnTo>
                    <a:pt x="1443562" y="2219739"/>
                  </a:lnTo>
                  <a:lnTo>
                    <a:pt x="1512693" y="2223436"/>
                  </a:lnTo>
                  <a:lnTo>
                    <a:pt x="1582718" y="2226594"/>
                  </a:lnTo>
                  <a:lnTo>
                    <a:pt x="1653582" y="2229205"/>
                  </a:lnTo>
                  <a:lnTo>
                    <a:pt x="1725233" y="2231255"/>
                  </a:lnTo>
                  <a:lnTo>
                    <a:pt x="1797617" y="2232733"/>
                  </a:lnTo>
                  <a:lnTo>
                    <a:pt x="1870680" y="2233628"/>
                  </a:lnTo>
                  <a:lnTo>
                    <a:pt x="1944370" y="2233929"/>
                  </a:lnTo>
                  <a:lnTo>
                    <a:pt x="2018146" y="2233628"/>
                  </a:lnTo>
                  <a:lnTo>
                    <a:pt x="2091292" y="2232733"/>
                  </a:lnTo>
                  <a:lnTo>
                    <a:pt x="2163754" y="2231255"/>
                  </a:lnTo>
                  <a:lnTo>
                    <a:pt x="2235479" y="2229205"/>
                  </a:lnTo>
                  <a:lnTo>
                    <a:pt x="2306415" y="2226594"/>
                  </a:lnTo>
                  <a:lnTo>
                    <a:pt x="2376507" y="2223436"/>
                  </a:lnTo>
                  <a:lnTo>
                    <a:pt x="2445702" y="2219739"/>
                  </a:lnTo>
                  <a:lnTo>
                    <a:pt x="2513947" y="2215517"/>
                  </a:lnTo>
                  <a:lnTo>
                    <a:pt x="2581190" y="2210780"/>
                  </a:lnTo>
                  <a:lnTo>
                    <a:pt x="2647375" y="2205540"/>
                  </a:lnTo>
                  <a:lnTo>
                    <a:pt x="2712451" y="2199808"/>
                  </a:lnTo>
                  <a:lnTo>
                    <a:pt x="2776363" y="2193596"/>
                  </a:lnTo>
                  <a:lnTo>
                    <a:pt x="2839060" y="2186915"/>
                  </a:lnTo>
                  <a:lnTo>
                    <a:pt x="2900486" y="2179776"/>
                  </a:lnTo>
                  <a:lnTo>
                    <a:pt x="2960590" y="2172191"/>
                  </a:lnTo>
                  <a:lnTo>
                    <a:pt x="3019317" y="2164172"/>
                  </a:lnTo>
                  <a:lnTo>
                    <a:pt x="3076615" y="2155729"/>
                  </a:lnTo>
                  <a:lnTo>
                    <a:pt x="3132429" y="2146874"/>
                  </a:lnTo>
                  <a:lnTo>
                    <a:pt x="3186708" y="2137619"/>
                  </a:lnTo>
                  <a:lnTo>
                    <a:pt x="3239397" y="2127975"/>
                  </a:lnTo>
                  <a:lnTo>
                    <a:pt x="3290444" y="2117952"/>
                  </a:lnTo>
                  <a:lnTo>
                    <a:pt x="3339794" y="2107564"/>
                  </a:lnTo>
                  <a:lnTo>
                    <a:pt x="3387396" y="2096821"/>
                  </a:lnTo>
                  <a:lnTo>
                    <a:pt x="3433194" y="2085734"/>
                  </a:lnTo>
                  <a:lnTo>
                    <a:pt x="3477137" y="2074315"/>
                  </a:lnTo>
                  <a:lnTo>
                    <a:pt x="3519171" y="2062575"/>
                  </a:lnTo>
                  <a:lnTo>
                    <a:pt x="3559242" y="2050526"/>
                  </a:lnTo>
                  <a:lnTo>
                    <a:pt x="3597298" y="2038180"/>
                  </a:lnTo>
                  <a:lnTo>
                    <a:pt x="3633284" y="2025547"/>
                  </a:lnTo>
                  <a:lnTo>
                    <a:pt x="3698837" y="1999466"/>
                  </a:lnTo>
                  <a:lnTo>
                    <a:pt x="3755475" y="1972377"/>
                  </a:lnTo>
                  <a:lnTo>
                    <a:pt x="3802771" y="1944370"/>
                  </a:lnTo>
                  <a:lnTo>
                    <a:pt x="3840298" y="1915537"/>
                  </a:lnTo>
                  <a:lnTo>
                    <a:pt x="3867631" y="1885968"/>
                  </a:lnTo>
                  <a:lnTo>
                    <a:pt x="3888584" y="1840436"/>
                  </a:lnTo>
                  <a:lnTo>
                    <a:pt x="3890010" y="1824989"/>
                  </a:lnTo>
                  <a:lnTo>
                    <a:pt x="3888584" y="1809459"/>
                  </a:lnTo>
                  <a:lnTo>
                    <a:pt x="3867631" y="1763719"/>
                  </a:lnTo>
                  <a:lnTo>
                    <a:pt x="3840298" y="1734049"/>
                  </a:lnTo>
                  <a:lnTo>
                    <a:pt x="3802771" y="1705139"/>
                  </a:lnTo>
                  <a:lnTo>
                    <a:pt x="3755475" y="1677080"/>
                  </a:lnTo>
                  <a:lnTo>
                    <a:pt x="3698837" y="1649960"/>
                  </a:lnTo>
                  <a:lnTo>
                    <a:pt x="3633284" y="1623868"/>
                  </a:lnTo>
                  <a:lnTo>
                    <a:pt x="3597298" y="1611236"/>
                  </a:lnTo>
                  <a:lnTo>
                    <a:pt x="3559242" y="1598894"/>
                  </a:lnTo>
                  <a:lnTo>
                    <a:pt x="3519171" y="1586853"/>
                  </a:lnTo>
                  <a:lnTo>
                    <a:pt x="3477137" y="1575125"/>
                  </a:lnTo>
                  <a:lnTo>
                    <a:pt x="3433194" y="1563721"/>
                  </a:lnTo>
                  <a:lnTo>
                    <a:pt x="3387396" y="1552651"/>
                  </a:lnTo>
                  <a:lnTo>
                    <a:pt x="3339794" y="1541928"/>
                  </a:lnTo>
                  <a:lnTo>
                    <a:pt x="3290444" y="1531562"/>
                  </a:lnTo>
                  <a:lnTo>
                    <a:pt x="3239397" y="1521564"/>
                  </a:lnTo>
                  <a:lnTo>
                    <a:pt x="3186708" y="1511945"/>
                  </a:lnTo>
                  <a:lnTo>
                    <a:pt x="3132429" y="1502717"/>
                  </a:lnTo>
                  <a:lnTo>
                    <a:pt x="3076615" y="1493890"/>
                  </a:lnTo>
                  <a:lnTo>
                    <a:pt x="3019317" y="1485476"/>
                  </a:lnTo>
                  <a:lnTo>
                    <a:pt x="2960590" y="1477486"/>
                  </a:lnTo>
                  <a:lnTo>
                    <a:pt x="2900486" y="1469930"/>
                  </a:lnTo>
                  <a:lnTo>
                    <a:pt x="2839060" y="1462821"/>
                  </a:lnTo>
                  <a:lnTo>
                    <a:pt x="2776363" y="1456169"/>
                  </a:lnTo>
                  <a:lnTo>
                    <a:pt x="2712451" y="1449985"/>
                  </a:lnTo>
                  <a:lnTo>
                    <a:pt x="2647375" y="1444281"/>
                  </a:lnTo>
                  <a:lnTo>
                    <a:pt x="2581190" y="1439067"/>
                  </a:lnTo>
                  <a:lnTo>
                    <a:pt x="2513947" y="1434355"/>
                  </a:lnTo>
                  <a:lnTo>
                    <a:pt x="2445702" y="1430155"/>
                  </a:lnTo>
                  <a:lnTo>
                    <a:pt x="2376507" y="1426480"/>
                  </a:lnTo>
                  <a:lnTo>
                    <a:pt x="2306415" y="1423339"/>
                  </a:lnTo>
                  <a:lnTo>
                    <a:pt x="2235479" y="1420744"/>
                  </a:lnTo>
                  <a:lnTo>
                    <a:pt x="2163754" y="1418707"/>
                  </a:lnTo>
                  <a:lnTo>
                    <a:pt x="2091292" y="1417238"/>
                  </a:lnTo>
                  <a:lnTo>
                    <a:pt x="2018146" y="1416348"/>
                  </a:lnTo>
                  <a:lnTo>
                    <a:pt x="1944370" y="1416050"/>
                  </a:lnTo>
                  <a:close/>
                </a:path>
                <a:path w="3890010" h="4688840">
                  <a:moveTo>
                    <a:pt x="0" y="1416050"/>
                  </a:moveTo>
                  <a:lnTo>
                    <a:pt x="0" y="1416050"/>
                  </a:lnTo>
                </a:path>
                <a:path w="3890010" h="4688840">
                  <a:moveTo>
                    <a:pt x="3890010" y="4688840"/>
                  </a:moveTo>
                  <a:lnTo>
                    <a:pt x="3890010" y="4688840"/>
                  </a:lnTo>
                </a:path>
                <a:path w="3890010" h="4688840">
                  <a:moveTo>
                    <a:pt x="1944370" y="0"/>
                  </a:moveTo>
                  <a:lnTo>
                    <a:pt x="1873942" y="362"/>
                  </a:lnTo>
                  <a:lnTo>
                    <a:pt x="1804084" y="1442"/>
                  </a:lnTo>
                  <a:lnTo>
                    <a:pt x="1734843" y="3227"/>
                  </a:lnTo>
                  <a:lnTo>
                    <a:pt x="1666264" y="5702"/>
                  </a:lnTo>
                  <a:lnTo>
                    <a:pt x="1598395" y="8856"/>
                  </a:lnTo>
                  <a:lnTo>
                    <a:pt x="1531281" y="12676"/>
                  </a:lnTo>
                  <a:lnTo>
                    <a:pt x="1464970" y="17149"/>
                  </a:lnTo>
                  <a:lnTo>
                    <a:pt x="1399508" y="22261"/>
                  </a:lnTo>
                  <a:lnTo>
                    <a:pt x="1334942" y="28000"/>
                  </a:lnTo>
                  <a:lnTo>
                    <a:pt x="1271318" y="34354"/>
                  </a:lnTo>
                  <a:lnTo>
                    <a:pt x="1208683" y="41309"/>
                  </a:lnTo>
                  <a:lnTo>
                    <a:pt x="1147083" y="48852"/>
                  </a:lnTo>
                  <a:lnTo>
                    <a:pt x="1086566" y="56970"/>
                  </a:lnTo>
                  <a:lnTo>
                    <a:pt x="1027177" y="65652"/>
                  </a:lnTo>
                  <a:lnTo>
                    <a:pt x="968962" y="74882"/>
                  </a:lnTo>
                  <a:lnTo>
                    <a:pt x="911970" y="84650"/>
                  </a:lnTo>
                  <a:lnTo>
                    <a:pt x="856246" y="94942"/>
                  </a:lnTo>
                  <a:lnTo>
                    <a:pt x="801837" y="105745"/>
                  </a:lnTo>
                  <a:lnTo>
                    <a:pt x="748789" y="117046"/>
                  </a:lnTo>
                  <a:lnTo>
                    <a:pt x="697149" y="128832"/>
                  </a:lnTo>
                  <a:lnTo>
                    <a:pt x="646964" y="141091"/>
                  </a:lnTo>
                  <a:lnTo>
                    <a:pt x="598280" y="153809"/>
                  </a:lnTo>
                  <a:lnTo>
                    <a:pt x="551144" y="166975"/>
                  </a:lnTo>
                  <a:lnTo>
                    <a:pt x="505602" y="180574"/>
                  </a:lnTo>
                  <a:lnTo>
                    <a:pt x="461701" y="194593"/>
                  </a:lnTo>
                  <a:lnTo>
                    <a:pt x="419488" y="209021"/>
                  </a:lnTo>
                  <a:lnTo>
                    <a:pt x="379008" y="223845"/>
                  </a:lnTo>
                  <a:lnTo>
                    <a:pt x="340309" y="239050"/>
                  </a:lnTo>
                  <a:lnTo>
                    <a:pt x="303438" y="254625"/>
                  </a:lnTo>
                  <a:lnTo>
                    <a:pt x="268440" y="270557"/>
                  </a:lnTo>
                  <a:lnTo>
                    <a:pt x="204252" y="303438"/>
                  </a:lnTo>
                  <a:lnTo>
                    <a:pt x="148118" y="337591"/>
                  </a:lnTo>
                  <a:lnTo>
                    <a:pt x="100411" y="372912"/>
                  </a:lnTo>
                  <a:lnTo>
                    <a:pt x="61503" y="409299"/>
                  </a:lnTo>
                  <a:lnTo>
                    <a:pt x="31767" y="446649"/>
                  </a:lnTo>
                  <a:lnTo>
                    <a:pt x="11576" y="484859"/>
                  </a:lnTo>
                  <a:lnTo>
                    <a:pt x="1301" y="523825"/>
                  </a:lnTo>
                  <a:lnTo>
                    <a:pt x="0" y="543560"/>
                  </a:lnTo>
                  <a:lnTo>
                    <a:pt x="0" y="3808729"/>
                  </a:lnTo>
                  <a:lnTo>
                    <a:pt x="5175" y="3848035"/>
                  </a:lnTo>
                  <a:lnTo>
                    <a:pt x="20455" y="3886636"/>
                  </a:lnTo>
                  <a:lnTo>
                    <a:pt x="45465" y="3924429"/>
                  </a:lnTo>
                  <a:lnTo>
                    <a:pt x="79834" y="3961310"/>
                  </a:lnTo>
                  <a:lnTo>
                    <a:pt x="123188" y="3997177"/>
                  </a:lnTo>
                  <a:lnTo>
                    <a:pt x="175155" y="4031927"/>
                  </a:lnTo>
                  <a:lnTo>
                    <a:pt x="235362" y="4065457"/>
                  </a:lnTo>
                  <a:lnTo>
                    <a:pt x="303438" y="4097664"/>
                  </a:lnTo>
                  <a:lnTo>
                    <a:pt x="340309" y="4113239"/>
                  </a:lnTo>
                  <a:lnTo>
                    <a:pt x="379008" y="4128444"/>
                  </a:lnTo>
                  <a:lnTo>
                    <a:pt x="419488" y="4143268"/>
                  </a:lnTo>
                  <a:lnTo>
                    <a:pt x="461701" y="4157696"/>
                  </a:lnTo>
                  <a:lnTo>
                    <a:pt x="505602" y="4171715"/>
                  </a:lnTo>
                  <a:lnTo>
                    <a:pt x="551144" y="4185314"/>
                  </a:lnTo>
                  <a:lnTo>
                    <a:pt x="598280" y="4198480"/>
                  </a:lnTo>
                  <a:lnTo>
                    <a:pt x="646964" y="4211198"/>
                  </a:lnTo>
                  <a:lnTo>
                    <a:pt x="697149" y="4223457"/>
                  </a:lnTo>
                  <a:lnTo>
                    <a:pt x="748789" y="4235243"/>
                  </a:lnTo>
                  <a:lnTo>
                    <a:pt x="801837" y="4246544"/>
                  </a:lnTo>
                  <a:lnTo>
                    <a:pt x="856246" y="4257347"/>
                  </a:lnTo>
                  <a:lnTo>
                    <a:pt x="911970" y="4267639"/>
                  </a:lnTo>
                  <a:lnTo>
                    <a:pt x="968962" y="4277407"/>
                  </a:lnTo>
                  <a:lnTo>
                    <a:pt x="1027177" y="4286637"/>
                  </a:lnTo>
                  <a:lnTo>
                    <a:pt x="1086566" y="4295319"/>
                  </a:lnTo>
                  <a:lnTo>
                    <a:pt x="1147083" y="4303437"/>
                  </a:lnTo>
                  <a:lnTo>
                    <a:pt x="1208683" y="4310980"/>
                  </a:lnTo>
                  <a:lnTo>
                    <a:pt x="1271318" y="4317935"/>
                  </a:lnTo>
                  <a:lnTo>
                    <a:pt x="1334942" y="4324289"/>
                  </a:lnTo>
                  <a:lnTo>
                    <a:pt x="1399508" y="4330028"/>
                  </a:lnTo>
                  <a:lnTo>
                    <a:pt x="1464970" y="4335140"/>
                  </a:lnTo>
                  <a:lnTo>
                    <a:pt x="1531281" y="4339613"/>
                  </a:lnTo>
                  <a:lnTo>
                    <a:pt x="1598395" y="4343433"/>
                  </a:lnTo>
                  <a:lnTo>
                    <a:pt x="1666264" y="4346587"/>
                  </a:lnTo>
                  <a:lnTo>
                    <a:pt x="1734843" y="4349062"/>
                  </a:lnTo>
                  <a:lnTo>
                    <a:pt x="1804084" y="4350847"/>
                  </a:lnTo>
                  <a:lnTo>
                    <a:pt x="1873942" y="4351927"/>
                  </a:lnTo>
                  <a:lnTo>
                    <a:pt x="1944370" y="4352290"/>
                  </a:lnTo>
                  <a:lnTo>
                    <a:pt x="2014797" y="4351927"/>
                  </a:lnTo>
                  <a:lnTo>
                    <a:pt x="2084655" y="4350847"/>
                  </a:lnTo>
                  <a:lnTo>
                    <a:pt x="2153896" y="4349062"/>
                  </a:lnTo>
                  <a:lnTo>
                    <a:pt x="2222475" y="4346587"/>
                  </a:lnTo>
                  <a:lnTo>
                    <a:pt x="2290344" y="4343433"/>
                  </a:lnTo>
                  <a:lnTo>
                    <a:pt x="2357458" y="4339613"/>
                  </a:lnTo>
                  <a:lnTo>
                    <a:pt x="2423769" y="4335140"/>
                  </a:lnTo>
                  <a:lnTo>
                    <a:pt x="2489231" y="4330028"/>
                  </a:lnTo>
                  <a:lnTo>
                    <a:pt x="2553797" y="4324289"/>
                  </a:lnTo>
                  <a:lnTo>
                    <a:pt x="2617421" y="4317935"/>
                  </a:lnTo>
                  <a:lnTo>
                    <a:pt x="2680056" y="4310980"/>
                  </a:lnTo>
                  <a:lnTo>
                    <a:pt x="2741656" y="4303437"/>
                  </a:lnTo>
                  <a:lnTo>
                    <a:pt x="2802173" y="4295319"/>
                  </a:lnTo>
                  <a:lnTo>
                    <a:pt x="2861562" y="4286637"/>
                  </a:lnTo>
                  <a:lnTo>
                    <a:pt x="2919777" y="4277407"/>
                  </a:lnTo>
                  <a:lnTo>
                    <a:pt x="2976769" y="4267639"/>
                  </a:lnTo>
                  <a:lnTo>
                    <a:pt x="3032493" y="4257347"/>
                  </a:lnTo>
                  <a:lnTo>
                    <a:pt x="3086902" y="4246544"/>
                  </a:lnTo>
                  <a:lnTo>
                    <a:pt x="3139950" y="4235243"/>
                  </a:lnTo>
                  <a:lnTo>
                    <a:pt x="3191590" y="4223457"/>
                  </a:lnTo>
                  <a:lnTo>
                    <a:pt x="3241775" y="4211198"/>
                  </a:lnTo>
                  <a:lnTo>
                    <a:pt x="3290459" y="4198480"/>
                  </a:lnTo>
                  <a:lnTo>
                    <a:pt x="3337595" y="4185314"/>
                  </a:lnTo>
                  <a:lnTo>
                    <a:pt x="3383137" y="4171715"/>
                  </a:lnTo>
                  <a:lnTo>
                    <a:pt x="3427038" y="4157696"/>
                  </a:lnTo>
                  <a:lnTo>
                    <a:pt x="3469251" y="4143268"/>
                  </a:lnTo>
                  <a:lnTo>
                    <a:pt x="3509731" y="4128444"/>
                  </a:lnTo>
                  <a:lnTo>
                    <a:pt x="3548430" y="4113239"/>
                  </a:lnTo>
                  <a:lnTo>
                    <a:pt x="3585301" y="4097664"/>
                  </a:lnTo>
                  <a:lnTo>
                    <a:pt x="3620299" y="4081732"/>
                  </a:lnTo>
                  <a:lnTo>
                    <a:pt x="3684487" y="4048851"/>
                  </a:lnTo>
                  <a:lnTo>
                    <a:pt x="3740621" y="4014698"/>
                  </a:lnTo>
                  <a:lnTo>
                    <a:pt x="3788328" y="3979377"/>
                  </a:lnTo>
                  <a:lnTo>
                    <a:pt x="3827236" y="3942990"/>
                  </a:lnTo>
                  <a:lnTo>
                    <a:pt x="3856972" y="3905640"/>
                  </a:lnTo>
                  <a:lnTo>
                    <a:pt x="3877163" y="3867430"/>
                  </a:lnTo>
                  <a:lnTo>
                    <a:pt x="3887438" y="3828464"/>
                  </a:lnTo>
                  <a:lnTo>
                    <a:pt x="3888740" y="3808729"/>
                  </a:lnTo>
                  <a:lnTo>
                    <a:pt x="3888740" y="543560"/>
                  </a:lnTo>
                  <a:lnTo>
                    <a:pt x="3883564" y="504254"/>
                  </a:lnTo>
                  <a:lnTo>
                    <a:pt x="3868284" y="465653"/>
                  </a:lnTo>
                  <a:lnTo>
                    <a:pt x="3843274" y="427860"/>
                  </a:lnTo>
                  <a:lnTo>
                    <a:pt x="3808905" y="390979"/>
                  </a:lnTo>
                  <a:lnTo>
                    <a:pt x="3765551" y="355112"/>
                  </a:lnTo>
                  <a:lnTo>
                    <a:pt x="3713584" y="320362"/>
                  </a:lnTo>
                  <a:lnTo>
                    <a:pt x="3653377" y="286832"/>
                  </a:lnTo>
                  <a:lnTo>
                    <a:pt x="3585301" y="254625"/>
                  </a:lnTo>
                  <a:lnTo>
                    <a:pt x="3548430" y="239050"/>
                  </a:lnTo>
                  <a:lnTo>
                    <a:pt x="3509731" y="223845"/>
                  </a:lnTo>
                  <a:lnTo>
                    <a:pt x="3469251" y="209021"/>
                  </a:lnTo>
                  <a:lnTo>
                    <a:pt x="3427038" y="194593"/>
                  </a:lnTo>
                  <a:lnTo>
                    <a:pt x="3383137" y="180574"/>
                  </a:lnTo>
                  <a:lnTo>
                    <a:pt x="3337595" y="166975"/>
                  </a:lnTo>
                  <a:lnTo>
                    <a:pt x="3290459" y="153809"/>
                  </a:lnTo>
                  <a:lnTo>
                    <a:pt x="3241775" y="141091"/>
                  </a:lnTo>
                  <a:lnTo>
                    <a:pt x="3191590" y="128832"/>
                  </a:lnTo>
                  <a:lnTo>
                    <a:pt x="3139950" y="117046"/>
                  </a:lnTo>
                  <a:lnTo>
                    <a:pt x="3086902" y="105745"/>
                  </a:lnTo>
                  <a:lnTo>
                    <a:pt x="3032493" y="94942"/>
                  </a:lnTo>
                  <a:lnTo>
                    <a:pt x="2976769" y="84650"/>
                  </a:lnTo>
                  <a:lnTo>
                    <a:pt x="2919777" y="74882"/>
                  </a:lnTo>
                  <a:lnTo>
                    <a:pt x="2861562" y="65652"/>
                  </a:lnTo>
                  <a:lnTo>
                    <a:pt x="2802173" y="56970"/>
                  </a:lnTo>
                  <a:lnTo>
                    <a:pt x="2741656" y="48852"/>
                  </a:lnTo>
                  <a:lnTo>
                    <a:pt x="2680056" y="41309"/>
                  </a:lnTo>
                  <a:lnTo>
                    <a:pt x="2617421" y="34354"/>
                  </a:lnTo>
                  <a:lnTo>
                    <a:pt x="2553797" y="28000"/>
                  </a:lnTo>
                  <a:lnTo>
                    <a:pt x="2489231" y="22261"/>
                  </a:lnTo>
                  <a:lnTo>
                    <a:pt x="2423769" y="17149"/>
                  </a:lnTo>
                  <a:lnTo>
                    <a:pt x="2357458" y="12676"/>
                  </a:lnTo>
                  <a:lnTo>
                    <a:pt x="2290344" y="8856"/>
                  </a:lnTo>
                  <a:lnTo>
                    <a:pt x="2222475" y="5702"/>
                  </a:lnTo>
                  <a:lnTo>
                    <a:pt x="2153896" y="3227"/>
                  </a:lnTo>
                  <a:lnTo>
                    <a:pt x="2084655" y="1442"/>
                  </a:lnTo>
                  <a:lnTo>
                    <a:pt x="2014797" y="362"/>
                  </a:lnTo>
                  <a:lnTo>
                    <a:pt x="1944370" y="0"/>
                  </a:lnTo>
                  <a:close/>
                </a:path>
                <a:path w="3890010" h="4688840">
                  <a:moveTo>
                    <a:pt x="0" y="0"/>
                  </a:moveTo>
                  <a:lnTo>
                    <a:pt x="0" y="0"/>
                  </a:lnTo>
                </a:path>
                <a:path w="3890010" h="4688840">
                  <a:moveTo>
                    <a:pt x="3888740" y="4352290"/>
                  </a:moveTo>
                  <a:lnTo>
                    <a:pt x="3888740" y="4352290"/>
                  </a:lnTo>
                </a:path>
                <a:path w="3890010" h="4688840">
                  <a:moveTo>
                    <a:pt x="1944370" y="0"/>
                  </a:moveTo>
                  <a:lnTo>
                    <a:pt x="1873942" y="362"/>
                  </a:lnTo>
                  <a:lnTo>
                    <a:pt x="1804084" y="1442"/>
                  </a:lnTo>
                  <a:lnTo>
                    <a:pt x="1734843" y="3227"/>
                  </a:lnTo>
                  <a:lnTo>
                    <a:pt x="1666264" y="5702"/>
                  </a:lnTo>
                  <a:lnTo>
                    <a:pt x="1598395" y="8856"/>
                  </a:lnTo>
                  <a:lnTo>
                    <a:pt x="1531281" y="12676"/>
                  </a:lnTo>
                  <a:lnTo>
                    <a:pt x="1464970" y="17149"/>
                  </a:lnTo>
                  <a:lnTo>
                    <a:pt x="1399508" y="22261"/>
                  </a:lnTo>
                  <a:lnTo>
                    <a:pt x="1334942" y="28000"/>
                  </a:lnTo>
                  <a:lnTo>
                    <a:pt x="1271318" y="34354"/>
                  </a:lnTo>
                  <a:lnTo>
                    <a:pt x="1208683" y="41309"/>
                  </a:lnTo>
                  <a:lnTo>
                    <a:pt x="1147083" y="48852"/>
                  </a:lnTo>
                  <a:lnTo>
                    <a:pt x="1086566" y="56970"/>
                  </a:lnTo>
                  <a:lnTo>
                    <a:pt x="1027177" y="65652"/>
                  </a:lnTo>
                  <a:lnTo>
                    <a:pt x="968962" y="74882"/>
                  </a:lnTo>
                  <a:lnTo>
                    <a:pt x="911970" y="84650"/>
                  </a:lnTo>
                  <a:lnTo>
                    <a:pt x="856246" y="94942"/>
                  </a:lnTo>
                  <a:lnTo>
                    <a:pt x="801837" y="105745"/>
                  </a:lnTo>
                  <a:lnTo>
                    <a:pt x="748789" y="117046"/>
                  </a:lnTo>
                  <a:lnTo>
                    <a:pt x="697149" y="128832"/>
                  </a:lnTo>
                  <a:lnTo>
                    <a:pt x="646964" y="141091"/>
                  </a:lnTo>
                  <a:lnTo>
                    <a:pt x="598280" y="153809"/>
                  </a:lnTo>
                  <a:lnTo>
                    <a:pt x="551144" y="166975"/>
                  </a:lnTo>
                  <a:lnTo>
                    <a:pt x="505602" y="180574"/>
                  </a:lnTo>
                  <a:lnTo>
                    <a:pt x="461701" y="194593"/>
                  </a:lnTo>
                  <a:lnTo>
                    <a:pt x="419488" y="209021"/>
                  </a:lnTo>
                  <a:lnTo>
                    <a:pt x="379008" y="223845"/>
                  </a:lnTo>
                  <a:lnTo>
                    <a:pt x="340309" y="239050"/>
                  </a:lnTo>
                  <a:lnTo>
                    <a:pt x="303438" y="254625"/>
                  </a:lnTo>
                  <a:lnTo>
                    <a:pt x="268440" y="270557"/>
                  </a:lnTo>
                  <a:lnTo>
                    <a:pt x="204252" y="303438"/>
                  </a:lnTo>
                  <a:lnTo>
                    <a:pt x="148118" y="337591"/>
                  </a:lnTo>
                  <a:lnTo>
                    <a:pt x="100411" y="372912"/>
                  </a:lnTo>
                  <a:lnTo>
                    <a:pt x="61503" y="409299"/>
                  </a:lnTo>
                  <a:lnTo>
                    <a:pt x="31767" y="446649"/>
                  </a:lnTo>
                  <a:lnTo>
                    <a:pt x="11576" y="484859"/>
                  </a:lnTo>
                  <a:lnTo>
                    <a:pt x="1301" y="523825"/>
                  </a:lnTo>
                  <a:lnTo>
                    <a:pt x="0" y="543560"/>
                  </a:lnTo>
                  <a:lnTo>
                    <a:pt x="1301" y="563296"/>
                  </a:lnTo>
                  <a:lnTo>
                    <a:pt x="11576" y="602276"/>
                  </a:lnTo>
                  <a:lnTo>
                    <a:pt x="31767" y="640513"/>
                  </a:lnTo>
                  <a:lnTo>
                    <a:pt x="61503" y="677902"/>
                  </a:lnTo>
                  <a:lnTo>
                    <a:pt x="100411" y="714339"/>
                  </a:lnTo>
                  <a:lnTo>
                    <a:pt x="148118" y="749719"/>
                  </a:lnTo>
                  <a:lnTo>
                    <a:pt x="204252" y="783938"/>
                  </a:lnTo>
                  <a:lnTo>
                    <a:pt x="268440" y="816892"/>
                  </a:lnTo>
                  <a:lnTo>
                    <a:pt x="303438" y="832861"/>
                  </a:lnTo>
                  <a:lnTo>
                    <a:pt x="340309" y="848476"/>
                  </a:lnTo>
                  <a:lnTo>
                    <a:pt x="379008" y="863721"/>
                  </a:lnTo>
                  <a:lnTo>
                    <a:pt x="419488" y="878586"/>
                  </a:lnTo>
                  <a:lnTo>
                    <a:pt x="461701" y="893055"/>
                  </a:lnTo>
                  <a:lnTo>
                    <a:pt x="505602" y="907117"/>
                  </a:lnTo>
                  <a:lnTo>
                    <a:pt x="551144" y="920758"/>
                  </a:lnTo>
                  <a:lnTo>
                    <a:pt x="598280" y="933966"/>
                  </a:lnTo>
                  <a:lnTo>
                    <a:pt x="646964" y="946726"/>
                  </a:lnTo>
                  <a:lnTo>
                    <a:pt x="697149" y="959027"/>
                  </a:lnTo>
                  <a:lnTo>
                    <a:pt x="748789" y="970855"/>
                  </a:lnTo>
                  <a:lnTo>
                    <a:pt x="801837" y="982197"/>
                  </a:lnTo>
                  <a:lnTo>
                    <a:pt x="856246" y="993040"/>
                  </a:lnTo>
                  <a:lnTo>
                    <a:pt x="911970" y="1003371"/>
                  </a:lnTo>
                  <a:lnTo>
                    <a:pt x="968962" y="1013177"/>
                  </a:lnTo>
                  <a:lnTo>
                    <a:pt x="1027177" y="1022445"/>
                  </a:lnTo>
                  <a:lnTo>
                    <a:pt x="1086566" y="1031162"/>
                  </a:lnTo>
                  <a:lnTo>
                    <a:pt x="1147083" y="1039314"/>
                  </a:lnTo>
                  <a:lnTo>
                    <a:pt x="1208683" y="1046890"/>
                  </a:lnTo>
                  <a:lnTo>
                    <a:pt x="1271318" y="1053875"/>
                  </a:lnTo>
                  <a:lnTo>
                    <a:pt x="1334942" y="1060256"/>
                  </a:lnTo>
                  <a:lnTo>
                    <a:pt x="1399508" y="1066022"/>
                  </a:lnTo>
                  <a:lnTo>
                    <a:pt x="1464970" y="1071158"/>
                  </a:lnTo>
                  <a:lnTo>
                    <a:pt x="1531281" y="1075651"/>
                  </a:lnTo>
                  <a:lnTo>
                    <a:pt x="1598395" y="1079489"/>
                  </a:lnTo>
                  <a:lnTo>
                    <a:pt x="1666264" y="1082658"/>
                  </a:lnTo>
                  <a:lnTo>
                    <a:pt x="1734843" y="1085146"/>
                  </a:lnTo>
                  <a:lnTo>
                    <a:pt x="1804084" y="1086939"/>
                  </a:lnTo>
                  <a:lnTo>
                    <a:pt x="1873942" y="1088025"/>
                  </a:lnTo>
                  <a:lnTo>
                    <a:pt x="1944370" y="1088389"/>
                  </a:lnTo>
                  <a:lnTo>
                    <a:pt x="2014797" y="1088025"/>
                  </a:lnTo>
                  <a:lnTo>
                    <a:pt x="2084655" y="1086939"/>
                  </a:lnTo>
                  <a:lnTo>
                    <a:pt x="2153896" y="1085146"/>
                  </a:lnTo>
                  <a:lnTo>
                    <a:pt x="2222475" y="1082658"/>
                  </a:lnTo>
                  <a:lnTo>
                    <a:pt x="2290344" y="1079489"/>
                  </a:lnTo>
                  <a:lnTo>
                    <a:pt x="2357458" y="1075651"/>
                  </a:lnTo>
                  <a:lnTo>
                    <a:pt x="2423769" y="1071158"/>
                  </a:lnTo>
                  <a:lnTo>
                    <a:pt x="2489231" y="1066022"/>
                  </a:lnTo>
                  <a:lnTo>
                    <a:pt x="2553797" y="1060256"/>
                  </a:lnTo>
                  <a:lnTo>
                    <a:pt x="2617421" y="1053875"/>
                  </a:lnTo>
                  <a:lnTo>
                    <a:pt x="2680056" y="1046890"/>
                  </a:lnTo>
                  <a:lnTo>
                    <a:pt x="2741656" y="1039314"/>
                  </a:lnTo>
                  <a:lnTo>
                    <a:pt x="2802173" y="1031162"/>
                  </a:lnTo>
                  <a:lnTo>
                    <a:pt x="2861562" y="1022445"/>
                  </a:lnTo>
                  <a:lnTo>
                    <a:pt x="2919777" y="1013177"/>
                  </a:lnTo>
                  <a:lnTo>
                    <a:pt x="2976769" y="1003371"/>
                  </a:lnTo>
                  <a:lnTo>
                    <a:pt x="3032493" y="993040"/>
                  </a:lnTo>
                  <a:lnTo>
                    <a:pt x="3086902" y="982197"/>
                  </a:lnTo>
                  <a:lnTo>
                    <a:pt x="3139950" y="970855"/>
                  </a:lnTo>
                  <a:lnTo>
                    <a:pt x="3191590" y="959027"/>
                  </a:lnTo>
                  <a:lnTo>
                    <a:pt x="3241775" y="946726"/>
                  </a:lnTo>
                  <a:lnTo>
                    <a:pt x="3290459" y="933966"/>
                  </a:lnTo>
                  <a:lnTo>
                    <a:pt x="3337595" y="920758"/>
                  </a:lnTo>
                  <a:lnTo>
                    <a:pt x="3383137" y="907117"/>
                  </a:lnTo>
                  <a:lnTo>
                    <a:pt x="3427038" y="893055"/>
                  </a:lnTo>
                  <a:lnTo>
                    <a:pt x="3469251" y="878586"/>
                  </a:lnTo>
                  <a:lnTo>
                    <a:pt x="3509731" y="863721"/>
                  </a:lnTo>
                  <a:lnTo>
                    <a:pt x="3548430" y="848476"/>
                  </a:lnTo>
                  <a:lnTo>
                    <a:pt x="3585301" y="832861"/>
                  </a:lnTo>
                  <a:lnTo>
                    <a:pt x="3620299" y="816892"/>
                  </a:lnTo>
                  <a:lnTo>
                    <a:pt x="3684487" y="783938"/>
                  </a:lnTo>
                  <a:lnTo>
                    <a:pt x="3740621" y="749719"/>
                  </a:lnTo>
                  <a:lnTo>
                    <a:pt x="3788328" y="714339"/>
                  </a:lnTo>
                  <a:lnTo>
                    <a:pt x="3827236" y="677902"/>
                  </a:lnTo>
                  <a:lnTo>
                    <a:pt x="3856972" y="640513"/>
                  </a:lnTo>
                  <a:lnTo>
                    <a:pt x="3877163" y="602276"/>
                  </a:lnTo>
                  <a:lnTo>
                    <a:pt x="3887438" y="563296"/>
                  </a:lnTo>
                  <a:lnTo>
                    <a:pt x="3888740" y="543560"/>
                  </a:lnTo>
                  <a:lnTo>
                    <a:pt x="3887438" y="523825"/>
                  </a:lnTo>
                  <a:lnTo>
                    <a:pt x="3877163" y="484859"/>
                  </a:lnTo>
                  <a:lnTo>
                    <a:pt x="3856972" y="446649"/>
                  </a:lnTo>
                  <a:lnTo>
                    <a:pt x="3827236" y="409299"/>
                  </a:lnTo>
                  <a:lnTo>
                    <a:pt x="3788328" y="372912"/>
                  </a:lnTo>
                  <a:lnTo>
                    <a:pt x="3740621" y="337591"/>
                  </a:lnTo>
                  <a:lnTo>
                    <a:pt x="3684487" y="303438"/>
                  </a:lnTo>
                  <a:lnTo>
                    <a:pt x="3620299" y="270557"/>
                  </a:lnTo>
                  <a:lnTo>
                    <a:pt x="3585301" y="254625"/>
                  </a:lnTo>
                  <a:lnTo>
                    <a:pt x="3548430" y="239050"/>
                  </a:lnTo>
                  <a:lnTo>
                    <a:pt x="3509731" y="223845"/>
                  </a:lnTo>
                  <a:lnTo>
                    <a:pt x="3469251" y="209021"/>
                  </a:lnTo>
                  <a:lnTo>
                    <a:pt x="3427038" y="194593"/>
                  </a:lnTo>
                  <a:lnTo>
                    <a:pt x="3383137" y="180574"/>
                  </a:lnTo>
                  <a:lnTo>
                    <a:pt x="3337595" y="166975"/>
                  </a:lnTo>
                  <a:lnTo>
                    <a:pt x="3290459" y="153809"/>
                  </a:lnTo>
                  <a:lnTo>
                    <a:pt x="3241775" y="141091"/>
                  </a:lnTo>
                  <a:lnTo>
                    <a:pt x="3191590" y="128832"/>
                  </a:lnTo>
                  <a:lnTo>
                    <a:pt x="3139950" y="117046"/>
                  </a:lnTo>
                  <a:lnTo>
                    <a:pt x="3086902" y="105745"/>
                  </a:lnTo>
                  <a:lnTo>
                    <a:pt x="3032493" y="94942"/>
                  </a:lnTo>
                  <a:lnTo>
                    <a:pt x="2976769" y="84650"/>
                  </a:lnTo>
                  <a:lnTo>
                    <a:pt x="2919777" y="74882"/>
                  </a:lnTo>
                  <a:lnTo>
                    <a:pt x="2861562" y="65652"/>
                  </a:lnTo>
                  <a:lnTo>
                    <a:pt x="2802173" y="56970"/>
                  </a:lnTo>
                  <a:lnTo>
                    <a:pt x="2741656" y="48852"/>
                  </a:lnTo>
                  <a:lnTo>
                    <a:pt x="2680056" y="41309"/>
                  </a:lnTo>
                  <a:lnTo>
                    <a:pt x="2617421" y="34354"/>
                  </a:lnTo>
                  <a:lnTo>
                    <a:pt x="2553797" y="28000"/>
                  </a:lnTo>
                  <a:lnTo>
                    <a:pt x="2489231" y="22261"/>
                  </a:lnTo>
                  <a:lnTo>
                    <a:pt x="2423769" y="17149"/>
                  </a:lnTo>
                  <a:lnTo>
                    <a:pt x="2357458" y="12676"/>
                  </a:lnTo>
                  <a:lnTo>
                    <a:pt x="2290344" y="8856"/>
                  </a:lnTo>
                  <a:lnTo>
                    <a:pt x="2222475" y="5702"/>
                  </a:lnTo>
                  <a:lnTo>
                    <a:pt x="2153896" y="3227"/>
                  </a:lnTo>
                  <a:lnTo>
                    <a:pt x="2084655" y="1442"/>
                  </a:lnTo>
                  <a:lnTo>
                    <a:pt x="2014797" y="362"/>
                  </a:lnTo>
                  <a:lnTo>
                    <a:pt x="1944370" y="0"/>
                  </a:lnTo>
                  <a:close/>
                </a:path>
                <a:path w="3890010" h="4688840">
                  <a:moveTo>
                    <a:pt x="0" y="0"/>
                  </a:moveTo>
                  <a:lnTo>
                    <a:pt x="0" y="0"/>
                  </a:lnTo>
                </a:path>
                <a:path w="3890010" h="4688840">
                  <a:moveTo>
                    <a:pt x="3888740" y="4352290"/>
                  </a:moveTo>
                  <a:lnTo>
                    <a:pt x="3888740" y="4352290"/>
                  </a:lnTo>
                </a:path>
                <a:path w="3890010" h="4688840">
                  <a:moveTo>
                    <a:pt x="1944370" y="3810"/>
                  </a:moveTo>
                  <a:lnTo>
                    <a:pt x="2017468" y="4158"/>
                  </a:lnTo>
                  <a:lnTo>
                    <a:pt x="2089757" y="5195"/>
                  </a:lnTo>
                  <a:lnTo>
                    <a:pt x="2161198" y="6910"/>
                  </a:lnTo>
                  <a:lnTo>
                    <a:pt x="2231752" y="9293"/>
                  </a:lnTo>
                  <a:lnTo>
                    <a:pt x="2301382" y="12332"/>
                  </a:lnTo>
                  <a:lnTo>
                    <a:pt x="2370049" y="16017"/>
                  </a:lnTo>
                  <a:lnTo>
                    <a:pt x="2437715" y="20336"/>
                  </a:lnTo>
                  <a:lnTo>
                    <a:pt x="2504342" y="25279"/>
                  </a:lnTo>
                  <a:lnTo>
                    <a:pt x="2569890" y="30835"/>
                  </a:lnTo>
                  <a:lnTo>
                    <a:pt x="2634323" y="36993"/>
                  </a:lnTo>
                  <a:lnTo>
                    <a:pt x="2697601" y="43743"/>
                  </a:lnTo>
                  <a:lnTo>
                    <a:pt x="2759686" y="51072"/>
                  </a:lnTo>
                  <a:lnTo>
                    <a:pt x="2820541" y="58971"/>
                  </a:lnTo>
                  <a:lnTo>
                    <a:pt x="2880126" y="67429"/>
                  </a:lnTo>
                  <a:lnTo>
                    <a:pt x="2938403" y="76435"/>
                  </a:lnTo>
                  <a:lnTo>
                    <a:pt x="2995335" y="85977"/>
                  </a:lnTo>
                  <a:lnTo>
                    <a:pt x="3050882" y="96045"/>
                  </a:lnTo>
                  <a:lnTo>
                    <a:pt x="3105007" y="106629"/>
                  </a:lnTo>
                  <a:lnTo>
                    <a:pt x="3157671" y="117716"/>
                  </a:lnTo>
                  <a:lnTo>
                    <a:pt x="3208837" y="129297"/>
                  </a:lnTo>
                  <a:lnTo>
                    <a:pt x="3258464" y="141361"/>
                  </a:lnTo>
                  <a:lnTo>
                    <a:pt x="3306516" y="153896"/>
                  </a:lnTo>
                  <a:lnTo>
                    <a:pt x="3352954" y="166892"/>
                  </a:lnTo>
                  <a:lnTo>
                    <a:pt x="3397740" y="180338"/>
                  </a:lnTo>
                  <a:lnTo>
                    <a:pt x="3440835" y="194222"/>
                  </a:lnTo>
                  <a:lnTo>
                    <a:pt x="3482202" y="208535"/>
                  </a:lnTo>
                  <a:lnTo>
                    <a:pt x="3521801" y="223265"/>
                  </a:lnTo>
                  <a:lnTo>
                    <a:pt x="3559595" y="238402"/>
                  </a:lnTo>
                  <a:lnTo>
                    <a:pt x="3595545" y="253934"/>
                  </a:lnTo>
                  <a:lnTo>
                    <a:pt x="3661760" y="286142"/>
                  </a:lnTo>
                  <a:lnTo>
                    <a:pt x="3720141" y="319801"/>
                  </a:lnTo>
                  <a:lnTo>
                    <a:pt x="3770380" y="354824"/>
                  </a:lnTo>
                  <a:lnTo>
                    <a:pt x="3812173" y="391126"/>
                  </a:lnTo>
                  <a:lnTo>
                    <a:pt x="3845211" y="428618"/>
                  </a:lnTo>
                  <a:lnTo>
                    <a:pt x="3869189" y="467214"/>
                  </a:lnTo>
                  <a:lnTo>
                    <a:pt x="3883801" y="506827"/>
                  </a:lnTo>
                  <a:lnTo>
                    <a:pt x="3888740" y="547370"/>
                  </a:lnTo>
                  <a:lnTo>
                    <a:pt x="3887498" y="567833"/>
                  </a:lnTo>
                  <a:lnTo>
                    <a:pt x="3877685" y="608062"/>
                  </a:lnTo>
                  <a:lnTo>
                    <a:pt x="3858352" y="647290"/>
                  </a:lnTo>
                  <a:lnTo>
                    <a:pt x="3829805" y="685433"/>
                  </a:lnTo>
                  <a:lnTo>
                    <a:pt x="3792352" y="722406"/>
                  </a:lnTo>
                  <a:lnTo>
                    <a:pt x="3746297" y="758123"/>
                  </a:lnTo>
                  <a:lnTo>
                    <a:pt x="3691949" y="792501"/>
                  </a:lnTo>
                  <a:lnTo>
                    <a:pt x="3629612" y="825452"/>
                  </a:lnTo>
                  <a:lnTo>
                    <a:pt x="3559595" y="856894"/>
                  </a:lnTo>
                  <a:lnTo>
                    <a:pt x="3521801" y="872022"/>
                  </a:lnTo>
                  <a:lnTo>
                    <a:pt x="3482202" y="886741"/>
                  </a:lnTo>
                  <a:lnTo>
                    <a:pt x="3440835" y="901039"/>
                  </a:lnTo>
                  <a:lnTo>
                    <a:pt x="3397740" y="914907"/>
                  </a:lnTo>
                  <a:lnTo>
                    <a:pt x="3352954" y="928334"/>
                  </a:lnTo>
                  <a:lnTo>
                    <a:pt x="3306516" y="941308"/>
                  </a:lnTo>
                  <a:lnTo>
                    <a:pt x="3258464" y="953821"/>
                  </a:lnTo>
                  <a:lnTo>
                    <a:pt x="3208837" y="965860"/>
                  </a:lnTo>
                  <a:lnTo>
                    <a:pt x="3157671" y="977415"/>
                  </a:lnTo>
                  <a:lnTo>
                    <a:pt x="3105007" y="988476"/>
                  </a:lnTo>
                  <a:lnTo>
                    <a:pt x="3050882" y="999032"/>
                  </a:lnTo>
                  <a:lnTo>
                    <a:pt x="2995335" y="1009072"/>
                  </a:lnTo>
                  <a:lnTo>
                    <a:pt x="2938403" y="1018587"/>
                  </a:lnTo>
                  <a:lnTo>
                    <a:pt x="2880126" y="1027564"/>
                  </a:lnTo>
                  <a:lnTo>
                    <a:pt x="2820541" y="1035994"/>
                  </a:lnTo>
                  <a:lnTo>
                    <a:pt x="2759686" y="1043865"/>
                  </a:lnTo>
                  <a:lnTo>
                    <a:pt x="2697601" y="1051168"/>
                  </a:lnTo>
                  <a:lnTo>
                    <a:pt x="2634323" y="1057892"/>
                  </a:lnTo>
                  <a:lnTo>
                    <a:pt x="2569890" y="1064026"/>
                  </a:lnTo>
                  <a:lnTo>
                    <a:pt x="2504342" y="1069559"/>
                  </a:lnTo>
                  <a:lnTo>
                    <a:pt x="2437715" y="1074481"/>
                  </a:lnTo>
                  <a:lnTo>
                    <a:pt x="2370049" y="1078781"/>
                  </a:lnTo>
                  <a:lnTo>
                    <a:pt x="2301382" y="1082449"/>
                  </a:lnTo>
                  <a:lnTo>
                    <a:pt x="2231752" y="1085474"/>
                  </a:lnTo>
                  <a:lnTo>
                    <a:pt x="2161198" y="1087845"/>
                  </a:lnTo>
                  <a:lnTo>
                    <a:pt x="2089757" y="1089551"/>
                  </a:lnTo>
                  <a:lnTo>
                    <a:pt x="2017468" y="1090583"/>
                  </a:lnTo>
                  <a:lnTo>
                    <a:pt x="1944370" y="1090929"/>
                  </a:lnTo>
                  <a:lnTo>
                    <a:pt x="1871271" y="1090583"/>
                  </a:lnTo>
                  <a:lnTo>
                    <a:pt x="1798982" y="1089551"/>
                  </a:lnTo>
                  <a:lnTo>
                    <a:pt x="1727541" y="1087845"/>
                  </a:lnTo>
                  <a:lnTo>
                    <a:pt x="1656987" y="1085474"/>
                  </a:lnTo>
                  <a:lnTo>
                    <a:pt x="1587357" y="1082449"/>
                  </a:lnTo>
                  <a:lnTo>
                    <a:pt x="1518690" y="1078781"/>
                  </a:lnTo>
                  <a:lnTo>
                    <a:pt x="1451024" y="1074481"/>
                  </a:lnTo>
                  <a:lnTo>
                    <a:pt x="1384397" y="1069559"/>
                  </a:lnTo>
                  <a:lnTo>
                    <a:pt x="1318849" y="1064026"/>
                  </a:lnTo>
                  <a:lnTo>
                    <a:pt x="1254416" y="1057892"/>
                  </a:lnTo>
                  <a:lnTo>
                    <a:pt x="1191138" y="1051168"/>
                  </a:lnTo>
                  <a:lnTo>
                    <a:pt x="1129053" y="1043865"/>
                  </a:lnTo>
                  <a:lnTo>
                    <a:pt x="1068198" y="1035994"/>
                  </a:lnTo>
                  <a:lnTo>
                    <a:pt x="1008613" y="1027564"/>
                  </a:lnTo>
                  <a:lnTo>
                    <a:pt x="950336" y="1018587"/>
                  </a:lnTo>
                  <a:lnTo>
                    <a:pt x="893404" y="1009072"/>
                  </a:lnTo>
                  <a:lnTo>
                    <a:pt x="837857" y="999032"/>
                  </a:lnTo>
                  <a:lnTo>
                    <a:pt x="783732" y="988476"/>
                  </a:lnTo>
                  <a:lnTo>
                    <a:pt x="731068" y="977415"/>
                  </a:lnTo>
                  <a:lnTo>
                    <a:pt x="679902" y="965860"/>
                  </a:lnTo>
                  <a:lnTo>
                    <a:pt x="630275" y="953821"/>
                  </a:lnTo>
                  <a:lnTo>
                    <a:pt x="582223" y="941308"/>
                  </a:lnTo>
                  <a:lnTo>
                    <a:pt x="535785" y="928334"/>
                  </a:lnTo>
                  <a:lnTo>
                    <a:pt x="490999" y="914907"/>
                  </a:lnTo>
                  <a:lnTo>
                    <a:pt x="447904" y="901039"/>
                  </a:lnTo>
                  <a:lnTo>
                    <a:pt x="406537" y="886741"/>
                  </a:lnTo>
                  <a:lnTo>
                    <a:pt x="366938" y="872022"/>
                  </a:lnTo>
                  <a:lnTo>
                    <a:pt x="329144" y="856894"/>
                  </a:lnTo>
                  <a:lnTo>
                    <a:pt x="293194" y="841367"/>
                  </a:lnTo>
                  <a:lnTo>
                    <a:pt x="226979" y="809160"/>
                  </a:lnTo>
                  <a:lnTo>
                    <a:pt x="168598" y="775485"/>
                  </a:lnTo>
                  <a:lnTo>
                    <a:pt x="118359" y="740427"/>
                  </a:lnTo>
                  <a:lnTo>
                    <a:pt x="76566" y="704071"/>
                  </a:lnTo>
                  <a:lnTo>
                    <a:pt x="43528" y="666503"/>
                  </a:lnTo>
                  <a:lnTo>
                    <a:pt x="19550" y="627806"/>
                  </a:lnTo>
                  <a:lnTo>
                    <a:pt x="4938" y="588067"/>
                  </a:lnTo>
                  <a:lnTo>
                    <a:pt x="0" y="547370"/>
                  </a:lnTo>
                  <a:lnTo>
                    <a:pt x="1241" y="526987"/>
                  </a:lnTo>
                  <a:lnTo>
                    <a:pt x="11054" y="486899"/>
                  </a:lnTo>
                  <a:lnTo>
                    <a:pt x="30387" y="447783"/>
                  </a:lnTo>
                  <a:lnTo>
                    <a:pt x="58934" y="409728"/>
                  </a:lnTo>
                  <a:lnTo>
                    <a:pt x="96387" y="372821"/>
                  </a:lnTo>
                  <a:lnTo>
                    <a:pt x="142442" y="337147"/>
                  </a:lnTo>
                  <a:lnTo>
                    <a:pt x="196790" y="302795"/>
                  </a:lnTo>
                  <a:lnTo>
                    <a:pt x="259127" y="269851"/>
                  </a:lnTo>
                  <a:lnTo>
                    <a:pt x="329144" y="238402"/>
                  </a:lnTo>
                  <a:lnTo>
                    <a:pt x="366938" y="223265"/>
                  </a:lnTo>
                  <a:lnTo>
                    <a:pt x="406537" y="208535"/>
                  </a:lnTo>
                  <a:lnTo>
                    <a:pt x="447904" y="194222"/>
                  </a:lnTo>
                  <a:lnTo>
                    <a:pt x="490999" y="180338"/>
                  </a:lnTo>
                  <a:lnTo>
                    <a:pt x="535785" y="166892"/>
                  </a:lnTo>
                  <a:lnTo>
                    <a:pt x="582223" y="153896"/>
                  </a:lnTo>
                  <a:lnTo>
                    <a:pt x="630275" y="141361"/>
                  </a:lnTo>
                  <a:lnTo>
                    <a:pt x="679902" y="129297"/>
                  </a:lnTo>
                  <a:lnTo>
                    <a:pt x="731068" y="117716"/>
                  </a:lnTo>
                  <a:lnTo>
                    <a:pt x="783732" y="106629"/>
                  </a:lnTo>
                  <a:lnTo>
                    <a:pt x="837857" y="96045"/>
                  </a:lnTo>
                  <a:lnTo>
                    <a:pt x="893404" y="85977"/>
                  </a:lnTo>
                  <a:lnTo>
                    <a:pt x="950336" y="76435"/>
                  </a:lnTo>
                  <a:lnTo>
                    <a:pt x="1008613" y="67429"/>
                  </a:lnTo>
                  <a:lnTo>
                    <a:pt x="1068198" y="58971"/>
                  </a:lnTo>
                  <a:lnTo>
                    <a:pt x="1129053" y="51072"/>
                  </a:lnTo>
                  <a:lnTo>
                    <a:pt x="1191138" y="43743"/>
                  </a:lnTo>
                  <a:lnTo>
                    <a:pt x="1254416" y="36993"/>
                  </a:lnTo>
                  <a:lnTo>
                    <a:pt x="1318849" y="30835"/>
                  </a:lnTo>
                  <a:lnTo>
                    <a:pt x="1384397" y="25279"/>
                  </a:lnTo>
                  <a:lnTo>
                    <a:pt x="1451024" y="20336"/>
                  </a:lnTo>
                  <a:lnTo>
                    <a:pt x="1518690" y="16017"/>
                  </a:lnTo>
                  <a:lnTo>
                    <a:pt x="1587357" y="12332"/>
                  </a:lnTo>
                  <a:lnTo>
                    <a:pt x="1656987" y="9293"/>
                  </a:lnTo>
                  <a:lnTo>
                    <a:pt x="1727541" y="6910"/>
                  </a:lnTo>
                  <a:lnTo>
                    <a:pt x="1798982" y="5195"/>
                  </a:lnTo>
                  <a:lnTo>
                    <a:pt x="1871271" y="4158"/>
                  </a:lnTo>
                  <a:lnTo>
                    <a:pt x="1944370" y="3810"/>
                  </a:lnTo>
                  <a:close/>
                </a:path>
                <a:path w="3890010" h="4688840">
                  <a:moveTo>
                    <a:pt x="0" y="3810"/>
                  </a:moveTo>
                  <a:lnTo>
                    <a:pt x="0" y="3810"/>
                  </a:lnTo>
                </a:path>
                <a:path w="3890010" h="4688840">
                  <a:moveTo>
                    <a:pt x="3888740" y="1090929"/>
                  </a:moveTo>
                  <a:lnTo>
                    <a:pt x="3888740" y="1090929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70910" y="2355849"/>
              <a:ext cx="1907539" cy="5207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12440" y="2407920"/>
              <a:ext cx="2823210" cy="762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83840" y="2485389"/>
              <a:ext cx="3281680" cy="762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31440" y="2561589"/>
              <a:ext cx="3586480" cy="762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84120" y="2637789"/>
              <a:ext cx="3879850" cy="762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84120" y="2713989"/>
              <a:ext cx="3879850" cy="762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84120" y="2790189"/>
              <a:ext cx="3879850" cy="762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84120" y="2866389"/>
              <a:ext cx="3879850" cy="762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84120" y="2942589"/>
              <a:ext cx="3879850" cy="762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31440" y="3018789"/>
              <a:ext cx="3586480" cy="76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83840" y="3094989"/>
              <a:ext cx="3281680" cy="762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12440" y="3171189"/>
              <a:ext cx="2823210" cy="12953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84120" y="2355849"/>
              <a:ext cx="3881120" cy="944880"/>
            </a:xfrm>
            <a:custGeom>
              <a:avLst/>
              <a:gdLst/>
              <a:ahLst/>
              <a:cxnLst/>
              <a:rect l="l" t="t" r="r" b="b"/>
              <a:pathLst>
                <a:path w="3881120" h="944879">
                  <a:moveTo>
                    <a:pt x="1940559" y="0"/>
                  </a:moveTo>
                  <a:lnTo>
                    <a:pt x="2015137" y="315"/>
                  </a:lnTo>
                  <a:lnTo>
                    <a:pt x="2088867" y="1254"/>
                  </a:lnTo>
                  <a:lnTo>
                    <a:pt x="2161708" y="2806"/>
                  </a:lnTo>
                  <a:lnTo>
                    <a:pt x="2233620" y="4963"/>
                  </a:lnTo>
                  <a:lnTo>
                    <a:pt x="2304562" y="7714"/>
                  </a:lnTo>
                  <a:lnTo>
                    <a:pt x="2374494" y="11048"/>
                  </a:lnTo>
                  <a:lnTo>
                    <a:pt x="2443373" y="14957"/>
                  </a:lnTo>
                  <a:lnTo>
                    <a:pt x="2511161" y="19430"/>
                  </a:lnTo>
                  <a:lnTo>
                    <a:pt x="2577815" y="24457"/>
                  </a:lnTo>
                  <a:lnTo>
                    <a:pt x="2643295" y="30029"/>
                  </a:lnTo>
                  <a:lnTo>
                    <a:pt x="2707560" y="36135"/>
                  </a:lnTo>
                  <a:lnTo>
                    <a:pt x="2770570" y="42765"/>
                  </a:lnTo>
                  <a:lnTo>
                    <a:pt x="2832283" y="49910"/>
                  </a:lnTo>
                  <a:lnTo>
                    <a:pt x="2892659" y="57560"/>
                  </a:lnTo>
                  <a:lnTo>
                    <a:pt x="2951658" y="65704"/>
                  </a:lnTo>
                  <a:lnTo>
                    <a:pt x="3009237" y="74333"/>
                  </a:lnTo>
                  <a:lnTo>
                    <a:pt x="3065357" y="83437"/>
                  </a:lnTo>
                  <a:lnTo>
                    <a:pt x="3119977" y="93006"/>
                  </a:lnTo>
                  <a:lnTo>
                    <a:pt x="3173056" y="103029"/>
                  </a:lnTo>
                  <a:lnTo>
                    <a:pt x="3224552" y="113498"/>
                  </a:lnTo>
                  <a:lnTo>
                    <a:pt x="3274426" y="124402"/>
                  </a:lnTo>
                  <a:lnTo>
                    <a:pt x="3322637" y="135731"/>
                  </a:lnTo>
                  <a:lnTo>
                    <a:pt x="3369143" y="147475"/>
                  </a:lnTo>
                  <a:lnTo>
                    <a:pt x="3413905" y="159624"/>
                  </a:lnTo>
                  <a:lnTo>
                    <a:pt x="3456880" y="172169"/>
                  </a:lnTo>
                  <a:lnTo>
                    <a:pt x="3498029" y="185100"/>
                  </a:lnTo>
                  <a:lnTo>
                    <a:pt x="3537310" y="198406"/>
                  </a:lnTo>
                  <a:lnTo>
                    <a:pt x="3574683" y="212077"/>
                  </a:lnTo>
                  <a:lnTo>
                    <a:pt x="3610107" y="226104"/>
                  </a:lnTo>
                  <a:lnTo>
                    <a:pt x="3674945" y="255186"/>
                  </a:lnTo>
                  <a:lnTo>
                    <a:pt x="3731498" y="285571"/>
                  </a:lnTo>
                  <a:lnTo>
                    <a:pt x="3779438" y="317180"/>
                  </a:lnTo>
                  <a:lnTo>
                    <a:pt x="3818441" y="349934"/>
                  </a:lnTo>
                  <a:lnTo>
                    <a:pt x="3848179" y="383753"/>
                  </a:lnTo>
                  <a:lnTo>
                    <a:pt x="3868326" y="418558"/>
                  </a:lnTo>
                  <a:lnTo>
                    <a:pt x="3879850" y="472439"/>
                  </a:lnTo>
                  <a:lnTo>
                    <a:pt x="3878555" y="490610"/>
                  </a:lnTo>
                  <a:lnTo>
                    <a:pt x="3859471" y="543842"/>
                  </a:lnTo>
                  <a:lnTo>
                    <a:pt x="3834488" y="578164"/>
                  </a:lnTo>
                  <a:lnTo>
                    <a:pt x="3800077" y="611460"/>
                  </a:lnTo>
                  <a:lnTo>
                    <a:pt x="3756565" y="643652"/>
                  </a:lnTo>
                  <a:lnTo>
                    <a:pt x="3704277" y="674659"/>
                  </a:lnTo>
                  <a:lnTo>
                    <a:pt x="3643541" y="704402"/>
                  </a:lnTo>
                  <a:lnTo>
                    <a:pt x="3574683" y="732802"/>
                  </a:lnTo>
                  <a:lnTo>
                    <a:pt x="3537310" y="746473"/>
                  </a:lnTo>
                  <a:lnTo>
                    <a:pt x="3498029" y="759779"/>
                  </a:lnTo>
                  <a:lnTo>
                    <a:pt x="3456880" y="772710"/>
                  </a:lnTo>
                  <a:lnTo>
                    <a:pt x="3413905" y="785255"/>
                  </a:lnTo>
                  <a:lnTo>
                    <a:pt x="3369143" y="797404"/>
                  </a:lnTo>
                  <a:lnTo>
                    <a:pt x="3322637" y="809148"/>
                  </a:lnTo>
                  <a:lnTo>
                    <a:pt x="3274426" y="820477"/>
                  </a:lnTo>
                  <a:lnTo>
                    <a:pt x="3224552" y="831381"/>
                  </a:lnTo>
                  <a:lnTo>
                    <a:pt x="3173056" y="841850"/>
                  </a:lnTo>
                  <a:lnTo>
                    <a:pt x="3119977" y="851873"/>
                  </a:lnTo>
                  <a:lnTo>
                    <a:pt x="3065357" y="861442"/>
                  </a:lnTo>
                  <a:lnTo>
                    <a:pt x="3009237" y="870546"/>
                  </a:lnTo>
                  <a:lnTo>
                    <a:pt x="2951658" y="879175"/>
                  </a:lnTo>
                  <a:lnTo>
                    <a:pt x="2892659" y="887319"/>
                  </a:lnTo>
                  <a:lnTo>
                    <a:pt x="2832283" y="894969"/>
                  </a:lnTo>
                  <a:lnTo>
                    <a:pt x="2770570" y="902114"/>
                  </a:lnTo>
                  <a:lnTo>
                    <a:pt x="2707560" y="908744"/>
                  </a:lnTo>
                  <a:lnTo>
                    <a:pt x="2643295" y="914850"/>
                  </a:lnTo>
                  <a:lnTo>
                    <a:pt x="2577815" y="920422"/>
                  </a:lnTo>
                  <a:lnTo>
                    <a:pt x="2511161" y="925449"/>
                  </a:lnTo>
                  <a:lnTo>
                    <a:pt x="2443373" y="929922"/>
                  </a:lnTo>
                  <a:lnTo>
                    <a:pt x="2374494" y="933831"/>
                  </a:lnTo>
                  <a:lnTo>
                    <a:pt x="2304562" y="937165"/>
                  </a:lnTo>
                  <a:lnTo>
                    <a:pt x="2233620" y="939916"/>
                  </a:lnTo>
                  <a:lnTo>
                    <a:pt x="2161708" y="942073"/>
                  </a:lnTo>
                  <a:lnTo>
                    <a:pt x="2088867" y="943625"/>
                  </a:lnTo>
                  <a:lnTo>
                    <a:pt x="2015137" y="944564"/>
                  </a:lnTo>
                  <a:lnTo>
                    <a:pt x="1940559" y="944879"/>
                  </a:lnTo>
                  <a:lnTo>
                    <a:pt x="1865980" y="944564"/>
                  </a:lnTo>
                  <a:lnTo>
                    <a:pt x="1792245" y="943625"/>
                  </a:lnTo>
                  <a:lnTo>
                    <a:pt x="1719394" y="942073"/>
                  </a:lnTo>
                  <a:lnTo>
                    <a:pt x="1647469" y="939916"/>
                  </a:lnTo>
                  <a:lnTo>
                    <a:pt x="1576511" y="937165"/>
                  </a:lnTo>
                  <a:lnTo>
                    <a:pt x="1506561" y="933831"/>
                  </a:lnTo>
                  <a:lnTo>
                    <a:pt x="1437659" y="929922"/>
                  </a:lnTo>
                  <a:lnTo>
                    <a:pt x="1369848" y="925449"/>
                  </a:lnTo>
                  <a:lnTo>
                    <a:pt x="1303167" y="920422"/>
                  </a:lnTo>
                  <a:lnTo>
                    <a:pt x="1237657" y="914850"/>
                  </a:lnTo>
                  <a:lnTo>
                    <a:pt x="1173360" y="908744"/>
                  </a:lnTo>
                  <a:lnTo>
                    <a:pt x="1110317" y="902114"/>
                  </a:lnTo>
                  <a:lnTo>
                    <a:pt x="1048569" y="894969"/>
                  </a:lnTo>
                  <a:lnTo>
                    <a:pt x="988156" y="887319"/>
                  </a:lnTo>
                  <a:lnTo>
                    <a:pt x="929119" y="879175"/>
                  </a:lnTo>
                  <a:lnTo>
                    <a:pt x="871500" y="870546"/>
                  </a:lnTo>
                  <a:lnTo>
                    <a:pt x="815339" y="861442"/>
                  </a:lnTo>
                  <a:lnTo>
                    <a:pt x="760678" y="851873"/>
                  </a:lnTo>
                  <a:lnTo>
                    <a:pt x="707557" y="841850"/>
                  </a:lnTo>
                  <a:lnTo>
                    <a:pt x="656018" y="831381"/>
                  </a:lnTo>
                  <a:lnTo>
                    <a:pt x="606101" y="820477"/>
                  </a:lnTo>
                  <a:lnTo>
                    <a:pt x="557847" y="809148"/>
                  </a:lnTo>
                  <a:lnTo>
                    <a:pt x="511297" y="797404"/>
                  </a:lnTo>
                  <a:lnTo>
                    <a:pt x="466493" y="785255"/>
                  </a:lnTo>
                  <a:lnTo>
                    <a:pt x="423475" y="772710"/>
                  </a:lnTo>
                  <a:lnTo>
                    <a:pt x="382284" y="759779"/>
                  </a:lnTo>
                  <a:lnTo>
                    <a:pt x="342961" y="746473"/>
                  </a:lnTo>
                  <a:lnTo>
                    <a:pt x="305548" y="732802"/>
                  </a:lnTo>
                  <a:lnTo>
                    <a:pt x="270084" y="718775"/>
                  </a:lnTo>
                  <a:lnTo>
                    <a:pt x="205171" y="689693"/>
                  </a:lnTo>
                  <a:lnTo>
                    <a:pt x="148550" y="659308"/>
                  </a:lnTo>
                  <a:lnTo>
                    <a:pt x="100548" y="627699"/>
                  </a:lnTo>
                  <a:lnTo>
                    <a:pt x="61495" y="594945"/>
                  </a:lnTo>
                  <a:lnTo>
                    <a:pt x="31716" y="561126"/>
                  </a:lnTo>
                  <a:lnTo>
                    <a:pt x="11540" y="526321"/>
                  </a:lnTo>
                  <a:lnTo>
                    <a:pt x="0" y="472439"/>
                  </a:lnTo>
                  <a:lnTo>
                    <a:pt x="1295" y="454269"/>
                  </a:lnTo>
                  <a:lnTo>
                    <a:pt x="20407" y="401037"/>
                  </a:lnTo>
                  <a:lnTo>
                    <a:pt x="45425" y="366715"/>
                  </a:lnTo>
                  <a:lnTo>
                    <a:pt x="79883" y="333419"/>
                  </a:lnTo>
                  <a:lnTo>
                    <a:pt x="123451" y="301227"/>
                  </a:lnTo>
                  <a:lnTo>
                    <a:pt x="175803" y="270220"/>
                  </a:lnTo>
                  <a:lnTo>
                    <a:pt x="236611" y="240477"/>
                  </a:lnTo>
                  <a:lnTo>
                    <a:pt x="305548" y="212077"/>
                  </a:lnTo>
                  <a:lnTo>
                    <a:pt x="342961" y="198406"/>
                  </a:lnTo>
                  <a:lnTo>
                    <a:pt x="382284" y="185100"/>
                  </a:lnTo>
                  <a:lnTo>
                    <a:pt x="423475" y="172169"/>
                  </a:lnTo>
                  <a:lnTo>
                    <a:pt x="466493" y="159624"/>
                  </a:lnTo>
                  <a:lnTo>
                    <a:pt x="511297" y="147475"/>
                  </a:lnTo>
                  <a:lnTo>
                    <a:pt x="557847" y="135731"/>
                  </a:lnTo>
                  <a:lnTo>
                    <a:pt x="606101" y="124402"/>
                  </a:lnTo>
                  <a:lnTo>
                    <a:pt x="656018" y="113498"/>
                  </a:lnTo>
                  <a:lnTo>
                    <a:pt x="707557" y="103029"/>
                  </a:lnTo>
                  <a:lnTo>
                    <a:pt x="760678" y="93006"/>
                  </a:lnTo>
                  <a:lnTo>
                    <a:pt x="815339" y="83437"/>
                  </a:lnTo>
                  <a:lnTo>
                    <a:pt x="871500" y="74333"/>
                  </a:lnTo>
                  <a:lnTo>
                    <a:pt x="929119" y="65704"/>
                  </a:lnTo>
                  <a:lnTo>
                    <a:pt x="988156" y="57560"/>
                  </a:lnTo>
                  <a:lnTo>
                    <a:pt x="1048569" y="49910"/>
                  </a:lnTo>
                  <a:lnTo>
                    <a:pt x="1110317" y="42765"/>
                  </a:lnTo>
                  <a:lnTo>
                    <a:pt x="1173360" y="36135"/>
                  </a:lnTo>
                  <a:lnTo>
                    <a:pt x="1237657" y="30029"/>
                  </a:lnTo>
                  <a:lnTo>
                    <a:pt x="1303167" y="24457"/>
                  </a:lnTo>
                  <a:lnTo>
                    <a:pt x="1369848" y="19430"/>
                  </a:lnTo>
                  <a:lnTo>
                    <a:pt x="1437659" y="14957"/>
                  </a:lnTo>
                  <a:lnTo>
                    <a:pt x="1506561" y="11048"/>
                  </a:lnTo>
                  <a:lnTo>
                    <a:pt x="1576511" y="7714"/>
                  </a:lnTo>
                  <a:lnTo>
                    <a:pt x="1647469" y="4963"/>
                  </a:lnTo>
                  <a:lnTo>
                    <a:pt x="1719394" y="2806"/>
                  </a:lnTo>
                  <a:lnTo>
                    <a:pt x="1792245" y="1254"/>
                  </a:lnTo>
                  <a:lnTo>
                    <a:pt x="1865980" y="315"/>
                  </a:lnTo>
                  <a:lnTo>
                    <a:pt x="1940559" y="0"/>
                  </a:lnTo>
                  <a:close/>
                </a:path>
                <a:path w="3881120" h="944879">
                  <a:moveTo>
                    <a:pt x="0" y="0"/>
                  </a:moveTo>
                  <a:lnTo>
                    <a:pt x="0" y="0"/>
                  </a:lnTo>
                </a:path>
                <a:path w="3881120" h="944879">
                  <a:moveTo>
                    <a:pt x="3881120" y="944879"/>
                  </a:moveTo>
                  <a:lnTo>
                    <a:pt x="3881120" y="944879"/>
                  </a:lnTo>
                </a:path>
              </a:pathLst>
            </a:custGeom>
            <a:ln w="28393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06470" y="684530"/>
              <a:ext cx="147320" cy="431800"/>
            </a:xfrm>
            <a:custGeom>
              <a:avLst/>
              <a:gdLst/>
              <a:ahLst/>
              <a:cxnLst/>
              <a:rect l="l" t="t" r="r" b="b"/>
              <a:pathLst>
                <a:path w="147320" h="431800">
                  <a:moveTo>
                    <a:pt x="147319" y="0"/>
                  </a:moveTo>
                  <a:lnTo>
                    <a:pt x="0" y="0"/>
                  </a:lnTo>
                  <a:lnTo>
                    <a:pt x="73659" y="431800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78860" y="684530"/>
              <a:ext cx="0" cy="359410"/>
            </a:xfrm>
            <a:custGeom>
              <a:avLst/>
              <a:gdLst/>
              <a:ahLst/>
              <a:cxnLst/>
              <a:rect l="l" t="t" r="r" b="b"/>
              <a:pathLst>
                <a:path h="359409">
                  <a:moveTo>
                    <a:pt x="0" y="35941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435350" y="557530"/>
              <a:ext cx="279400" cy="144780"/>
            </a:xfrm>
            <a:custGeom>
              <a:avLst/>
              <a:gdLst/>
              <a:ahLst/>
              <a:cxnLst/>
              <a:rect l="l" t="t" r="r" b="b"/>
              <a:pathLst>
                <a:path w="279400" h="144779">
                  <a:moveTo>
                    <a:pt x="139700" y="0"/>
                  </a:moveTo>
                  <a:lnTo>
                    <a:pt x="84653" y="5417"/>
                  </a:lnTo>
                  <a:lnTo>
                    <a:pt x="40322" y="20478"/>
                  </a:lnTo>
                  <a:lnTo>
                    <a:pt x="10755" y="43398"/>
                  </a:lnTo>
                  <a:lnTo>
                    <a:pt x="0" y="72390"/>
                  </a:lnTo>
                  <a:lnTo>
                    <a:pt x="10755" y="100845"/>
                  </a:lnTo>
                  <a:lnTo>
                    <a:pt x="40322" y="123825"/>
                  </a:lnTo>
                  <a:lnTo>
                    <a:pt x="84653" y="139184"/>
                  </a:lnTo>
                  <a:lnTo>
                    <a:pt x="139700" y="144780"/>
                  </a:lnTo>
                  <a:lnTo>
                    <a:pt x="194746" y="139184"/>
                  </a:lnTo>
                  <a:lnTo>
                    <a:pt x="239077" y="123825"/>
                  </a:lnTo>
                  <a:lnTo>
                    <a:pt x="268644" y="100845"/>
                  </a:lnTo>
                  <a:lnTo>
                    <a:pt x="279400" y="72390"/>
                  </a:lnTo>
                  <a:lnTo>
                    <a:pt x="268644" y="43398"/>
                  </a:lnTo>
                  <a:lnTo>
                    <a:pt x="239077" y="20478"/>
                  </a:lnTo>
                  <a:lnTo>
                    <a:pt x="194746" y="541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435350" y="557530"/>
              <a:ext cx="279400" cy="146050"/>
            </a:xfrm>
            <a:custGeom>
              <a:avLst/>
              <a:gdLst/>
              <a:ahLst/>
              <a:cxnLst/>
              <a:rect l="l" t="t" r="r" b="b"/>
              <a:pathLst>
                <a:path w="279400" h="146050">
                  <a:moveTo>
                    <a:pt x="139700" y="0"/>
                  </a:moveTo>
                  <a:lnTo>
                    <a:pt x="194746" y="5417"/>
                  </a:lnTo>
                  <a:lnTo>
                    <a:pt x="239077" y="20478"/>
                  </a:lnTo>
                  <a:lnTo>
                    <a:pt x="268644" y="43398"/>
                  </a:lnTo>
                  <a:lnTo>
                    <a:pt x="279400" y="72390"/>
                  </a:lnTo>
                  <a:lnTo>
                    <a:pt x="268644" y="100845"/>
                  </a:lnTo>
                  <a:lnTo>
                    <a:pt x="239077" y="123825"/>
                  </a:lnTo>
                  <a:lnTo>
                    <a:pt x="194746" y="139184"/>
                  </a:lnTo>
                  <a:lnTo>
                    <a:pt x="139700" y="144780"/>
                  </a:lnTo>
                  <a:lnTo>
                    <a:pt x="84653" y="139184"/>
                  </a:lnTo>
                  <a:lnTo>
                    <a:pt x="40322" y="123825"/>
                  </a:lnTo>
                  <a:lnTo>
                    <a:pt x="10755" y="100845"/>
                  </a:lnTo>
                  <a:lnTo>
                    <a:pt x="0" y="72390"/>
                  </a:lnTo>
                  <a:lnTo>
                    <a:pt x="10755" y="43398"/>
                  </a:lnTo>
                  <a:lnTo>
                    <a:pt x="40322" y="20478"/>
                  </a:lnTo>
                  <a:lnTo>
                    <a:pt x="84653" y="5417"/>
                  </a:lnTo>
                  <a:lnTo>
                    <a:pt x="139700" y="0"/>
                  </a:lnTo>
                  <a:close/>
                </a:path>
                <a:path w="279400" h="146050">
                  <a:moveTo>
                    <a:pt x="0" y="0"/>
                  </a:moveTo>
                  <a:lnTo>
                    <a:pt x="0" y="0"/>
                  </a:lnTo>
                </a:path>
                <a:path w="279400" h="146050">
                  <a:moveTo>
                    <a:pt x="279400" y="146050"/>
                  </a:moveTo>
                  <a:lnTo>
                    <a:pt x="279400" y="146050"/>
                  </a:lnTo>
                </a:path>
              </a:pathLst>
            </a:custGeom>
            <a:ln w="9344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355340" y="2995930"/>
              <a:ext cx="387350" cy="322580"/>
            </a:xfrm>
            <a:custGeom>
              <a:avLst/>
              <a:gdLst/>
              <a:ahLst/>
              <a:cxnLst/>
              <a:rect l="l" t="t" r="r" b="b"/>
              <a:pathLst>
                <a:path w="387350" h="322579">
                  <a:moveTo>
                    <a:pt x="297180" y="0"/>
                  </a:moveTo>
                  <a:lnTo>
                    <a:pt x="0" y="322580"/>
                  </a:lnTo>
                  <a:lnTo>
                    <a:pt x="387350" y="11557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12490" y="3051809"/>
              <a:ext cx="284480" cy="220979"/>
            </a:xfrm>
            <a:custGeom>
              <a:avLst/>
              <a:gdLst/>
              <a:ahLst/>
              <a:cxnLst/>
              <a:rect l="l" t="t" r="r" b="b"/>
              <a:pathLst>
                <a:path w="284479" h="220979">
                  <a:moveTo>
                    <a:pt x="0" y="220979"/>
                  </a:moveTo>
                  <a:lnTo>
                    <a:pt x="284480" y="0"/>
                  </a:lnTo>
                </a:path>
              </a:pathLst>
            </a:custGeom>
            <a:ln w="28393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630067" y="2891741"/>
              <a:ext cx="213814" cy="24881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709670" y="2861309"/>
              <a:ext cx="55880" cy="309880"/>
            </a:xfrm>
            <a:custGeom>
              <a:avLst/>
              <a:gdLst/>
              <a:ahLst/>
              <a:cxnLst/>
              <a:rect l="l" t="t" r="r" b="b"/>
              <a:pathLst>
                <a:path w="55879" h="309880">
                  <a:moveTo>
                    <a:pt x="0" y="0"/>
                  </a:moveTo>
                  <a:lnTo>
                    <a:pt x="0" y="0"/>
                  </a:lnTo>
                </a:path>
                <a:path w="55879" h="309880">
                  <a:moveTo>
                    <a:pt x="55879" y="309879"/>
                  </a:moveTo>
                  <a:lnTo>
                    <a:pt x="55879" y="309879"/>
                  </a:lnTo>
                </a:path>
              </a:pathLst>
            </a:custGeom>
            <a:ln w="9344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515360" y="5562599"/>
              <a:ext cx="436880" cy="175260"/>
            </a:xfrm>
            <a:custGeom>
              <a:avLst/>
              <a:gdLst/>
              <a:ahLst/>
              <a:cxnLst/>
              <a:rect l="l" t="t" r="r" b="b"/>
              <a:pathLst>
                <a:path w="436879" h="175260">
                  <a:moveTo>
                    <a:pt x="402589" y="0"/>
                  </a:moveTo>
                  <a:lnTo>
                    <a:pt x="0" y="175259"/>
                  </a:lnTo>
                  <a:lnTo>
                    <a:pt x="436879" y="142240"/>
                  </a:lnTo>
                  <a:lnTo>
                    <a:pt x="402589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86480" y="5632449"/>
              <a:ext cx="350520" cy="86360"/>
            </a:xfrm>
            <a:custGeom>
              <a:avLst/>
              <a:gdLst/>
              <a:ahLst/>
              <a:cxnLst/>
              <a:rect l="l" t="t" r="r" b="b"/>
              <a:pathLst>
                <a:path w="350520" h="86360">
                  <a:moveTo>
                    <a:pt x="0" y="86359"/>
                  </a:moveTo>
                  <a:lnTo>
                    <a:pt x="350520" y="0"/>
                  </a:lnTo>
                </a:path>
              </a:pathLst>
            </a:custGeom>
            <a:ln w="28393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08881" y="5480049"/>
              <a:ext cx="158115" cy="271780"/>
            </a:xfrm>
            <a:custGeom>
              <a:avLst/>
              <a:gdLst/>
              <a:ahLst/>
              <a:cxnLst/>
              <a:rect l="l" t="t" r="r" b="b"/>
              <a:pathLst>
                <a:path w="158114" h="271779">
                  <a:moveTo>
                    <a:pt x="45898" y="0"/>
                  </a:moveTo>
                  <a:lnTo>
                    <a:pt x="20121" y="17402"/>
                  </a:lnTo>
                  <a:lnTo>
                    <a:pt x="4464" y="51593"/>
                  </a:lnTo>
                  <a:lnTo>
                    <a:pt x="0" y="98405"/>
                  </a:lnTo>
                  <a:lnTo>
                    <a:pt x="7798" y="153669"/>
                  </a:lnTo>
                  <a:lnTo>
                    <a:pt x="26570" y="205700"/>
                  </a:lnTo>
                  <a:lnTo>
                    <a:pt x="52248" y="245109"/>
                  </a:lnTo>
                  <a:lnTo>
                    <a:pt x="81736" y="268327"/>
                  </a:lnTo>
                  <a:lnTo>
                    <a:pt x="111938" y="271780"/>
                  </a:lnTo>
                  <a:lnTo>
                    <a:pt x="137715" y="254377"/>
                  </a:lnTo>
                  <a:lnTo>
                    <a:pt x="153372" y="220186"/>
                  </a:lnTo>
                  <a:lnTo>
                    <a:pt x="157837" y="173374"/>
                  </a:lnTo>
                  <a:lnTo>
                    <a:pt x="150038" y="118109"/>
                  </a:lnTo>
                  <a:lnTo>
                    <a:pt x="131266" y="66258"/>
                  </a:lnTo>
                  <a:lnTo>
                    <a:pt x="105588" y="27146"/>
                  </a:lnTo>
                  <a:lnTo>
                    <a:pt x="76100" y="3988"/>
                  </a:lnTo>
                  <a:lnTo>
                    <a:pt x="45898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08881" y="5463540"/>
              <a:ext cx="158115" cy="306070"/>
            </a:xfrm>
            <a:custGeom>
              <a:avLst/>
              <a:gdLst/>
              <a:ahLst/>
              <a:cxnLst/>
              <a:rect l="l" t="t" r="r" b="b"/>
              <a:pathLst>
                <a:path w="158114" h="306070">
                  <a:moveTo>
                    <a:pt x="150038" y="134620"/>
                  </a:moveTo>
                  <a:lnTo>
                    <a:pt x="157837" y="189884"/>
                  </a:lnTo>
                  <a:lnTo>
                    <a:pt x="153372" y="236696"/>
                  </a:lnTo>
                  <a:lnTo>
                    <a:pt x="137715" y="270887"/>
                  </a:lnTo>
                  <a:lnTo>
                    <a:pt x="111938" y="288290"/>
                  </a:lnTo>
                  <a:lnTo>
                    <a:pt x="81736" y="284837"/>
                  </a:lnTo>
                  <a:lnTo>
                    <a:pt x="52248" y="261620"/>
                  </a:lnTo>
                  <a:lnTo>
                    <a:pt x="26570" y="222210"/>
                  </a:lnTo>
                  <a:lnTo>
                    <a:pt x="7798" y="170180"/>
                  </a:lnTo>
                  <a:lnTo>
                    <a:pt x="0" y="114915"/>
                  </a:lnTo>
                  <a:lnTo>
                    <a:pt x="4464" y="68103"/>
                  </a:lnTo>
                  <a:lnTo>
                    <a:pt x="20121" y="33912"/>
                  </a:lnTo>
                  <a:lnTo>
                    <a:pt x="45898" y="16510"/>
                  </a:lnTo>
                  <a:lnTo>
                    <a:pt x="76100" y="20498"/>
                  </a:lnTo>
                  <a:lnTo>
                    <a:pt x="105588" y="43656"/>
                  </a:lnTo>
                  <a:lnTo>
                    <a:pt x="131266" y="82768"/>
                  </a:lnTo>
                  <a:lnTo>
                    <a:pt x="150038" y="134620"/>
                  </a:lnTo>
                  <a:close/>
                </a:path>
                <a:path w="158114" h="306070">
                  <a:moveTo>
                    <a:pt x="115748" y="0"/>
                  </a:moveTo>
                  <a:lnTo>
                    <a:pt x="115748" y="0"/>
                  </a:lnTo>
                </a:path>
                <a:path w="158114" h="306070">
                  <a:moveTo>
                    <a:pt x="40818" y="306070"/>
                  </a:moveTo>
                  <a:lnTo>
                    <a:pt x="40818" y="306070"/>
                  </a:lnTo>
                </a:path>
              </a:pathLst>
            </a:custGeom>
            <a:ln w="9344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43450" y="2401570"/>
              <a:ext cx="773430" cy="781050"/>
            </a:xfrm>
            <a:custGeom>
              <a:avLst/>
              <a:gdLst/>
              <a:ahLst/>
              <a:cxnLst/>
              <a:rect l="l" t="t" r="r" b="b"/>
              <a:pathLst>
                <a:path w="773429" h="781050">
                  <a:moveTo>
                    <a:pt x="480060" y="0"/>
                  </a:moveTo>
                  <a:lnTo>
                    <a:pt x="0" y="346709"/>
                  </a:lnTo>
                  <a:lnTo>
                    <a:pt x="382270" y="781050"/>
                  </a:lnTo>
                  <a:lnTo>
                    <a:pt x="773429" y="499109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43450" y="2401570"/>
              <a:ext cx="773430" cy="814069"/>
            </a:xfrm>
            <a:custGeom>
              <a:avLst/>
              <a:gdLst/>
              <a:ahLst/>
              <a:cxnLst/>
              <a:rect l="l" t="t" r="r" b="b"/>
              <a:pathLst>
                <a:path w="773429" h="814069">
                  <a:moveTo>
                    <a:pt x="480060" y="0"/>
                  </a:moveTo>
                  <a:lnTo>
                    <a:pt x="773429" y="499109"/>
                  </a:lnTo>
                  <a:lnTo>
                    <a:pt x="382270" y="781050"/>
                  </a:lnTo>
                  <a:lnTo>
                    <a:pt x="0" y="346709"/>
                  </a:lnTo>
                  <a:lnTo>
                    <a:pt x="480060" y="0"/>
                  </a:lnTo>
                  <a:close/>
                </a:path>
                <a:path w="773429" h="814069">
                  <a:moveTo>
                    <a:pt x="480060" y="0"/>
                  </a:moveTo>
                  <a:lnTo>
                    <a:pt x="480060" y="0"/>
                  </a:lnTo>
                </a:path>
                <a:path w="773429" h="814069">
                  <a:moveTo>
                    <a:pt x="337820" y="814069"/>
                  </a:moveTo>
                  <a:lnTo>
                    <a:pt x="337820" y="814069"/>
                  </a:lnTo>
                </a:path>
              </a:pathLst>
            </a:custGeom>
            <a:ln w="2839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749800" y="2398741"/>
              <a:ext cx="469900" cy="336550"/>
            </a:xfrm>
            <a:custGeom>
              <a:avLst/>
              <a:gdLst/>
              <a:ahLst/>
              <a:cxnLst/>
              <a:rect l="l" t="t" r="r" b="b"/>
              <a:pathLst>
                <a:path w="469900" h="336550">
                  <a:moveTo>
                    <a:pt x="455653" y="0"/>
                  </a:moveTo>
                  <a:lnTo>
                    <a:pt x="386238" y="27434"/>
                  </a:lnTo>
                  <a:lnTo>
                    <a:pt x="335374" y="55509"/>
                  </a:lnTo>
                  <a:lnTo>
                    <a:pt x="276607" y="91698"/>
                  </a:lnTo>
                  <a:lnTo>
                    <a:pt x="212089" y="134908"/>
                  </a:lnTo>
                  <a:lnTo>
                    <a:pt x="149195" y="180980"/>
                  </a:lnTo>
                  <a:lnTo>
                    <a:pt x="95014" y="224090"/>
                  </a:lnTo>
                  <a:lnTo>
                    <a:pt x="51276" y="262543"/>
                  </a:lnTo>
                  <a:lnTo>
                    <a:pt x="19708" y="294645"/>
                  </a:lnTo>
                  <a:lnTo>
                    <a:pt x="0" y="333028"/>
                  </a:lnTo>
                  <a:lnTo>
                    <a:pt x="14246" y="336297"/>
                  </a:lnTo>
                  <a:lnTo>
                    <a:pt x="83661" y="308898"/>
                  </a:lnTo>
                  <a:lnTo>
                    <a:pt x="134525" y="280628"/>
                  </a:lnTo>
                  <a:lnTo>
                    <a:pt x="193292" y="244245"/>
                  </a:lnTo>
                  <a:lnTo>
                    <a:pt x="257810" y="200948"/>
                  </a:lnTo>
                  <a:lnTo>
                    <a:pt x="320704" y="154963"/>
                  </a:lnTo>
                  <a:lnTo>
                    <a:pt x="374885" y="112048"/>
                  </a:lnTo>
                  <a:lnTo>
                    <a:pt x="418623" y="73789"/>
                  </a:lnTo>
                  <a:lnTo>
                    <a:pt x="450191" y="41774"/>
                  </a:lnTo>
                  <a:lnTo>
                    <a:pt x="469900" y="2828"/>
                  </a:lnTo>
                  <a:lnTo>
                    <a:pt x="455653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726940" y="2398741"/>
              <a:ext cx="515620" cy="336550"/>
            </a:xfrm>
            <a:custGeom>
              <a:avLst/>
              <a:gdLst/>
              <a:ahLst/>
              <a:cxnLst/>
              <a:rect l="l" t="t" r="r" b="b"/>
              <a:pathLst>
                <a:path w="515620" h="336550">
                  <a:moveTo>
                    <a:pt x="492760" y="2828"/>
                  </a:moveTo>
                  <a:lnTo>
                    <a:pt x="449909" y="8566"/>
                  </a:lnTo>
                  <a:lnTo>
                    <a:pt x="409098" y="27434"/>
                  </a:lnTo>
                  <a:lnTo>
                    <a:pt x="358234" y="55509"/>
                  </a:lnTo>
                  <a:lnTo>
                    <a:pt x="299467" y="91698"/>
                  </a:lnTo>
                  <a:lnTo>
                    <a:pt x="234950" y="134908"/>
                  </a:lnTo>
                  <a:lnTo>
                    <a:pt x="172055" y="180980"/>
                  </a:lnTo>
                  <a:lnTo>
                    <a:pt x="117874" y="224090"/>
                  </a:lnTo>
                  <a:lnTo>
                    <a:pt x="74136" y="262543"/>
                  </a:lnTo>
                  <a:lnTo>
                    <a:pt x="42568" y="294645"/>
                  </a:lnTo>
                  <a:lnTo>
                    <a:pt x="22860" y="333028"/>
                  </a:lnTo>
                  <a:lnTo>
                    <a:pt x="37106" y="336297"/>
                  </a:lnTo>
                  <a:lnTo>
                    <a:pt x="106521" y="308898"/>
                  </a:lnTo>
                  <a:lnTo>
                    <a:pt x="157385" y="280628"/>
                  </a:lnTo>
                  <a:lnTo>
                    <a:pt x="216152" y="244245"/>
                  </a:lnTo>
                  <a:lnTo>
                    <a:pt x="280670" y="200948"/>
                  </a:lnTo>
                  <a:lnTo>
                    <a:pt x="343564" y="154963"/>
                  </a:lnTo>
                  <a:lnTo>
                    <a:pt x="397745" y="112048"/>
                  </a:lnTo>
                  <a:lnTo>
                    <a:pt x="441483" y="73789"/>
                  </a:lnTo>
                  <a:lnTo>
                    <a:pt x="473051" y="41774"/>
                  </a:lnTo>
                  <a:lnTo>
                    <a:pt x="492760" y="2828"/>
                  </a:lnTo>
                  <a:close/>
                </a:path>
                <a:path w="515620" h="336550">
                  <a:moveTo>
                    <a:pt x="515620" y="35848"/>
                  </a:moveTo>
                  <a:lnTo>
                    <a:pt x="515620" y="35848"/>
                  </a:lnTo>
                </a:path>
                <a:path w="515620" h="336550">
                  <a:moveTo>
                    <a:pt x="0" y="300008"/>
                  </a:moveTo>
                  <a:lnTo>
                    <a:pt x="0" y="300008"/>
                  </a:lnTo>
                </a:path>
              </a:pathLst>
            </a:custGeom>
            <a:ln w="19048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8430" y="2797809"/>
              <a:ext cx="304800" cy="1396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806950" y="2813049"/>
              <a:ext cx="716279" cy="762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36160" y="2889249"/>
              <a:ext cx="697229" cy="762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912360" y="2965449"/>
              <a:ext cx="610869" cy="762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912360" y="3041649"/>
              <a:ext cx="458469" cy="762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988560" y="3117849"/>
              <a:ext cx="306069" cy="9271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29895" y="2781073"/>
              <a:ext cx="941594" cy="76562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424170" y="268604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20260" y="338328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083050" y="3794759"/>
              <a:ext cx="101600" cy="20320"/>
            </a:xfrm>
            <a:custGeom>
              <a:avLst/>
              <a:gdLst/>
              <a:ahLst/>
              <a:cxnLst/>
              <a:rect l="l" t="t" r="r" b="b"/>
              <a:pathLst>
                <a:path w="101600" h="20320">
                  <a:moveTo>
                    <a:pt x="0" y="0"/>
                  </a:moveTo>
                  <a:lnTo>
                    <a:pt x="0" y="0"/>
                  </a:lnTo>
                </a:path>
                <a:path w="101600" h="20320">
                  <a:moveTo>
                    <a:pt x="101600" y="20319"/>
                  </a:moveTo>
                  <a:lnTo>
                    <a:pt x="101600" y="20319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819650" y="3364230"/>
              <a:ext cx="381000" cy="7620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819650" y="3440430"/>
              <a:ext cx="533400" cy="7620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819650" y="3516630"/>
              <a:ext cx="631189" cy="7620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43450" y="3592830"/>
              <a:ext cx="707389" cy="762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743450" y="3669030"/>
              <a:ext cx="685800" cy="7620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20590" y="3745230"/>
              <a:ext cx="708660" cy="1524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43450" y="3821429"/>
              <a:ext cx="685800" cy="76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43450" y="3897629"/>
              <a:ext cx="609600" cy="13843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23130" y="3327399"/>
              <a:ext cx="728980" cy="708660"/>
            </a:xfrm>
            <a:custGeom>
              <a:avLst/>
              <a:gdLst/>
              <a:ahLst/>
              <a:cxnLst/>
              <a:rect l="l" t="t" r="r" b="b"/>
              <a:pathLst>
                <a:path w="728979" h="708660">
                  <a:moveTo>
                    <a:pt x="209550" y="0"/>
                  </a:moveTo>
                  <a:lnTo>
                    <a:pt x="226060" y="8889"/>
                  </a:lnTo>
                </a:path>
                <a:path w="728979" h="708660">
                  <a:moveTo>
                    <a:pt x="242570" y="16510"/>
                  </a:moveTo>
                  <a:lnTo>
                    <a:pt x="260350" y="25400"/>
                  </a:lnTo>
                </a:path>
                <a:path w="728979" h="708660">
                  <a:moveTo>
                    <a:pt x="276860" y="33020"/>
                  </a:moveTo>
                  <a:lnTo>
                    <a:pt x="293370" y="41910"/>
                  </a:lnTo>
                </a:path>
                <a:path w="728979" h="708660">
                  <a:moveTo>
                    <a:pt x="309880" y="49529"/>
                  </a:moveTo>
                  <a:lnTo>
                    <a:pt x="326390" y="58420"/>
                  </a:lnTo>
                </a:path>
                <a:path w="728979" h="708660">
                  <a:moveTo>
                    <a:pt x="344170" y="67310"/>
                  </a:moveTo>
                  <a:lnTo>
                    <a:pt x="360680" y="74929"/>
                  </a:lnTo>
                </a:path>
                <a:path w="728979" h="708660">
                  <a:moveTo>
                    <a:pt x="377190" y="83820"/>
                  </a:moveTo>
                  <a:lnTo>
                    <a:pt x="393700" y="91439"/>
                  </a:lnTo>
                </a:path>
                <a:path w="728979" h="708660">
                  <a:moveTo>
                    <a:pt x="410210" y="100329"/>
                  </a:moveTo>
                  <a:lnTo>
                    <a:pt x="427990" y="107950"/>
                  </a:lnTo>
                </a:path>
                <a:path w="728979" h="708660">
                  <a:moveTo>
                    <a:pt x="444500" y="116839"/>
                  </a:moveTo>
                  <a:lnTo>
                    <a:pt x="461010" y="124460"/>
                  </a:lnTo>
                </a:path>
                <a:path w="728979" h="708660">
                  <a:moveTo>
                    <a:pt x="477520" y="133350"/>
                  </a:moveTo>
                  <a:lnTo>
                    <a:pt x="495300" y="140970"/>
                  </a:lnTo>
                </a:path>
                <a:path w="728979" h="708660">
                  <a:moveTo>
                    <a:pt x="511810" y="149860"/>
                  </a:moveTo>
                  <a:lnTo>
                    <a:pt x="528320" y="157479"/>
                  </a:lnTo>
                </a:path>
                <a:path w="728979" h="708660">
                  <a:moveTo>
                    <a:pt x="544830" y="166370"/>
                  </a:moveTo>
                  <a:lnTo>
                    <a:pt x="562610" y="173989"/>
                  </a:lnTo>
                </a:path>
                <a:path w="728979" h="708660">
                  <a:moveTo>
                    <a:pt x="579120" y="182879"/>
                  </a:moveTo>
                  <a:lnTo>
                    <a:pt x="595630" y="190500"/>
                  </a:lnTo>
                </a:path>
                <a:path w="728979" h="708660">
                  <a:moveTo>
                    <a:pt x="612140" y="199389"/>
                  </a:moveTo>
                  <a:lnTo>
                    <a:pt x="628650" y="207010"/>
                  </a:lnTo>
                </a:path>
                <a:path w="728979" h="708660">
                  <a:moveTo>
                    <a:pt x="646430" y="215900"/>
                  </a:moveTo>
                  <a:lnTo>
                    <a:pt x="662940" y="224789"/>
                  </a:lnTo>
                </a:path>
                <a:path w="728979" h="708660">
                  <a:moveTo>
                    <a:pt x="679450" y="232410"/>
                  </a:moveTo>
                  <a:lnTo>
                    <a:pt x="695960" y="241300"/>
                  </a:lnTo>
                </a:path>
                <a:path w="728979" h="708660">
                  <a:moveTo>
                    <a:pt x="712470" y="248920"/>
                  </a:moveTo>
                  <a:lnTo>
                    <a:pt x="728980" y="256539"/>
                  </a:lnTo>
                  <a:lnTo>
                    <a:pt x="728980" y="257810"/>
                  </a:lnTo>
                </a:path>
                <a:path w="728979" h="708660">
                  <a:moveTo>
                    <a:pt x="721360" y="275589"/>
                  </a:moveTo>
                  <a:lnTo>
                    <a:pt x="715010" y="293369"/>
                  </a:lnTo>
                </a:path>
                <a:path w="728979" h="708660">
                  <a:moveTo>
                    <a:pt x="708660" y="309880"/>
                  </a:moveTo>
                  <a:lnTo>
                    <a:pt x="702310" y="327660"/>
                  </a:lnTo>
                </a:path>
                <a:path w="728979" h="708660">
                  <a:moveTo>
                    <a:pt x="694690" y="345439"/>
                  </a:moveTo>
                  <a:lnTo>
                    <a:pt x="688340" y="363219"/>
                  </a:lnTo>
                </a:path>
                <a:path w="728979" h="708660">
                  <a:moveTo>
                    <a:pt x="681990" y="379730"/>
                  </a:moveTo>
                  <a:lnTo>
                    <a:pt x="675640" y="397510"/>
                  </a:lnTo>
                </a:path>
                <a:path w="728979" h="708660">
                  <a:moveTo>
                    <a:pt x="668020" y="415289"/>
                  </a:moveTo>
                  <a:lnTo>
                    <a:pt x="661670" y="433069"/>
                  </a:lnTo>
                </a:path>
                <a:path w="728979" h="708660">
                  <a:moveTo>
                    <a:pt x="655320" y="449580"/>
                  </a:moveTo>
                  <a:lnTo>
                    <a:pt x="647700" y="467360"/>
                  </a:lnTo>
                </a:path>
                <a:path w="728979" h="708660">
                  <a:moveTo>
                    <a:pt x="641350" y="485139"/>
                  </a:moveTo>
                  <a:lnTo>
                    <a:pt x="635000" y="502919"/>
                  </a:lnTo>
                </a:path>
                <a:path w="728979" h="708660">
                  <a:moveTo>
                    <a:pt x="628650" y="520700"/>
                  </a:moveTo>
                  <a:lnTo>
                    <a:pt x="621030" y="537210"/>
                  </a:lnTo>
                </a:path>
                <a:path w="728979" h="708660">
                  <a:moveTo>
                    <a:pt x="614680" y="554989"/>
                  </a:moveTo>
                  <a:lnTo>
                    <a:pt x="608330" y="572769"/>
                  </a:lnTo>
                </a:path>
                <a:path w="728979" h="708660">
                  <a:moveTo>
                    <a:pt x="600710" y="590550"/>
                  </a:moveTo>
                  <a:lnTo>
                    <a:pt x="594360" y="608330"/>
                  </a:lnTo>
                </a:path>
                <a:path w="728979" h="708660">
                  <a:moveTo>
                    <a:pt x="588010" y="624839"/>
                  </a:moveTo>
                  <a:lnTo>
                    <a:pt x="581660" y="642619"/>
                  </a:lnTo>
                </a:path>
                <a:path w="728979" h="708660">
                  <a:moveTo>
                    <a:pt x="574040" y="660400"/>
                  </a:moveTo>
                  <a:lnTo>
                    <a:pt x="567690" y="678180"/>
                  </a:lnTo>
                </a:path>
                <a:path w="728979" h="708660">
                  <a:moveTo>
                    <a:pt x="561340" y="694689"/>
                  </a:moveTo>
                  <a:lnTo>
                    <a:pt x="556260" y="708660"/>
                  </a:lnTo>
                  <a:lnTo>
                    <a:pt x="552450" y="707389"/>
                  </a:lnTo>
                </a:path>
                <a:path w="728979" h="708660">
                  <a:moveTo>
                    <a:pt x="533400" y="702310"/>
                  </a:moveTo>
                  <a:lnTo>
                    <a:pt x="515620" y="697230"/>
                  </a:lnTo>
                </a:path>
                <a:path w="728979" h="708660">
                  <a:moveTo>
                    <a:pt x="497840" y="692150"/>
                  </a:moveTo>
                  <a:lnTo>
                    <a:pt x="480060" y="687069"/>
                  </a:lnTo>
                </a:path>
                <a:path w="728979" h="708660">
                  <a:moveTo>
                    <a:pt x="461010" y="681989"/>
                  </a:moveTo>
                  <a:lnTo>
                    <a:pt x="443230" y="676910"/>
                  </a:lnTo>
                </a:path>
                <a:path w="728979" h="708660">
                  <a:moveTo>
                    <a:pt x="425450" y="671830"/>
                  </a:moveTo>
                  <a:lnTo>
                    <a:pt x="407670" y="666750"/>
                  </a:lnTo>
                </a:path>
                <a:path w="728979" h="708660">
                  <a:moveTo>
                    <a:pt x="389890" y="662939"/>
                  </a:moveTo>
                  <a:lnTo>
                    <a:pt x="372110" y="657860"/>
                  </a:lnTo>
                </a:path>
                <a:path w="728979" h="708660">
                  <a:moveTo>
                    <a:pt x="353060" y="652780"/>
                  </a:moveTo>
                  <a:lnTo>
                    <a:pt x="335280" y="647700"/>
                  </a:lnTo>
                </a:path>
                <a:path w="728979" h="708660">
                  <a:moveTo>
                    <a:pt x="317500" y="642619"/>
                  </a:moveTo>
                  <a:lnTo>
                    <a:pt x="299720" y="637539"/>
                  </a:lnTo>
                </a:path>
                <a:path w="728979" h="708660">
                  <a:moveTo>
                    <a:pt x="280670" y="632460"/>
                  </a:moveTo>
                  <a:lnTo>
                    <a:pt x="262890" y="627380"/>
                  </a:lnTo>
                </a:path>
                <a:path w="728979" h="708660">
                  <a:moveTo>
                    <a:pt x="245110" y="622300"/>
                  </a:moveTo>
                  <a:lnTo>
                    <a:pt x="227330" y="617219"/>
                  </a:lnTo>
                </a:path>
                <a:path w="728979" h="708660">
                  <a:moveTo>
                    <a:pt x="209550" y="612139"/>
                  </a:moveTo>
                  <a:lnTo>
                    <a:pt x="191770" y="607060"/>
                  </a:lnTo>
                </a:path>
                <a:path w="728979" h="708660">
                  <a:moveTo>
                    <a:pt x="172720" y="601980"/>
                  </a:moveTo>
                  <a:lnTo>
                    <a:pt x="154940" y="596900"/>
                  </a:lnTo>
                </a:path>
                <a:path w="728979" h="708660">
                  <a:moveTo>
                    <a:pt x="137160" y="591819"/>
                  </a:moveTo>
                  <a:lnTo>
                    <a:pt x="119380" y="586739"/>
                  </a:lnTo>
                </a:path>
                <a:path w="728979" h="708660">
                  <a:moveTo>
                    <a:pt x="100330" y="581660"/>
                  </a:moveTo>
                  <a:lnTo>
                    <a:pt x="82550" y="576580"/>
                  </a:lnTo>
                </a:path>
                <a:path w="728979" h="708660">
                  <a:moveTo>
                    <a:pt x="64770" y="571500"/>
                  </a:moveTo>
                  <a:lnTo>
                    <a:pt x="46990" y="567689"/>
                  </a:lnTo>
                </a:path>
                <a:path w="728979" h="708660">
                  <a:moveTo>
                    <a:pt x="29210" y="562610"/>
                  </a:moveTo>
                  <a:lnTo>
                    <a:pt x="11430" y="557530"/>
                  </a:lnTo>
                </a:path>
                <a:path w="728979" h="708660">
                  <a:moveTo>
                    <a:pt x="0" y="548639"/>
                  </a:moveTo>
                  <a:lnTo>
                    <a:pt x="6350" y="530860"/>
                  </a:lnTo>
                </a:path>
                <a:path w="728979" h="708660">
                  <a:moveTo>
                    <a:pt x="12700" y="514350"/>
                  </a:moveTo>
                  <a:lnTo>
                    <a:pt x="20320" y="496569"/>
                  </a:lnTo>
                </a:path>
                <a:path w="728979" h="708660">
                  <a:moveTo>
                    <a:pt x="26670" y="478789"/>
                  </a:moveTo>
                  <a:lnTo>
                    <a:pt x="33020" y="461010"/>
                  </a:lnTo>
                </a:path>
                <a:path w="728979" h="708660">
                  <a:moveTo>
                    <a:pt x="40640" y="443230"/>
                  </a:moveTo>
                  <a:lnTo>
                    <a:pt x="46990" y="426719"/>
                  </a:lnTo>
                </a:path>
                <a:path w="728979" h="708660">
                  <a:moveTo>
                    <a:pt x="53340" y="408939"/>
                  </a:moveTo>
                  <a:lnTo>
                    <a:pt x="59690" y="391160"/>
                  </a:lnTo>
                </a:path>
                <a:path w="728979" h="708660">
                  <a:moveTo>
                    <a:pt x="66040" y="373380"/>
                  </a:moveTo>
                  <a:lnTo>
                    <a:pt x="73660" y="356869"/>
                  </a:lnTo>
                </a:path>
                <a:path w="728979" h="708660">
                  <a:moveTo>
                    <a:pt x="80010" y="339089"/>
                  </a:moveTo>
                  <a:lnTo>
                    <a:pt x="86360" y="321310"/>
                  </a:lnTo>
                </a:path>
                <a:path w="728979" h="708660">
                  <a:moveTo>
                    <a:pt x="92710" y="303530"/>
                  </a:moveTo>
                  <a:lnTo>
                    <a:pt x="100330" y="285750"/>
                  </a:lnTo>
                </a:path>
                <a:path w="728979" h="708660">
                  <a:moveTo>
                    <a:pt x="106680" y="269239"/>
                  </a:moveTo>
                  <a:lnTo>
                    <a:pt x="113030" y="251460"/>
                  </a:lnTo>
                </a:path>
                <a:path w="728979" h="708660">
                  <a:moveTo>
                    <a:pt x="119380" y="233679"/>
                  </a:moveTo>
                  <a:lnTo>
                    <a:pt x="127000" y="215900"/>
                  </a:lnTo>
                </a:path>
                <a:path w="728979" h="708660">
                  <a:moveTo>
                    <a:pt x="133350" y="199389"/>
                  </a:moveTo>
                  <a:lnTo>
                    <a:pt x="139700" y="181610"/>
                  </a:lnTo>
                </a:path>
                <a:path w="728979" h="708660">
                  <a:moveTo>
                    <a:pt x="147320" y="163829"/>
                  </a:moveTo>
                  <a:lnTo>
                    <a:pt x="153670" y="146050"/>
                  </a:lnTo>
                </a:path>
                <a:path w="728979" h="708660">
                  <a:moveTo>
                    <a:pt x="160020" y="129539"/>
                  </a:moveTo>
                  <a:lnTo>
                    <a:pt x="167640" y="111760"/>
                  </a:lnTo>
                </a:path>
                <a:path w="728979" h="708660">
                  <a:moveTo>
                    <a:pt x="173990" y="93979"/>
                  </a:moveTo>
                  <a:lnTo>
                    <a:pt x="180340" y="76200"/>
                  </a:lnTo>
                </a:path>
                <a:path w="728979" h="708660">
                  <a:moveTo>
                    <a:pt x="186690" y="59689"/>
                  </a:moveTo>
                  <a:lnTo>
                    <a:pt x="194310" y="41910"/>
                  </a:lnTo>
                </a:path>
                <a:path w="728979" h="708660">
                  <a:moveTo>
                    <a:pt x="200660" y="24129"/>
                  </a:moveTo>
                  <a:lnTo>
                    <a:pt x="207010" y="6350"/>
                  </a:lnTo>
                </a:path>
              </a:pathLst>
            </a:custGeom>
            <a:ln w="1905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61560" y="3331209"/>
              <a:ext cx="74606" cy="7492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85360" y="3406139"/>
              <a:ext cx="150806" cy="762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85360" y="3482339"/>
              <a:ext cx="150806" cy="762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710671" y="3558539"/>
              <a:ext cx="225495" cy="7620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710671" y="3634739"/>
              <a:ext cx="150888" cy="7620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10671" y="3710939"/>
              <a:ext cx="150888" cy="7620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10671" y="3787139"/>
              <a:ext cx="74688" cy="7620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648706" y="2091868"/>
              <a:ext cx="1111100" cy="177972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49900" y="20142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641850" y="257174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46220" y="2890520"/>
              <a:ext cx="52069" cy="55880"/>
            </a:xfrm>
            <a:custGeom>
              <a:avLst/>
              <a:gdLst/>
              <a:ahLst/>
              <a:cxnLst/>
              <a:rect l="l" t="t" r="r" b="b"/>
              <a:pathLst>
                <a:path w="52070" h="55880">
                  <a:moveTo>
                    <a:pt x="0" y="0"/>
                  </a:moveTo>
                  <a:lnTo>
                    <a:pt x="0" y="0"/>
                  </a:lnTo>
                </a:path>
                <a:path w="52070" h="55880">
                  <a:moveTo>
                    <a:pt x="52069" y="55879"/>
                  </a:moveTo>
                  <a:lnTo>
                    <a:pt x="52069" y="55879"/>
                  </a:lnTo>
                </a:path>
              </a:pathLst>
            </a:custGeom>
            <a:ln w="9344">
              <a:solidFill>
                <a:srgbClr val="FF4E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2057400" y="6055359"/>
            <a:ext cx="4700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Iron nail sinks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whereas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cork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floats in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water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320" y="436117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993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320" y="505332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CC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3683000"/>
            <a:ext cx="8081009" cy="195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874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buoyant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exerted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by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is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less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than the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weight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the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then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will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sink in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liquid.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231140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buoyant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exerted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by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is equal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the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weight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the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then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will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float in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where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suspended.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buoyant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exerted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by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is more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than the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weight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then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will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rise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and then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float.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381000"/>
            <a:ext cx="8007350" cy="3308598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When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 object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placed in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liquid, 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forces act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it: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63855" marR="8255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63855" algn="l"/>
                <a:tab pos="36449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Weight of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 acting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downwards (which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tends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pull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down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object)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63855" marR="102235" indent="-342900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363855" algn="l"/>
                <a:tab pos="364490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Buoyant force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(upthrust)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acting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upwards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(which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tends to push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up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the  object).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Now,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whether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 object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will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float or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sink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liquid depend 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relative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magnitude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these 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forces acting in opposite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directions.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Three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cases arise: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78740"/>
            <a:ext cx="35331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i="0" spc="-5" dirty="0">
                <a:solidFill>
                  <a:srgbClr val="FF0000"/>
                </a:solidFill>
                <a:latin typeface="Arial"/>
                <a:cs typeface="Arial"/>
              </a:rPr>
              <a:t>Principle </a:t>
            </a:r>
            <a:r>
              <a:rPr sz="2200" i="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200" i="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0" spc="-5" dirty="0">
                <a:solidFill>
                  <a:srgbClr val="FF0000"/>
                </a:solidFill>
                <a:latin typeface="Arial"/>
                <a:cs typeface="Arial"/>
              </a:rPr>
              <a:t>Floatation</a:t>
            </a:r>
            <a:endParaRPr sz="22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820" y="675640"/>
            <a:ext cx="8401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object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will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float 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 if the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weight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object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equal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the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weight 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of liquid displaced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by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69" y="1412239"/>
            <a:ext cx="6927850" cy="368300"/>
          </a:xfrm>
          <a:prstGeom prst="rect">
            <a:avLst/>
          </a:prstGeom>
          <a:solidFill>
            <a:srgbClr val="000000"/>
          </a:solidFill>
          <a:ln w="9344">
            <a:solidFill>
              <a:srgbClr val="0099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  <a:tabLst>
                <a:tab pos="598805" algn="l"/>
              </a:tabLst>
            </a:pPr>
            <a:r>
              <a:rPr sz="1800" b="1" spc="-5" dirty="0">
                <a:solidFill>
                  <a:srgbClr val="9999FF"/>
                </a:solidFill>
                <a:latin typeface="Arial"/>
                <a:cs typeface="Arial"/>
              </a:rPr>
              <a:t>i.e.	</a:t>
            </a:r>
            <a:r>
              <a:rPr sz="1800" b="1" dirty="0">
                <a:solidFill>
                  <a:srgbClr val="9999FF"/>
                </a:solidFill>
                <a:latin typeface="Arial"/>
                <a:cs typeface="Arial"/>
              </a:rPr>
              <a:t>Weight </a:t>
            </a:r>
            <a:r>
              <a:rPr sz="1800" b="1" spc="-5" dirty="0">
                <a:solidFill>
                  <a:srgbClr val="9999FF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9999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9999FF"/>
                </a:solidFill>
                <a:latin typeface="Arial"/>
                <a:cs typeface="Arial"/>
              </a:rPr>
              <a:t>object </a:t>
            </a:r>
            <a:r>
              <a:rPr sz="1800" b="1" dirty="0">
                <a:solidFill>
                  <a:srgbClr val="9999FF"/>
                </a:solidFill>
                <a:latin typeface="Arial"/>
                <a:cs typeface="Arial"/>
              </a:rPr>
              <a:t>= Weight </a:t>
            </a:r>
            <a:r>
              <a:rPr sz="1800" b="1" spc="-5" dirty="0">
                <a:solidFill>
                  <a:srgbClr val="9999FF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9999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9999FF"/>
                </a:solidFill>
                <a:latin typeface="Arial"/>
                <a:cs typeface="Arial"/>
              </a:rPr>
              <a:t>liquid displaced by</a:t>
            </a:r>
            <a:r>
              <a:rPr sz="1800" b="1" spc="-10" dirty="0">
                <a:solidFill>
                  <a:srgbClr val="9999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99FF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659" y="2029459"/>
            <a:ext cx="8540750" cy="243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535">
              <a:lnSpc>
                <a:spcPct val="100000"/>
              </a:lnSpc>
              <a:spcBef>
                <a:spcPts val="100"/>
              </a:spcBef>
              <a:tabLst>
                <a:tab pos="736219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floating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may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be partially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or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wholly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submerged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liquid.	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 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displaced by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that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portion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 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body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which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submerged under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Density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Floating</a:t>
            </a:r>
            <a:r>
              <a:rPr sz="2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Objects</a:t>
            </a:r>
            <a:endParaRPr sz="2200">
              <a:solidFill>
                <a:srgbClr val="C0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object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will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float 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 if its density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less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that of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object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will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also float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 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if its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density is equal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 that of the</a:t>
            </a:r>
            <a:r>
              <a:rPr sz="18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An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object 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will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sink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 if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its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density is more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than that of the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liquid.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17213" y="951003"/>
            <a:ext cx="3917315" cy="4340225"/>
            <a:chOff x="4917213" y="951003"/>
            <a:chExt cx="3917315" cy="4340225"/>
          </a:xfrm>
        </p:grpSpPr>
        <p:sp>
          <p:nvSpPr>
            <p:cNvPr id="3" name="object 3"/>
            <p:cNvSpPr/>
            <p:nvPr/>
          </p:nvSpPr>
          <p:spPr>
            <a:xfrm>
              <a:off x="4931410" y="965199"/>
              <a:ext cx="3888740" cy="4311650"/>
            </a:xfrm>
            <a:custGeom>
              <a:avLst/>
              <a:gdLst/>
              <a:ahLst/>
              <a:cxnLst/>
              <a:rect l="l" t="t" r="r" b="b"/>
              <a:pathLst>
                <a:path w="3888740" h="4311650">
                  <a:moveTo>
                    <a:pt x="1944369" y="0"/>
                  </a:moveTo>
                  <a:lnTo>
                    <a:pt x="1873942" y="360"/>
                  </a:lnTo>
                  <a:lnTo>
                    <a:pt x="1804084" y="1435"/>
                  </a:lnTo>
                  <a:lnTo>
                    <a:pt x="1734843" y="3209"/>
                  </a:lnTo>
                  <a:lnTo>
                    <a:pt x="1666264" y="5671"/>
                  </a:lnTo>
                  <a:lnTo>
                    <a:pt x="1598395" y="8808"/>
                  </a:lnTo>
                  <a:lnTo>
                    <a:pt x="1531281" y="12605"/>
                  </a:lnTo>
                  <a:lnTo>
                    <a:pt x="1464970" y="17052"/>
                  </a:lnTo>
                  <a:lnTo>
                    <a:pt x="1399508" y="22134"/>
                  </a:lnTo>
                  <a:lnTo>
                    <a:pt x="1334942" y="27838"/>
                  </a:lnTo>
                  <a:lnTo>
                    <a:pt x="1271318" y="34152"/>
                  </a:lnTo>
                  <a:lnTo>
                    <a:pt x="1208683" y="41062"/>
                  </a:lnTo>
                  <a:lnTo>
                    <a:pt x="1147083" y="48557"/>
                  </a:lnTo>
                  <a:lnTo>
                    <a:pt x="1086566" y="56622"/>
                  </a:lnTo>
                  <a:lnTo>
                    <a:pt x="1027177" y="65245"/>
                  </a:lnTo>
                  <a:lnTo>
                    <a:pt x="968962" y="74412"/>
                  </a:lnTo>
                  <a:lnTo>
                    <a:pt x="911970" y="84111"/>
                  </a:lnTo>
                  <a:lnTo>
                    <a:pt x="856246" y="94330"/>
                  </a:lnTo>
                  <a:lnTo>
                    <a:pt x="801837" y="105054"/>
                  </a:lnTo>
                  <a:lnTo>
                    <a:pt x="748789" y="116271"/>
                  </a:lnTo>
                  <a:lnTo>
                    <a:pt x="697149" y="127968"/>
                  </a:lnTo>
                  <a:lnTo>
                    <a:pt x="646964" y="140132"/>
                  </a:lnTo>
                  <a:lnTo>
                    <a:pt x="598280" y="152750"/>
                  </a:lnTo>
                  <a:lnTo>
                    <a:pt x="551144" y="165810"/>
                  </a:lnTo>
                  <a:lnTo>
                    <a:pt x="505602" y="179297"/>
                  </a:lnTo>
                  <a:lnTo>
                    <a:pt x="461701" y="193200"/>
                  </a:lnTo>
                  <a:lnTo>
                    <a:pt x="419488" y="207505"/>
                  </a:lnTo>
                  <a:lnTo>
                    <a:pt x="379008" y="222199"/>
                  </a:lnTo>
                  <a:lnTo>
                    <a:pt x="340309" y="237269"/>
                  </a:lnTo>
                  <a:lnTo>
                    <a:pt x="303438" y="252703"/>
                  </a:lnTo>
                  <a:lnTo>
                    <a:pt x="268440" y="268487"/>
                  </a:lnTo>
                  <a:lnTo>
                    <a:pt x="204252" y="301054"/>
                  </a:lnTo>
                  <a:lnTo>
                    <a:pt x="148118" y="334868"/>
                  </a:lnTo>
                  <a:lnTo>
                    <a:pt x="100411" y="369824"/>
                  </a:lnTo>
                  <a:lnTo>
                    <a:pt x="61503" y="405818"/>
                  </a:lnTo>
                  <a:lnTo>
                    <a:pt x="31767" y="442747"/>
                  </a:lnTo>
                  <a:lnTo>
                    <a:pt x="11576" y="480507"/>
                  </a:lnTo>
                  <a:lnTo>
                    <a:pt x="1301" y="518995"/>
                  </a:lnTo>
                  <a:lnTo>
                    <a:pt x="0" y="538479"/>
                  </a:lnTo>
                  <a:lnTo>
                    <a:pt x="0" y="3771900"/>
                  </a:lnTo>
                  <a:lnTo>
                    <a:pt x="5175" y="3810874"/>
                  </a:lnTo>
                  <a:lnTo>
                    <a:pt x="20455" y="3849159"/>
                  </a:lnTo>
                  <a:lnTo>
                    <a:pt x="45465" y="3886650"/>
                  </a:lnTo>
                  <a:lnTo>
                    <a:pt x="79834" y="3923246"/>
                  </a:lnTo>
                  <a:lnTo>
                    <a:pt x="123188" y="3958842"/>
                  </a:lnTo>
                  <a:lnTo>
                    <a:pt x="175155" y="3993336"/>
                  </a:lnTo>
                  <a:lnTo>
                    <a:pt x="235362" y="4026625"/>
                  </a:lnTo>
                  <a:lnTo>
                    <a:pt x="303438" y="4058606"/>
                  </a:lnTo>
                  <a:lnTo>
                    <a:pt x="340309" y="4074074"/>
                  </a:lnTo>
                  <a:lnTo>
                    <a:pt x="379008" y="4089176"/>
                  </a:lnTo>
                  <a:lnTo>
                    <a:pt x="419488" y="4103899"/>
                  </a:lnTo>
                  <a:lnTo>
                    <a:pt x="461701" y="4118231"/>
                  </a:lnTo>
                  <a:lnTo>
                    <a:pt x="505602" y="4132159"/>
                  </a:lnTo>
                  <a:lnTo>
                    <a:pt x="551144" y="4145670"/>
                  </a:lnTo>
                  <a:lnTo>
                    <a:pt x="598280" y="4158750"/>
                  </a:lnTo>
                  <a:lnTo>
                    <a:pt x="646964" y="4171388"/>
                  </a:lnTo>
                  <a:lnTo>
                    <a:pt x="697149" y="4183569"/>
                  </a:lnTo>
                  <a:lnTo>
                    <a:pt x="748789" y="4195282"/>
                  </a:lnTo>
                  <a:lnTo>
                    <a:pt x="801837" y="4206514"/>
                  </a:lnTo>
                  <a:lnTo>
                    <a:pt x="856246" y="4217251"/>
                  </a:lnTo>
                  <a:lnTo>
                    <a:pt x="911970" y="4227480"/>
                  </a:lnTo>
                  <a:lnTo>
                    <a:pt x="968962" y="4237190"/>
                  </a:lnTo>
                  <a:lnTo>
                    <a:pt x="1027177" y="4246366"/>
                  </a:lnTo>
                  <a:lnTo>
                    <a:pt x="1086566" y="4254997"/>
                  </a:lnTo>
                  <a:lnTo>
                    <a:pt x="1147083" y="4263068"/>
                  </a:lnTo>
                  <a:lnTo>
                    <a:pt x="1208683" y="4270568"/>
                  </a:lnTo>
                  <a:lnTo>
                    <a:pt x="1271318" y="4277483"/>
                  </a:lnTo>
                  <a:lnTo>
                    <a:pt x="1334942" y="4283801"/>
                  </a:lnTo>
                  <a:lnTo>
                    <a:pt x="1399508" y="4289508"/>
                  </a:lnTo>
                  <a:lnTo>
                    <a:pt x="1464970" y="4294593"/>
                  </a:lnTo>
                  <a:lnTo>
                    <a:pt x="1531281" y="4299041"/>
                  </a:lnTo>
                  <a:lnTo>
                    <a:pt x="1598395" y="4302840"/>
                  </a:lnTo>
                  <a:lnTo>
                    <a:pt x="1666264" y="4305977"/>
                  </a:lnTo>
                  <a:lnTo>
                    <a:pt x="1734843" y="4308439"/>
                  </a:lnTo>
                  <a:lnTo>
                    <a:pt x="1804084" y="4310214"/>
                  </a:lnTo>
                  <a:lnTo>
                    <a:pt x="1873942" y="4311289"/>
                  </a:lnTo>
                  <a:lnTo>
                    <a:pt x="1944369" y="4311650"/>
                  </a:lnTo>
                  <a:lnTo>
                    <a:pt x="2014797" y="4311289"/>
                  </a:lnTo>
                  <a:lnTo>
                    <a:pt x="2084655" y="4310214"/>
                  </a:lnTo>
                  <a:lnTo>
                    <a:pt x="2153896" y="4308439"/>
                  </a:lnTo>
                  <a:lnTo>
                    <a:pt x="2222475" y="4305977"/>
                  </a:lnTo>
                  <a:lnTo>
                    <a:pt x="2290344" y="4302840"/>
                  </a:lnTo>
                  <a:lnTo>
                    <a:pt x="2357458" y="4299041"/>
                  </a:lnTo>
                  <a:lnTo>
                    <a:pt x="2423769" y="4294593"/>
                  </a:lnTo>
                  <a:lnTo>
                    <a:pt x="2489231" y="4289508"/>
                  </a:lnTo>
                  <a:lnTo>
                    <a:pt x="2553797" y="4283801"/>
                  </a:lnTo>
                  <a:lnTo>
                    <a:pt x="2617421" y="4277483"/>
                  </a:lnTo>
                  <a:lnTo>
                    <a:pt x="2680056" y="4270568"/>
                  </a:lnTo>
                  <a:lnTo>
                    <a:pt x="2741656" y="4263068"/>
                  </a:lnTo>
                  <a:lnTo>
                    <a:pt x="2802173" y="4254997"/>
                  </a:lnTo>
                  <a:lnTo>
                    <a:pt x="2861562" y="4246366"/>
                  </a:lnTo>
                  <a:lnTo>
                    <a:pt x="2919777" y="4237190"/>
                  </a:lnTo>
                  <a:lnTo>
                    <a:pt x="2976769" y="4227480"/>
                  </a:lnTo>
                  <a:lnTo>
                    <a:pt x="3032493" y="4217251"/>
                  </a:lnTo>
                  <a:lnTo>
                    <a:pt x="3086902" y="4206514"/>
                  </a:lnTo>
                  <a:lnTo>
                    <a:pt x="3139950" y="4195282"/>
                  </a:lnTo>
                  <a:lnTo>
                    <a:pt x="3191590" y="4183569"/>
                  </a:lnTo>
                  <a:lnTo>
                    <a:pt x="3241775" y="4171388"/>
                  </a:lnTo>
                  <a:lnTo>
                    <a:pt x="3290459" y="4158750"/>
                  </a:lnTo>
                  <a:lnTo>
                    <a:pt x="3337595" y="4145670"/>
                  </a:lnTo>
                  <a:lnTo>
                    <a:pt x="3383137" y="4132159"/>
                  </a:lnTo>
                  <a:lnTo>
                    <a:pt x="3427038" y="4118231"/>
                  </a:lnTo>
                  <a:lnTo>
                    <a:pt x="3469251" y="4103899"/>
                  </a:lnTo>
                  <a:lnTo>
                    <a:pt x="3509731" y="4089176"/>
                  </a:lnTo>
                  <a:lnTo>
                    <a:pt x="3548430" y="4074074"/>
                  </a:lnTo>
                  <a:lnTo>
                    <a:pt x="3585301" y="4058606"/>
                  </a:lnTo>
                  <a:lnTo>
                    <a:pt x="3620299" y="4042786"/>
                  </a:lnTo>
                  <a:lnTo>
                    <a:pt x="3684487" y="4010138"/>
                  </a:lnTo>
                  <a:lnTo>
                    <a:pt x="3740621" y="3976233"/>
                  </a:lnTo>
                  <a:lnTo>
                    <a:pt x="3788328" y="3941175"/>
                  </a:lnTo>
                  <a:lnTo>
                    <a:pt x="3827236" y="3905066"/>
                  </a:lnTo>
                  <a:lnTo>
                    <a:pt x="3856972" y="3868010"/>
                  </a:lnTo>
                  <a:lnTo>
                    <a:pt x="3877163" y="3830109"/>
                  </a:lnTo>
                  <a:lnTo>
                    <a:pt x="3887438" y="3791467"/>
                  </a:lnTo>
                  <a:lnTo>
                    <a:pt x="3888740" y="3771900"/>
                  </a:lnTo>
                  <a:lnTo>
                    <a:pt x="3888740" y="538479"/>
                  </a:lnTo>
                  <a:lnTo>
                    <a:pt x="3883564" y="499667"/>
                  </a:lnTo>
                  <a:lnTo>
                    <a:pt x="3868284" y="461530"/>
                  </a:lnTo>
                  <a:lnTo>
                    <a:pt x="3843274" y="424172"/>
                  </a:lnTo>
                  <a:lnTo>
                    <a:pt x="3808905" y="387697"/>
                  </a:lnTo>
                  <a:lnTo>
                    <a:pt x="3765551" y="352209"/>
                  </a:lnTo>
                  <a:lnTo>
                    <a:pt x="3713584" y="317812"/>
                  </a:lnTo>
                  <a:lnTo>
                    <a:pt x="3653377" y="284608"/>
                  </a:lnTo>
                  <a:lnTo>
                    <a:pt x="3585301" y="252703"/>
                  </a:lnTo>
                  <a:lnTo>
                    <a:pt x="3548430" y="237269"/>
                  </a:lnTo>
                  <a:lnTo>
                    <a:pt x="3509731" y="222199"/>
                  </a:lnTo>
                  <a:lnTo>
                    <a:pt x="3469251" y="207505"/>
                  </a:lnTo>
                  <a:lnTo>
                    <a:pt x="3427038" y="193200"/>
                  </a:lnTo>
                  <a:lnTo>
                    <a:pt x="3383137" y="179297"/>
                  </a:lnTo>
                  <a:lnTo>
                    <a:pt x="3337595" y="165810"/>
                  </a:lnTo>
                  <a:lnTo>
                    <a:pt x="3290459" y="152750"/>
                  </a:lnTo>
                  <a:lnTo>
                    <a:pt x="3241775" y="140132"/>
                  </a:lnTo>
                  <a:lnTo>
                    <a:pt x="3191590" y="127968"/>
                  </a:lnTo>
                  <a:lnTo>
                    <a:pt x="3139950" y="116271"/>
                  </a:lnTo>
                  <a:lnTo>
                    <a:pt x="3086902" y="105054"/>
                  </a:lnTo>
                  <a:lnTo>
                    <a:pt x="3032493" y="94330"/>
                  </a:lnTo>
                  <a:lnTo>
                    <a:pt x="2976769" y="84111"/>
                  </a:lnTo>
                  <a:lnTo>
                    <a:pt x="2919777" y="74412"/>
                  </a:lnTo>
                  <a:lnTo>
                    <a:pt x="2861562" y="65245"/>
                  </a:lnTo>
                  <a:lnTo>
                    <a:pt x="2802173" y="56622"/>
                  </a:lnTo>
                  <a:lnTo>
                    <a:pt x="2741656" y="48557"/>
                  </a:lnTo>
                  <a:lnTo>
                    <a:pt x="2680056" y="41062"/>
                  </a:lnTo>
                  <a:lnTo>
                    <a:pt x="2617421" y="34152"/>
                  </a:lnTo>
                  <a:lnTo>
                    <a:pt x="2553797" y="27838"/>
                  </a:lnTo>
                  <a:lnTo>
                    <a:pt x="2489231" y="22134"/>
                  </a:lnTo>
                  <a:lnTo>
                    <a:pt x="2423769" y="17052"/>
                  </a:lnTo>
                  <a:lnTo>
                    <a:pt x="2357458" y="12605"/>
                  </a:lnTo>
                  <a:lnTo>
                    <a:pt x="2290344" y="8808"/>
                  </a:lnTo>
                  <a:lnTo>
                    <a:pt x="2222475" y="5671"/>
                  </a:lnTo>
                  <a:lnTo>
                    <a:pt x="2153896" y="3209"/>
                  </a:lnTo>
                  <a:lnTo>
                    <a:pt x="2084655" y="1435"/>
                  </a:lnTo>
                  <a:lnTo>
                    <a:pt x="2014797" y="360"/>
                  </a:lnTo>
                  <a:lnTo>
                    <a:pt x="1944369" y="0"/>
                  </a:lnTo>
                  <a:close/>
                </a:path>
                <a:path w="3888740" h="4311650">
                  <a:moveTo>
                    <a:pt x="0" y="0"/>
                  </a:moveTo>
                  <a:lnTo>
                    <a:pt x="0" y="0"/>
                  </a:lnTo>
                </a:path>
                <a:path w="3888740" h="4311650">
                  <a:moveTo>
                    <a:pt x="3888740" y="4311650"/>
                  </a:moveTo>
                  <a:lnTo>
                    <a:pt x="3888740" y="4311650"/>
                  </a:lnTo>
                </a:path>
                <a:path w="3888740" h="4311650">
                  <a:moveTo>
                    <a:pt x="1944369" y="0"/>
                  </a:moveTo>
                  <a:lnTo>
                    <a:pt x="1873942" y="360"/>
                  </a:lnTo>
                  <a:lnTo>
                    <a:pt x="1804084" y="1435"/>
                  </a:lnTo>
                  <a:lnTo>
                    <a:pt x="1734843" y="3209"/>
                  </a:lnTo>
                  <a:lnTo>
                    <a:pt x="1666264" y="5671"/>
                  </a:lnTo>
                  <a:lnTo>
                    <a:pt x="1598395" y="8808"/>
                  </a:lnTo>
                  <a:lnTo>
                    <a:pt x="1531281" y="12605"/>
                  </a:lnTo>
                  <a:lnTo>
                    <a:pt x="1464970" y="17052"/>
                  </a:lnTo>
                  <a:lnTo>
                    <a:pt x="1399508" y="22134"/>
                  </a:lnTo>
                  <a:lnTo>
                    <a:pt x="1334942" y="27838"/>
                  </a:lnTo>
                  <a:lnTo>
                    <a:pt x="1271318" y="34152"/>
                  </a:lnTo>
                  <a:lnTo>
                    <a:pt x="1208683" y="41062"/>
                  </a:lnTo>
                  <a:lnTo>
                    <a:pt x="1147083" y="48557"/>
                  </a:lnTo>
                  <a:lnTo>
                    <a:pt x="1086566" y="56622"/>
                  </a:lnTo>
                  <a:lnTo>
                    <a:pt x="1027177" y="65245"/>
                  </a:lnTo>
                  <a:lnTo>
                    <a:pt x="968962" y="74412"/>
                  </a:lnTo>
                  <a:lnTo>
                    <a:pt x="911970" y="84111"/>
                  </a:lnTo>
                  <a:lnTo>
                    <a:pt x="856246" y="94330"/>
                  </a:lnTo>
                  <a:lnTo>
                    <a:pt x="801837" y="105054"/>
                  </a:lnTo>
                  <a:lnTo>
                    <a:pt x="748789" y="116271"/>
                  </a:lnTo>
                  <a:lnTo>
                    <a:pt x="697149" y="127968"/>
                  </a:lnTo>
                  <a:lnTo>
                    <a:pt x="646964" y="140132"/>
                  </a:lnTo>
                  <a:lnTo>
                    <a:pt x="598280" y="152750"/>
                  </a:lnTo>
                  <a:lnTo>
                    <a:pt x="551144" y="165810"/>
                  </a:lnTo>
                  <a:lnTo>
                    <a:pt x="505602" y="179297"/>
                  </a:lnTo>
                  <a:lnTo>
                    <a:pt x="461701" y="193200"/>
                  </a:lnTo>
                  <a:lnTo>
                    <a:pt x="419488" y="207505"/>
                  </a:lnTo>
                  <a:lnTo>
                    <a:pt x="379008" y="222199"/>
                  </a:lnTo>
                  <a:lnTo>
                    <a:pt x="340309" y="237269"/>
                  </a:lnTo>
                  <a:lnTo>
                    <a:pt x="303438" y="252703"/>
                  </a:lnTo>
                  <a:lnTo>
                    <a:pt x="268440" y="268487"/>
                  </a:lnTo>
                  <a:lnTo>
                    <a:pt x="204252" y="301054"/>
                  </a:lnTo>
                  <a:lnTo>
                    <a:pt x="148118" y="334868"/>
                  </a:lnTo>
                  <a:lnTo>
                    <a:pt x="100411" y="369824"/>
                  </a:lnTo>
                  <a:lnTo>
                    <a:pt x="61503" y="405818"/>
                  </a:lnTo>
                  <a:lnTo>
                    <a:pt x="31767" y="442747"/>
                  </a:lnTo>
                  <a:lnTo>
                    <a:pt x="11576" y="480507"/>
                  </a:lnTo>
                  <a:lnTo>
                    <a:pt x="1301" y="518995"/>
                  </a:lnTo>
                  <a:lnTo>
                    <a:pt x="0" y="538479"/>
                  </a:lnTo>
                  <a:lnTo>
                    <a:pt x="1301" y="558047"/>
                  </a:lnTo>
                  <a:lnTo>
                    <a:pt x="11576" y="596689"/>
                  </a:lnTo>
                  <a:lnTo>
                    <a:pt x="31767" y="634590"/>
                  </a:lnTo>
                  <a:lnTo>
                    <a:pt x="61503" y="671646"/>
                  </a:lnTo>
                  <a:lnTo>
                    <a:pt x="100411" y="707755"/>
                  </a:lnTo>
                  <a:lnTo>
                    <a:pt x="148118" y="742813"/>
                  </a:lnTo>
                  <a:lnTo>
                    <a:pt x="204252" y="776718"/>
                  </a:lnTo>
                  <a:lnTo>
                    <a:pt x="268440" y="809366"/>
                  </a:lnTo>
                  <a:lnTo>
                    <a:pt x="303438" y="825186"/>
                  </a:lnTo>
                  <a:lnTo>
                    <a:pt x="340309" y="840654"/>
                  </a:lnTo>
                  <a:lnTo>
                    <a:pt x="379008" y="855756"/>
                  </a:lnTo>
                  <a:lnTo>
                    <a:pt x="419488" y="870479"/>
                  </a:lnTo>
                  <a:lnTo>
                    <a:pt x="461701" y="884811"/>
                  </a:lnTo>
                  <a:lnTo>
                    <a:pt x="505602" y="898739"/>
                  </a:lnTo>
                  <a:lnTo>
                    <a:pt x="551144" y="912250"/>
                  </a:lnTo>
                  <a:lnTo>
                    <a:pt x="598280" y="925330"/>
                  </a:lnTo>
                  <a:lnTo>
                    <a:pt x="646964" y="937968"/>
                  </a:lnTo>
                  <a:lnTo>
                    <a:pt x="697149" y="950149"/>
                  </a:lnTo>
                  <a:lnTo>
                    <a:pt x="748789" y="961862"/>
                  </a:lnTo>
                  <a:lnTo>
                    <a:pt x="801837" y="973094"/>
                  </a:lnTo>
                  <a:lnTo>
                    <a:pt x="856246" y="983831"/>
                  </a:lnTo>
                  <a:lnTo>
                    <a:pt x="911970" y="994060"/>
                  </a:lnTo>
                  <a:lnTo>
                    <a:pt x="968962" y="1003770"/>
                  </a:lnTo>
                  <a:lnTo>
                    <a:pt x="1027177" y="1012946"/>
                  </a:lnTo>
                  <a:lnTo>
                    <a:pt x="1086566" y="1021577"/>
                  </a:lnTo>
                  <a:lnTo>
                    <a:pt x="1147083" y="1029648"/>
                  </a:lnTo>
                  <a:lnTo>
                    <a:pt x="1208683" y="1037148"/>
                  </a:lnTo>
                  <a:lnTo>
                    <a:pt x="1271318" y="1044063"/>
                  </a:lnTo>
                  <a:lnTo>
                    <a:pt x="1334942" y="1050381"/>
                  </a:lnTo>
                  <a:lnTo>
                    <a:pt x="1399508" y="1056088"/>
                  </a:lnTo>
                  <a:lnTo>
                    <a:pt x="1464970" y="1061173"/>
                  </a:lnTo>
                  <a:lnTo>
                    <a:pt x="1531281" y="1065621"/>
                  </a:lnTo>
                  <a:lnTo>
                    <a:pt x="1598395" y="1069420"/>
                  </a:lnTo>
                  <a:lnTo>
                    <a:pt x="1666264" y="1072557"/>
                  </a:lnTo>
                  <a:lnTo>
                    <a:pt x="1734843" y="1075019"/>
                  </a:lnTo>
                  <a:lnTo>
                    <a:pt x="1804084" y="1076794"/>
                  </a:lnTo>
                  <a:lnTo>
                    <a:pt x="1873942" y="1077869"/>
                  </a:lnTo>
                  <a:lnTo>
                    <a:pt x="1944369" y="1078229"/>
                  </a:lnTo>
                  <a:lnTo>
                    <a:pt x="2014797" y="1077869"/>
                  </a:lnTo>
                  <a:lnTo>
                    <a:pt x="2084655" y="1076794"/>
                  </a:lnTo>
                  <a:lnTo>
                    <a:pt x="2153896" y="1075019"/>
                  </a:lnTo>
                  <a:lnTo>
                    <a:pt x="2222475" y="1072557"/>
                  </a:lnTo>
                  <a:lnTo>
                    <a:pt x="2290344" y="1069420"/>
                  </a:lnTo>
                  <a:lnTo>
                    <a:pt x="2357458" y="1065621"/>
                  </a:lnTo>
                  <a:lnTo>
                    <a:pt x="2423769" y="1061173"/>
                  </a:lnTo>
                  <a:lnTo>
                    <a:pt x="2489231" y="1056088"/>
                  </a:lnTo>
                  <a:lnTo>
                    <a:pt x="2553797" y="1050381"/>
                  </a:lnTo>
                  <a:lnTo>
                    <a:pt x="2617421" y="1044063"/>
                  </a:lnTo>
                  <a:lnTo>
                    <a:pt x="2680056" y="1037148"/>
                  </a:lnTo>
                  <a:lnTo>
                    <a:pt x="2741656" y="1029648"/>
                  </a:lnTo>
                  <a:lnTo>
                    <a:pt x="2802173" y="1021577"/>
                  </a:lnTo>
                  <a:lnTo>
                    <a:pt x="2861562" y="1012946"/>
                  </a:lnTo>
                  <a:lnTo>
                    <a:pt x="2919777" y="1003770"/>
                  </a:lnTo>
                  <a:lnTo>
                    <a:pt x="2976769" y="994060"/>
                  </a:lnTo>
                  <a:lnTo>
                    <a:pt x="3032493" y="983831"/>
                  </a:lnTo>
                  <a:lnTo>
                    <a:pt x="3086902" y="973094"/>
                  </a:lnTo>
                  <a:lnTo>
                    <a:pt x="3139950" y="961862"/>
                  </a:lnTo>
                  <a:lnTo>
                    <a:pt x="3191590" y="950149"/>
                  </a:lnTo>
                  <a:lnTo>
                    <a:pt x="3241775" y="937968"/>
                  </a:lnTo>
                  <a:lnTo>
                    <a:pt x="3290459" y="925330"/>
                  </a:lnTo>
                  <a:lnTo>
                    <a:pt x="3337595" y="912250"/>
                  </a:lnTo>
                  <a:lnTo>
                    <a:pt x="3383137" y="898739"/>
                  </a:lnTo>
                  <a:lnTo>
                    <a:pt x="3427038" y="884811"/>
                  </a:lnTo>
                  <a:lnTo>
                    <a:pt x="3469251" y="870479"/>
                  </a:lnTo>
                  <a:lnTo>
                    <a:pt x="3509731" y="855756"/>
                  </a:lnTo>
                  <a:lnTo>
                    <a:pt x="3548430" y="840654"/>
                  </a:lnTo>
                  <a:lnTo>
                    <a:pt x="3585301" y="825186"/>
                  </a:lnTo>
                  <a:lnTo>
                    <a:pt x="3620299" y="809366"/>
                  </a:lnTo>
                  <a:lnTo>
                    <a:pt x="3684487" y="776718"/>
                  </a:lnTo>
                  <a:lnTo>
                    <a:pt x="3740621" y="742813"/>
                  </a:lnTo>
                  <a:lnTo>
                    <a:pt x="3788328" y="707755"/>
                  </a:lnTo>
                  <a:lnTo>
                    <a:pt x="3827236" y="671646"/>
                  </a:lnTo>
                  <a:lnTo>
                    <a:pt x="3856972" y="634590"/>
                  </a:lnTo>
                  <a:lnTo>
                    <a:pt x="3877163" y="596689"/>
                  </a:lnTo>
                  <a:lnTo>
                    <a:pt x="3887438" y="558047"/>
                  </a:lnTo>
                  <a:lnTo>
                    <a:pt x="3888740" y="538479"/>
                  </a:lnTo>
                  <a:lnTo>
                    <a:pt x="3887438" y="518995"/>
                  </a:lnTo>
                  <a:lnTo>
                    <a:pt x="3877163" y="480507"/>
                  </a:lnTo>
                  <a:lnTo>
                    <a:pt x="3856972" y="442747"/>
                  </a:lnTo>
                  <a:lnTo>
                    <a:pt x="3827236" y="405818"/>
                  </a:lnTo>
                  <a:lnTo>
                    <a:pt x="3788328" y="369824"/>
                  </a:lnTo>
                  <a:lnTo>
                    <a:pt x="3740621" y="334868"/>
                  </a:lnTo>
                  <a:lnTo>
                    <a:pt x="3684487" y="301054"/>
                  </a:lnTo>
                  <a:lnTo>
                    <a:pt x="3620299" y="268487"/>
                  </a:lnTo>
                  <a:lnTo>
                    <a:pt x="3585301" y="252703"/>
                  </a:lnTo>
                  <a:lnTo>
                    <a:pt x="3548430" y="237269"/>
                  </a:lnTo>
                  <a:lnTo>
                    <a:pt x="3509731" y="222199"/>
                  </a:lnTo>
                  <a:lnTo>
                    <a:pt x="3469251" y="207505"/>
                  </a:lnTo>
                  <a:lnTo>
                    <a:pt x="3427038" y="193200"/>
                  </a:lnTo>
                  <a:lnTo>
                    <a:pt x="3383137" y="179297"/>
                  </a:lnTo>
                  <a:lnTo>
                    <a:pt x="3337595" y="165810"/>
                  </a:lnTo>
                  <a:lnTo>
                    <a:pt x="3290459" y="152750"/>
                  </a:lnTo>
                  <a:lnTo>
                    <a:pt x="3241775" y="140132"/>
                  </a:lnTo>
                  <a:lnTo>
                    <a:pt x="3191590" y="127968"/>
                  </a:lnTo>
                  <a:lnTo>
                    <a:pt x="3139950" y="116271"/>
                  </a:lnTo>
                  <a:lnTo>
                    <a:pt x="3086902" y="105054"/>
                  </a:lnTo>
                  <a:lnTo>
                    <a:pt x="3032493" y="94330"/>
                  </a:lnTo>
                  <a:lnTo>
                    <a:pt x="2976769" y="84111"/>
                  </a:lnTo>
                  <a:lnTo>
                    <a:pt x="2919777" y="74412"/>
                  </a:lnTo>
                  <a:lnTo>
                    <a:pt x="2861562" y="65245"/>
                  </a:lnTo>
                  <a:lnTo>
                    <a:pt x="2802173" y="56622"/>
                  </a:lnTo>
                  <a:lnTo>
                    <a:pt x="2741656" y="48557"/>
                  </a:lnTo>
                  <a:lnTo>
                    <a:pt x="2680056" y="41062"/>
                  </a:lnTo>
                  <a:lnTo>
                    <a:pt x="2617421" y="34152"/>
                  </a:lnTo>
                  <a:lnTo>
                    <a:pt x="2553797" y="27838"/>
                  </a:lnTo>
                  <a:lnTo>
                    <a:pt x="2489231" y="22134"/>
                  </a:lnTo>
                  <a:lnTo>
                    <a:pt x="2423769" y="17052"/>
                  </a:lnTo>
                  <a:lnTo>
                    <a:pt x="2357458" y="12605"/>
                  </a:lnTo>
                  <a:lnTo>
                    <a:pt x="2290344" y="8808"/>
                  </a:lnTo>
                  <a:lnTo>
                    <a:pt x="2222475" y="5671"/>
                  </a:lnTo>
                  <a:lnTo>
                    <a:pt x="2153896" y="3209"/>
                  </a:lnTo>
                  <a:lnTo>
                    <a:pt x="2084655" y="1435"/>
                  </a:lnTo>
                  <a:lnTo>
                    <a:pt x="2014797" y="360"/>
                  </a:lnTo>
                  <a:lnTo>
                    <a:pt x="1944369" y="0"/>
                  </a:lnTo>
                  <a:close/>
                </a:path>
                <a:path w="3888740" h="4311650">
                  <a:moveTo>
                    <a:pt x="0" y="0"/>
                  </a:moveTo>
                  <a:lnTo>
                    <a:pt x="0" y="0"/>
                  </a:lnTo>
                </a:path>
                <a:path w="3888740" h="4311650">
                  <a:moveTo>
                    <a:pt x="3888740" y="4311650"/>
                  </a:moveTo>
                  <a:lnTo>
                    <a:pt x="3888740" y="4311650"/>
                  </a:lnTo>
                </a:path>
                <a:path w="3888740" h="4311650">
                  <a:moveTo>
                    <a:pt x="1944369" y="3810"/>
                  </a:moveTo>
                  <a:lnTo>
                    <a:pt x="2017468" y="4152"/>
                  </a:lnTo>
                  <a:lnTo>
                    <a:pt x="2089757" y="5173"/>
                  </a:lnTo>
                  <a:lnTo>
                    <a:pt x="2161198" y="6861"/>
                  </a:lnTo>
                  <a:lnTo>
                    <a:pt x="2231752" y="9207"/>
                  </a:lnTo>
                  <a:lnTo>
                    <a:pt x="2301382" y="12200"/>
                  </a:lnTo>
                  <a:lnTo>
                    <a:pt x="2370049" y="15828"/>
                  </a:lnTo>
                  <a:lnTo>
                    <a:pt x="2437715" y="20083"/>
                  </a:lnTo>
                  <a:lnTo>
                    <a:pt x="2504342" y="24953"/>
                  </a:lnTo>
                  <a:lnTo>
                    <a:pt x="2569890" y="30429"/>
                  </a:lnTo>
                  <a:lnTo>
                    <a:pt x="2634323" y="36498"/>
                  </a:lnTo>
                  <a:lnTo>
                    <a:pt x="2697601" y="43152"/>
                  </a:lnTo>
                  <a:lnTo>
                    <a:pt x="2759686" y="50380"/>
                  </a:lnTo>
                  <a:lnTo>
                    <a:pt x="2820541" y="58171"/>
                  </a:lnTo>
                  <a:lnTo>
                    <a:pt x="2880126" y="66514"/>
                  </a:lnTo>
                  <a:lnTo>
                    <a:pt x="2938403" y="75400"/>
                  </a:lnTo>
                  <a:lnTo>
                    <a:pt x="2995335" y="84817"/>
                  </a:lnTo>
                  <a:lnTo>
                    <a:pt x="3050882" y="94756"/>
                  </a:lnTo>
                  <a:lnTo>
                    <a:pt x="3105007" y="105206"/>
                  </a:lnTo>
                  <a:lnTo>
                    <a:pt x="3157671" y="116157"/>
                  </a:lnTo>
                  <a:lnTo>
                    <a:pt x="3208837" y="127597"/>
                  </a:lnTo>
                  <a:lnTo>
                    <a:pt x="3258464" y="139517"/>
                  </a:lnTo>
                  <a:lnTo>
                    <a:pt x="3306516" y="151906"/>
                  </a:lnTo>
                  <a:lnTo>
                    <a:pt x="3352954" y="164754"/>
                  </a:lnTo>
                  <a:lnTo>
                    <a:pt x="3397740" y="178050"/>
                  </a:lnTo>
                  <a:lnTo>
                    <a:pt x="3440835" y="191783"/>
                  </a:lnTo>
                  <a:lnTo>
                    <a:pt x="3482202" y="205944"/>
                  </a:lnTo>
                  <a:lnTo>
                    <a:pt x="3521801" y="220522"/>
                  </a:lnTo>
                  <a:lnTo>
                    <a:pt x="3559595" y="235507"/>
                  </a:lnTo>
                  <a:lnTo>
                    <a:pt x="3595545" y="250887"/>
                  </a:lnTo>
                  <a:lnTo>
                    <a:pt x="3661760" y="282793"/>
                  </a:lnTo>
                  <a:lnTo>
                    <a:pt x="3720141" y="316158"/>
                  </a:lnTo>
                  <a:lnTo>
                    <a:pt x="3770380" y="350898"/>
                  </a:lnTo>
                  <a:lnTo>
                    <a:pt x="3812173" y="386928"/>
                  </a:lnTo>
                  <a:lnTo>
                    <a:pt x="3845211" y="424166"/>
                  </a:lnTo>
                  <a:lnTo>
                    <a:pt x="3869189" y="462528"/>
                  </a:lnTo>
                  <a:lnTo>
                    <a:pt x="3883801" y="501931"/>
                  </a:lnTo>
                  <a:lnTo>
                    <a:pt x="3888740" y="542289"/>
                  </a:lnTo>
                  <a:lnTo>
                    <a:pt x="3887498" y="562500"/>
                  </a:lnTo>
                  <a:lnTo>
                    <a:pt x="3877685" y="602237"/>
                  </a:lnTo>
                  <a:lnTo>
                    <a:pt x="3858352" y="640989"/>
                  </a:lnTo>
                  <a:lnTo>
                    <a:pt x="3829805" y="678672"/>
                  </a:lnTo>
                  <a:lnTo>
                    <a:pt x="3792352" y="715203"/>
                  </a:lnTo>
                  <a:lnTo>
                    <a:pt x="3746297" y="750496"/>
                  </a:lnTo>
                  <a:lnTo>
                    <a:pt x="3691949" y="784467"/>
                  </a:lnTo>
                  <a:lnTo>
                    <a:pt x="3629612" y="817033"/>
                  </a:lnTo>
                  <a:lnTo>
                    <a:pt x="3559595" y="848108"/>
                  </a:lnTo>
                  <a:lnTo>
                    <a:pt x="3521801" y="863061"/>
                  </a:lnTo>
                  <a:lnTo>
                    <a:pt x="3482202" y="877610"/>
                  </a:lnTo>
                  <a:lnTo>
                    <a:pt x="3440835" y="891743"/>
                  </a:lnTo>
                  <a:lnTo>
                    <a:pt x="3397740" y="905452"/>
                  </a:lnTo>
                  <a:lnTo>
                    <a:pt x="3352954" y="918725"/>
                  </a:lnTo>
                  <a:lnTo>
                    <a:pt x="3306516" y="931551"/>
                  </a:lnTo>
                  <a:lnTo>
                    <a:pt x="3258464" y="943921"/>
                  </a:lnTo>
                  <a:lnTo>
                    <a:pt x="3208837" y="955823"/>
                  </a:lnTo>
                  <a:lnTo>
                    <a:pt x="3157671" y="967248"/>
                  </a:lnTo>
                  <a:lnTo>
                    <a:pt x="3105007" y="978184"/>
                  </a:lnTo>
                  <a:lnTo>
                    <a:pt x="3050882" y="988621"/>
                  </a:lnTo>
                  <a:lnTo>
                    <a:pt x="2995335" y="998549"/>
                  </a:lnTo>
                  <a:lnTo>
                    <a:pt x="2938403" y="1007956"/>
                  </a:lnTo>
                  <a:lnTo>
                    <a:pt x="2880126" y="1016833"/>
                  </a:lnTo>
                  <a:lnTo>
                    <a:pt x="2820541" y="1025169"/>
                  </a:lnTo>
                  <a:lnTo>
                    <a:pt x="2759686" y="1032953"/>
                  </a:lnTo>
                  <a:lnTo>
                    <a:pt x="2697601" y="1040175"/>
                  </a:lnTo>
                  <a:lnTo>
                    <a:pt x="2634323" y="1046824"/>
                  </a:lnTo>
                  <a:lnTo>
                    <a:pt x="2569890" y="1052890"/>
                  </a:lnTo>
                  <a:lnTo>
                    <a:pt x="2504342" y="1058363"/>
                  </a:lnTo>
                  <a:lnTo>
                    <a:pt x="2437715" y="1063231"/>
                  </a:lnTo>
                  <a:lnTo>
                    <a:pt x="2370049" y="1067484"/>
                  </a:lnTo>
                  <a:lnTo>
                    <a:pt x="2301382" y="1071111"/>
                  </a:lnTo>
                  <a:lnTo>
                    <a:pt x="2231752" y="1074103"/>
                  </a:lnTo>
                  <a:lnTo>
                    <a:pt x="2161198" y="1076448"/>
                  </a:lnTo>
                  <a:lnTo>
                    <a:pt x="2089757" y="1078136"/>
                  </a:lnTo>
                  <a:lnTo>
                    <a:pt x="2017468" y="1079157"/>
                  </a:lnTo>
                  <a:lnTo>
                    <a:pt x="1944369" y="1079500"/>
                  </a:lnTo>
                  <a:lnTo>
                    <a:pt x="1871271" y="1079157"/>
                  </a:lnTo>
                  <a:lnTo>
                    <a:pt x="1798982" y="1078136"/>
                  </a:lnTo>
                  <a:lnTo>
                    <a:pt x="1727541" y="1076448"/>
                  </a:lnTo>
                  <a:lnTo>
                    <a:pt x="1656987" y="1074103"/>
                  </a:lnTo>
                  <a:lnTo>
                    <a:pt x="1587357" y="1071111"/>
                  </a:lnTo>
                  <a:lnTo>
                    <a:pt x="1518690" y="1067484"/>
                  </a:lnTo>
                  <a:lnTo>
                    <a:pt x="1451024" y="1063231"/>
                  </a:lnTo>
                  <a:lnTo>
                    <a:pt x="1384397" y="1058363"/>
                  </a:lnTo>
                  <a:lnTo>
                    <a:pt x="1318849" y="1052890"/>
                  </a:lnTo>
                  <a:lnTo>
                    <a:pt x="1254416" y="1046824"/>
                  </a:lnTo>
                  <a:lnTo>
                    <a:pt x="1191138" y="1040175"/>
                  </a:lnTo>
                  <a:lnTo>
                    <a:pt x="1129053" y="1032953"/>
                  </a:lnTo>
                  <a:lnTo>
                    <a:pt x="1068198" y="1025169"/>
                  </a:lnTo>
                  <a:lnTo>
                    <a:pt x="1008613" y="1016833"/>
                  </a:lnTo>
                  <a:lnTo>
                    <a:pt x="950336" y="1007956"/>
                  </a:lnTo>
                  <a:lnTo>
                    <a:pt x="893404" y="998549"/>
                  </a:lnTo>
                  <a:lnTo>
                    <a:pt x="837857" y="988621"/>
                  </a:lnTo>
                  <a:lnTo>
                    <a:pt x="783732" y="978184"/>
                  </a:lnTo>
                  <a:lnTo>
                    <a:pt x="731068" y="967248"/>
                  </a:lnTo>
                  <a:lnTo>
                    <a:pt x="679902" y="955823"/>
                  </a:lnTo>
                  <a:lnTo>
                    <a:pt x="630275" y="943921"/>
                  </a:lnTo>
                  <a:lnTo>
                    <a:pt x="582223" y="931551"/>
                  </a:lnTo>
                  <a:lnTo>
                    <a:pt x="535785" y="918725"/>
                  </a:lnTo>
                  <a:lnTo>
                    <a:pt x="490999" y="905452"/>
                  </a:lnTo>
                  <a:lnTo>
                    <a:pt x="447904" y="891743"/>
                  </a:lnTo>
                  <a:lnTo>
                    <a:pt x="406537" y="877610"/>
                  </a:lnTo>
                  <a:lnTo>
                    <a:pt x="366938" y="863061"/>
                  </a:lnTo>
                  <a:lnTo>
                    <a:pt x="329144" y="848108"/>
                  </a:lnTo>
                  <a:lnTo>
                    <a:pt x="293194" y="832762"/>
                  </a:lnTo>
                  <a:lnTo>
                    <a:pt x="226979" y="800931"/>
                  </a:lnTo>
                  <a:lnTo>
                    <a:pt x="168598" y="767652"/>
                  </a:lnTo>
                  <a:lnTo>
                    <a:pt x="118359" y="733009"/>
                  </a:lnTo>
                  <a:lnTo>
                    <a:pt x="76566" y="697087"/>
                  </a:lnTo>
                  <a:lnTo>
                    <a:pt x="43528" y="659969"/>
                  </a:lnTo>
                  <a:lnTo>
                    <a:pt x="19550" y="621741"/>
                  </a:lnTo>
                  <a:lnTo>
                    <a:pt x="4938" y="582486"/>
                  </a:lnTo>
                  <a:lnTo>
                    <a:pt x="0" y="542289"/>
                  </a:lnTo>
                  <a:lnTo>
                    <a:pt x="1241" y="521996"/>
                  </a:lnTo>
                  <a:lnTo>
                    <a:pt x="11054" y="482105"/>
                  </a:lnTo>
                  <a:lnTo>
                    <a:pt x="30387" y="443212"/>
                  </a:lnTo>
                  <a:lnTo>
                    <a:pt x="58934" y="405402"/>
                  </a:lnTo>
                  <a:lnTo>
                    <a:pt x="96387" y="368757"/>
                  </a:lnTo>
                  <a:lnTo>
                    <a:pt x="142442" y="333361"/>
                  </a:lnTo>
                  <a:lnTo>
                    <a:pt x="196790" y="299299"/>
                  </a:lnTo>
                  <a:lnTo>
                    <a:pt x="259127" y="266652"/>
                  </a:lnTo>
                  <a:lnTo>
                    <a:pt x="329144" y="235507"/>
                  </a:lnTo>
                  <a:lnTo>
                    <a:pt x="366938" y="220522"/>
                  </a:lnTo>
                  <a:lnTo>
                    <a:pt x="406537" y="205944"/>
                  </a:lnTo>
                  <a:lnTo>
                    <a:pt x="447904" y="191783"/>
                  </a:lnTo>
                  <a:lnTo>
                    <a:pt x="490999" y="178050"/>
                  </a:lnTo>
                  <a:lnTo>
                    <a:pt x="535785" y="164754"/>
                  </a:lnTo>
                  <a:lnTo>
                    <a:pt x="582223" y="151906"/>
                  </a:lnTo>
                  <a:lnTo>
                    <a:pt x="630275" y="139517"/>
                  </a:lnTo>
                  <a:lnTo>
                    <a:pt x="679902" y="127597"/>
                  </a:lnTo>
                  <a:lnTo>
                    <a:pt x="731068" y="116157"/>
                  </a:lnTo>
                  <a:lnTo>
                    <a:pt x="783732" y="105206"/>
                  </a:lnTo>
                  <a:lnTo>
                    <a:pt x="837857" y="94756"/>
                  </a:lnTo>
                  <a:lnTo>
                    <a:pt x="893404" y="84817"/>
                  </a:lnTo>
                  <a:lnTo>
                    <a:pt x="950336" y="75400"/>
                  </a:lnTo>
                  <a:lnTo>
                    <a:pt x="1008613" y="66514"/>
                  </a:lnTo>
                  <a:lnTo>
                    <a:pt x="1068198" y="58171"/>
                  </a:lnTo>
                  <a:lnTo>
                    <a:pt x="1129053" y="50380"/>
                  </a:lnTo>
                  <a:lnTo>
                    <a:pt x="1191138" y="43152"/>
                  </a:lnTo>
                  <a:lnTo>
                    <a:pt x="1254416" y="36498"/>
                  </a:lnTo>
                  <a:lnTo>
                    <a:pt x="1318849" y="30429"/>
                  </a:lnTo>
                  <a:lnTo>
                    <a:pt x="1384397" y="24953"/>
                  </a:lnTo>
                  <a:lnTo>
                    <a:pt x="1451024" y="20083"/>
                  </a:lnTo>
                  <a:lnTo>
                    <a:pt x="1518690" y="15828"/>
                  </a:lnTo>
                  <a:lnTo>
                    <a:pt x="1587357" y="12200"/>
                  </a:lnTo>
                  <a:lnTo>
                    <a:pt x="1656987" y="9207"/>
                  </a:lnTo>
                  <a:lnTo>
                    <a:pt x="1727541" y="6861"/>
                  </a:lnTo>
                  <a:lnTo>
                    <a:pt x="1798982" y="5173"/>
                  </a:lnTo>
                  <a:lnTo>
                    <a:pt x="1871271" y="4152"/>
                  </a:lnTo>
                  <a:lnTo>
                    <a:pt x="1944369" y="3810"/>
                  </a:lnTo>
                  <a:close/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31410" y="951003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90">
                  <a:moveTo>
                    <a:pt x="0" y="0"/>
                  </a:moveTo>
                  <a:lnTo>
                    <a:pt x="0" y="34109"/>
                  </a:lnTo>
                </a:path>
              </a:pathLst>
            </a:custGeom>
            <a:ln w="317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20150" y="204596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09653" y="951003"/>
            <a:ext cx="3917315" cy="4693285"/>
            <a:chOff x="309653" y="951003"/>
            <a:chExt cx="3917315" cy="4693285"/>
          </a:xfrm>
        </p:grpSpPr>
        <p:sp>
          <p:nvSpPr>
            <p:cNvPr id="7" name="object 7"/>
            <p:cNvSpPr/>
            <p:nvPr/>
          </p:nvSpPr>
          <p:spPr>
            <a:xfrm>
              <a:off x="1162050" y="2355850"/>
              <a:ext cx="2212340" cy="71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3580" y="2426969"/>
              <a:ext cx="3053080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4980" y="2504439"/>
              <a:ext cx="3586480" cy="7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2580" y="2580640"/>
              <a:ext cx="389001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2580" y="2656840"/>
              <a:ext cx="3890010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580" y="273304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2580" y="280924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2580" y="288544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2580" y="296164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2580" y="303784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2580" y="311404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2580" y="319024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2580" y="32677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2580" y="33439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2580" y="34201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2580" y="34963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2580" y="35725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2580" y="36487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2580" y="37249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2580" y="38011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2580" y="38773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2580" y="39535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580" y="4029709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580" y="410718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580" y="418338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2580" y="425958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2580" y="433578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2580" y="441198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2580" y="448818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2580" y="456438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2580" y="464058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2580" y="471678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2580" y="479298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2580" y="487045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2580" y="494665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2580" y="502285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2580" y="509905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2580" y="5175250"/>
              <a:ext cx="389001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2580" y="5251450"/>
              <a:ext cx="389001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2580" y="5327650"/>
              <a:ext cx="3890010" cy="7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4980" y="5403850"/>
              <a:ext cx="3586480" cy="76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3580" y="5480050"/>
              <a:ext cx="3129280" cy="76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62050" y="5556250"/>
              <a:ext cx="2212340" cy="736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3850" y="2355850"/>
              <a:ext cx="3888740" cy="3274060"/>
            </a:xfrm>
            <a:custGeom>
              <a:avLst/>
              <a:gdLst/>
              <a:ahLst/>
              <a:cxnLst/>
              <a:rect l="l" t="t" r="r" b="b"/>
              <a:pathLst>
                <a:path w="3888740" h="3274060">
                  <a:moveTo>
                    <a:pt x="1944370" y="0"/>
                  </a:moveTo>
                  <a:lnTo>
                    <a:pt x="1870680" y="298"/>
                  </a:lnTo>
                  <a:lnTo>
                    <a:pt x="1797617" y="1188"/>
                  </a:lnTo>
                  <a:lnTo>
                    <a:pt x="1725233" y="2657"/>
                  </a:lnTo>
                  <a:lnTo>
                    <a:pt x="1653582" y="4694"/>
                  </a:lnTo>
                  <a:lnTo>
                    <a:pt x="1582718" y="7289"/>
                  </a:lnTo>
                  <a:lnTo>
                    <a:pt x="1512693" y="10430"/>
                  </a:lnTo>
                  <a:lnTo>
                    <a:pt x="1443562" y="14105"/>
                  </a:lnTo>
                  <a:lnTo>
                    <a:pt x="1375377" y="18305"/>
                  </a:lnTo>
                  <a:lnTo>
                    <a:pt x="1308192" y="23017"/>
                  </a:lnTo>
                  <a:lnTo>
                    <a:pt x="1242060" y="28231"/>
                  </a:lnTo>
                  <a:lnTo>
                    <a:pt x="1177035" y="33935"/>
                  </a:lnTo>
                  <a:lnTo>
                    <a:pt x="1113170" y="40119"/>
                  </a:lnTo>
                  <a:lnTo>
                    <a:pt x="1050518" y="46771"/>
                  </a:lnTo>
                  <a:lnTo>
                    <a:pt x="989133" y="53880"/>
                  </a:lnTo>
                  <a:lnTo>
                    <a:pt x="929069" y="61436"/>
                  </a:lnTo>
                  <a:lnTo>
                    <a:pt x="870378" y="69426"/>
                  </a:lnTo>
                  <a:lnTo>
                    <a:pt x="813114" y="77840"/>
                  </a:lnTo>
                  <a:lnTo>
                    <a:pt x="757330" y="86667"/>
                  </a:lnTo>
                  <a:lnTo>
                    <a:pt x="703080" y="95895"/>
                  </a:lnTo>
                  <a:lnTo>
                    <a:pt x="650417" y="105514"/>
                  </a:lnTo>
                  <a:lnTo>
                    <a:pt x="599395" y="115512"/>
                  </a:lnTo>
                  <a:lnTo>
                    <a:pt x="550067" y="125878"/>
                  </a:lnTo>
                  <a:lnTo>
                    <a:pt x="502485" y="136601"/>
                  </a:lnTo>
                  <a:lnTo>
                    <a:pt x="456705" y="147671"/>
                  </a:lnTo>
                  <a:lnTo>
                    <a:pt x="412779" y="159075"/>
                  </a:lnTo>
                  <a:lnTo>
                    <a:pt x="370759" y="170803"/>
                  </a:lnTo>
                  <a:lnTo>
                    <a:pt x="330701" y="182844"/>
                  </a:lnTo>
                  <a:lnTo>
                    <a:pt x="292657" y="195186"/>
                  </a:lnTo>
                  <a:lnTo>
                    <a:pt x="256681" y="207818"/>
                  </a:lnTo>
                  <a:lnTo>
                    <a:pt x="191144" y="233910"/>
                  </a:lnTo>
                  <a:lnTo>
                    <a:pt x="134518" y="261030"/>
                  </a:lnTo>
                  <a:lnTo>
                    <a:pt x="87230" y="289089"/>
                  </a:lnTo>
                  <a:lnTo>
                    <a:pt x="49707" y="317999"/>
                  </a:lnTo>
                  <a:lnTo>
                    <a:pt x="22377" y="347669"/>
                  </a:lnTo>
                  <a:lnTo>
                    <a:pt x="1425" y="393409"/>
                  </a:lnTo>
                  <a:lnTo>
                    <a:pt x="0" y="408939"/>
                  </a:lnTo>
                  <a:lnTo>
                    <a:pt x="0" y="2863850"/>
                  </a:lnTo>
                  <a:lnTo>
                    <a:pt x="12667" y="2910044"/>
                  </a:lnTo>
                  <a:lnTo>
                    <a:pt x="49707" y="2954858"/>
                  </a:lnTo>
                  <a:lnTo>
                    <a:pt x="87230" y="2983815"/>
                  </a:lnTo>
                  <a:lnTo>
                    <a:pt x="134518" y="3011933"/>
                  </a:lnTo>
                  <a:lnTo>
                    <a:pt x="191144" y="3039121"/>
                  </a:lnTo>
                  <a:lnTo>
                    <a:pt x="256681" y="3065287"/>
                  </a:lnTo>
                  <a:lnTo>
                    <a:pt x="292657" y="3077959"/>
                  </a:lnTo>
                  <a:lnTo>
                    <a:pt x="330701" y="3090342"/>
                  </a:lnTo>
                  <a:lnTo>
                    <a:pt x="370759" y="3102425"/>
                  </a:lnTo>
                  <a:lnTo>
                    <a:pt x="412779" y="3114195"/>
                  </a:lnTo>
                  <a:lnTo>
                    <a:pt x="456705" y="3125643"/>
                  </a:lnTo>
                  <a:lnTo>
                    <a:pt x="502485" y="3136756"/>
                  </a:lnTo>
                  <a:lnTo>
                    <a:pt x="550067" y="3147524"/>
                  </a:lnTo>
                  <a:lnTo>
                    <a:pt x="599395" y="3157934"/>
                  </a:lnTo>
                  <a:lnTo>
                    <a:pt x="650417" y="3167977"/>
                  </a:lnTo>
                  <a:lnTo>
                    <a:pt x="703080" y="3177639"/>
                  </a:lnTo>
                  <a:lnTo>
                    <a:pt x="757330" y="3186911"/>
                  </a:lnTo>
                  <a:lnTo>
                    <a:pt x="813114" y="3195781"/>
                  </a:lnTo>
                  <a:lnTo>
                    <a:pt x="870378" y="3204236"/>
                  </a:lnTo>
                  <a:lnTo>
                    <a:pt x="929069" y="3212267"/>
                  </a:lnTo>
                  <a:lnTo>
                    <a:pt x="989133" y="3219862"/>
                  </a:lnTo>
                  <a:lnTo>
                    <a:pt x="1050518" y="3227010"/>
                  </a:lnTo>
                  <a:lnTo>
                    <a:pt x="1113170" y="3233698"/>
                  </a:lnTo>
                  <a:lnTo>
                    <a:pt x="1177035" y="3239917"/>
                  </a:lnTo>
                  <a:lnTo>
                    <a:pt x="1242060" y="3245654"/>
                  </a:lnTo>
                  <a:lnTo>
                    <a:pt x="1308192" y="3250898"/>
                  </a:lnTo>
                  <a:lnTo>
                    <a:pt x="1375377" y="3255639"/>
                  </a:lnTo>
                  <a:lnTo>
                    <a:pt x="1443562" y="3259864"/>
                  </a:lnTo>
                  <a:lnTo>
                    <a:pt x="1512693" y="3263562"/>
                  </a:lnTo>
                  <a:lnTo>
                    <a:pt x="1582718" y="3266723"/>
                  </a:lnTo>
                  <a:lnTo>
                    <a:pt x="1653582" y="3269334"/>
                  </a:lnTo>
                  <a:lnTo>
                    <a:pt x="1725233" y="3271384"/>
                  </a:lnTo>
                  <a:lnTo>
                    <a:pt x="1797617" y="3272863"/>
                  </a:lnTo>
                  <a:lnTo>
                    <a:pt x="1870680" y="3273758"/>
                  </a:lnTo>
                  <a:lnTo>
                    <a:pt x="1944370" y="3274060"/>
                  </a:lnTo>
                  <a:lnTo>
                    <a:pt x="2018059" y="3273758"/>
                  </a:lnTo>
                  <a:lnTo>
                    <a:pt x="2091122" y="3272863"/>
                  </a:lnTo>
                  <a:lnTo>
                    <a:pt x="2163506" y="3271384"/>
                  </a:lnTo>
                  <a:lnTo>
                    <a:pt x="2235157" y="3269334"/>
                  </a:lnTo>
                  <a:lnTo>
                    <a:pt x="2306021" y="3266723"/>
                  </a:lnTo>
                  <a:lnTo>
                    <a:pt x="2376046" y="3263562"/>
                  </a:lnTo>
                  <a:lnTo>
                    <a:pt x="2445177" y="3259864"/>
                  </a:lnTo>
                  <a:lnTo>
                    <a:pt x="2513362" y="3255639"/>
                  </a:lnTo>
                  <a:lnTo>
                    <a:pt x="2580547" y="3250898"/>
                  </a:lnTo>
                  <a:lnTo>
                    <a:pt x="2646679" y="3245654"/>
                  </a:lnTo>
                  <a:lnTo>
                    <a:pt x="2711704" y="3239917"/>
                  </a:lnTo>
                  <a:lnTo>
                    <a:pt x="2775569" y="3233698"/>
                  </a:lnTo>
                  <a:lnTo>
                    <a:pt x="2838221" y="3227010"/>
                  </a:lnTo>
                  <a:lnTo>
                    <a:pt x="2899606" y="3219862"/>
                  </a:lnTo>
                  <a:lnTo>
                    <a:pt x="2959670" y="3212267"/>
                  </a:lnTo>
                  <a:lnTo>
                    <a:pt x="3018361" y="3204236"/>
                  </a:lnTo>
                  <a:lnTo>
                    <a:pt x="3075625" y="3195781"/>
                  </a:lnTo>
                  <a:lnTo>
                    <a:pt x="3131409" y="3186911"/>
                  </a:lnTo>
                  <a:lnTo>
                    <a:pt x="3185659" y="3177639"/>
                  </a:lnTo>
                  <a:lnTo>
                    <a:pt x="3238322" y="3167977"/>
                  </a:lnTo>
                  <a:lnTo>
                    <a:pt x="3289344" y="3157934"/>
                  </a:lnTo>
                  <a:lnTo>
                    <a:pt x="3338672" y="3147524"/>
                  </a:lnTo>
                  <a:lnTo>
                    <a:pt x="3386254" y="3136756"/>
                  </a:lnTo>
                  <a:lnTo>
                    <a:pt x="3432034" y="3125643"/>
                  </a:lnTo>
                  <a:lnTo>
                    <a:pt x="3475960" y="3114195"/>
                  </a:lnTo>
                  <a:lnTo>
                    <a:pt x="3517980" y="3102425"/>
                  </a:lnTo>
                  <a:lnTo>
                    <a:pt x="3558038" y="3090342"/>
                  </a:lnTo>
                  <a:lnTo>
                    <a:pt x="3596082" y="3077959"/>
                  </a:lnTo>
                  <a:lnTo>
                    <a:pt x="3632058" y="3065287"/>
                  </a:lnTo>
                  <a:lnTo>
                    <a:pt x="3697595" y="3039121"/>
                  </a:lnTo>
                  <a:lnTo>
                    <a:pt x="3754221" y="3011933"/>
                  </a:lnTo>
                  <a:lnTo>
                    <a:pt x="3801509" y="2983815"/>
                  </a:lnTo>
                  <a:lnTo>
                    <a:pt x="3839032" y="2954858"/>
                  </a:lnTo>
                  <a:lnTo>
                    <a:pt x="3866362" y="2925150"/>
                  </a:lnTo>
                  <a:lnTo>
                    <a:pt x="3887314" y="2879382"/>
                  </a:lnTo>
                  <a:lnTo>
                    <a:pt x="3888740" y="2863850"/>
                  </a:lnTo>
                  <a:lnTo>
                    <a:pt x="3888740" y="408939"/>
                  </a:lnTo>
                  <a:lnTo>
                    <a:pt x="3876072" y="362763"/>
                  </a:lnTo>
                  <a:lnTo>
                    <a:pt x="3839032" y="317999"/>
                  </a:lnTo>
                  <a:lnTo>
                    <a:pt x="3801509" y="289089"/>
                  </a:lnTo>
                  <a:lnTo>
                    <a:pt x="3754221" y="261030"/>
                  </a:lnTo>
                  <a:lnTo>
                    <a:pt x="3697595" y="233910"/>
                  </a:lnTo>
                  <a:lnTo>
                    <a:pt x="3632058" y="207818"/>
                  </a:lnTo>
                  <a:lnTo>
                    <a:pt x="3596082" y="195186"/>
                  </a:lnTo>
                  <a:lnTo>
                    <a:pt x="3558038" y="182844"/>
                  </a:lnTo>
                  <a:lnTo>
                    <a:pt x="3517980" y="170803"/>
                  </a:lnTo>
                  <a:lnTo>
                    <a:pt x="3475960" y="159075"/>
                  </a:lnTo>
                  <a:lnTo>
                    <a:pt x="3432034" y="147671"/>
                  </a:lnTo>
                  <a:lnTo>
                    <a:pt x="3386254" y="136601"/>
                  </a:lnTo>
                  <a:lnTo>
                    <a:pt x="3338672" y="125878"/>
                  </a:lnTo>
                  <a:lnTo>
                    <a:pt x="3289344" y="115512"/>
                  </a:lnTo>
                  <a:lnTo>
                    <a:pt x="3238322" y="105514"/>
                  </a:lnTo>
                  <a:lnTo>
                    <a:pt x="3185659" y="95895"/>
                  </a:lnTo>
                  <a:lnTo>
                    <a:pt x="3131409" y="86667"/>
                  </a:lnTo>
                  <a:lnTo>
                    <a:pt x="3075625" y="77840"/>
                  </a:lnTo>
                  <a:lnTo>
                    <a:pt x="3018361" y="69426"/>
                  </a:lnTo>
                  <a:lnTo>
                    <a:pt x="2959670" y="61436"/>
                  </a:lnTo>
                  <a:lnTo>
                    <a:pt x="2899606" y="53880"/>
                  </a:lnTo>
                  <a:lnTo>
                    <a:pt x="2838221" y="46771"/>
                  </a:lnTo>
                  <a:lnTo>
                    <a:pt x="2775569" y="40119"/>
                  </a:lnTo>
                  <a:lnTo>
                    <a:pt x="2711704" y="33935"/>
                  </a:lnTo>
                  <a:lnTo>
                    <a:pt x="2646679" y="28231"/>
                  </a:lnTo>
                  <a:lnTo>
                    <a:pt x="2580547" y="23017"/>
                  </a:lnTo>
                  <a:lnTo>
                    <a:pt x="2513362" y="18305"/>
                  </a:lnTo>
                  <a:lnTo>
                    <a:pt x="2445177" y="14105"/>
                  </a:lnTo>
                  <a:lnTo>
                    <a:pt x="2376046" y="10430"/>
                  </a:lnTo>
                  <a:lnTo>
                    <a:pt x="2306021" y="7289"/>
                  </a:lnTo>
                  <a:lnTo>
                    <a:pt x="2235157" y="4694"/>
                  </a:lnTo>
                  <a:lnTo>
                    <a:pt x="2163506" y="2657"/>
                  </a:lnTo>
                  <a:lnTo>
                    <a:pt x="2091122" y="1188"/>
                  </a:lnTo>
                  <a:lnTo>
                    <a:pt x="2018059" y="298"/>
                  </a:lnTo>
                  <a:lnTo>
                    <a:pt x="1944370" y="0"/>
                  </a:lnTo>
                  <a:close/>
                </a:path>
                <a:path w="3888740" h="3274060">
                  <a:moveTo>
                    <a:pt x="0" y="0"/>
                  </a:moveTo>
                  <a:lnTo>
                    <a:pt x="0" y="0"/>
                  </a:lnTo>
                </a:path>
                <a:path w="3888740" h="3274060">
                  <a:moveTo>
                    <a:pt x="3888740" y="3274060"/>
                  </a:moveTo>
                  <a:lnTo>
                    <a:pt x="3888740" y="327406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62050" y="2355850"/>
              <a:ext cx="2212340" cy="711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03580" y="2426969"/>
              <a:ext cx="3053080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4980" y="2504439"/>
              <a:ext cx="3586480" cy="76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2580" y="2580640"/>
              <a:ext cx="3890010" cy="76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2580" y="2656840"/>
              <a:ext cx="3890010" cy="762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2580" y="2733040"/>
              <a:ext cx="3890010" cy="76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2580" y="2809240"/>
              <a:ext cx="3890010" cy="762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8780" y="2885440"/>
              <a:ext cx="3738880" cy="762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1180" y="2961640"/>
              <a:ext cx="3434080" cy="762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79779" y="3037840"/>
              <a:ext cx="2976880" cy="1371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850" y="965199"/>
              <a:ext cx="3888740" cy="4664710"/>
            </a:xfrm>
            <a:custGeom>
              <a:avLst/>
              <a:gdLst/>
              <a:ahLst/>
              <a:cxnLst/>
              <a:rect l="l" t="t" r="r" b="b"/>
              <a:pathLst>
                <a:path w="3888740" h="4664710">
                  <a:moveTo>
                    <a:pt x="1944370" y="1390650"/>
                  </a:moveTo>
                  <a:lnTo>
                    <a:pt x="1870680" y="1390948"/>
                  </a:lnTo>
                  <a:lnTo>
                    <a:pt x="1797617" y="1391838"/>
                  </a:lnTo>
                  <a:lnTo>
                    <a:pt x="1725233" y="1393307"/>
                  </a:lnTo>
                  <a:lnTo>
                    <a:pt x="1653582" y="1395344"/>
                  </a:lnTo>
                  <a:lnTo>
                    <a:pt x="1582718" y="1397939"/>
                  </a:lnTo>
                  <a:lnTo>
                    <a:pt x="1512693" y="1401080"/>
                  </a:lnTo>
                  <a:lnTo>
                    <a:pt x="1443562" y="1404755"/>
                  </a:lnTo>
                  <a:lnTo>
                    <a:pt x="1375377" y="1408955"/>
                  </a:lnTo>
                  <a:lnTo>
                    <a:pt x="1308192" y="1413667"/>
                  </a:lnTo>
                  <a:lnTo>
                    <a:pt x="1242060" y="1418881"/>
                  </a:lnTo>
                  <a:lnTo>
                    <a:pt x="1177035" y="1424585"/>
                  </a:lnTo>
                  <a:lnTo>
                    <a:pt x="1113170" y="1430769"/>
                  </a:lnTo>
                  <a:lnTo>
                    <a:pt x="1050518" y="1437421"/>
                  </a:lnTo>
                  <a:lnTo>
                    <a:pt x="989133" y="1444530"/>
                  </a:lnTo>
                  <a:lnTo>
                    <a:pt x="929069" y="1452086"/>
                  </a:lnTo>
                  <a:lnTo>
                    <a:pt x="870378" y="1460076"/>
                  </a:lnTo>
                  <a:lnTo>
                    <a:pt x="813114" y="1468490"/>
                  </a:lnTo>
                  <a:lnTo>
                    <a:pt x="757330" y="1477317"/>
                  </a:lnTo>
                  <a:lnTo>
                    <a:pt x="703080" y="1486545"/>
                  </a:lnTo>
                  <a:lnTo>
                    <a:pt x="650417" y="1496164"/>
                  </a:lnTo>
                  <a:lnTo>
                    <a:pt x="599395" y="1506162"/>
                  </a:lnTo>
                  <a:lnTo>
                    <a:pt x="550067" y="1516528"/>
                  </a:lnTo>
                  <a:lnTo>
                    <a:pt x="502485" y="1527251"/>
                  </a:lnTo>
                  <a:lnTo>
                    <a:pt x="456705" y="1538321"/>
                  </a:lnTo>
                  <a:lnTo>
                    <a:pt x="412779" y="1549725"/>
                  </a:lnTo>
                  <a:lnTo>
                    <a:pt x="370759" y="1561453"/>
                  </a:lnTo>
                  <a:lnTo>
                    <a:pt x="330701" y="1573494"/>
                  </a:lnTo>
                  <a:lnTo>
                    <a:pt x="292657" y="1585836"/>
                  </a:lnTo>
                  <a:lnTo>
                    <a:pt x="256681" y="1598468"/>
                  </a:lnTo>
                  <a:lnTo>
                    <a:pt x="191144" y="1624560"/>
                  </a:lnTo>
                  <a:lnTo>
                    <a:pt x="134518" y="1651680"/>
                  </a:lnTo>
                  <a:lnTo>
                    <a:pt x="87230" y="1679739"/>
                  </a:lnTo>
                  <a:lnTo>
                    <a:pt x="49707" y="1708649"/>
                  </a:lnTo>
                  <a:lnTo>
                    <a:pt x="22377" y="1738319"/>
                  </a:lnTo>
                  <a:lnTo>
                    <a:pt x="1425" y="1784059"/>
                  </a:lnTo>
                  <a:lnTo>
                    <a:pt x="0" y="1799589"/>
                  </a:lnTo>
                  <a:lnTo>
                    <a:pt x="1425" y="1815036"/>
                  </a:lnTo>
                  <a:lnTo>
                    <a:pt x="22377" y="1860568"/>
                  </a:lnTo>
                  <a:lnTo>
                    <a:pt x="49707" y="1890137"/>
                  </a:lnTo>
                  <a:lnTo>
                    <a:pt x="87230" y="1918970"/>
                  </a:lnTo>
                  <a:lnTo>
                    <a:pt x="134518" y="1946977"/>
                  </a:lnTo>
                  <a:lnTo>
                    <a:pt x="191144" y="1974066"/>
                  </a:lnTo>
                  <a:lnTo>
                    <a:pt x="256681" y="2000147"/>
                  </a:lnTo>
                  <a:lnTo>
                    <a:pt x="292657" y="2012780"/>
                  </a:lnTo>
                  <a:lnTo>
                    <a:pt x="330701" y="2025126"/>
                  </a:lnTo>
                  <a:lnTo>
                    <a:pt x="370759" y="2037175"/>
                  </a:lnTo>
                  <a:lnTo>
                    <a:pt x="412779" y="2048915"/>
                  </a:lnTo>
                  <a:lnTo>
                    <a:pt x="456705" y="2060334"/>
                  </a:lnTo>
                  <a:lnTo>
                    <a:pt x="502485" y="2071421"/>
                  </a:lnTo>
                  <a:lnTo>
                    <a:pt x="550067" y="2082164"/>
                  </a:lnTo>
                  <a:lnTo>
                    <a:pt x="599395" y="2092552"/>
                  </a:lnTo>
                  <a:lnTo>
                    <a:pt x="650417" y="2102575"/>
                  </a:lnTo>
                  <a:lnTo>
                    <a:pt x="703080" y="2112219"/>
                  </a:lnTo>
                  <a:lnTo>
                    <a:pt x="757330" y="2121474"/>
                  </a:lnTo>
                  <a:lnTo>
                    <a:pt x="813114" y="2130329"/>
                  </a:lnTo>
                  <a:lnTo>
                    <a:pt x="870378" y="2138772"/>
                  </a:lnTo>
                  <a:lnTo>
                    <a:pt x="929069" y="2146791"/>
                  </a:lnTo>
                  <a:lnTo>
                    <a:pt x="989133" y="2154376"/>
                  </a:lnTo>
                  <a:lnTo>
                    <a:pt x="1050518" y="2161515"/>
                  </a:lnTo>
                  <a:lnTo>
                    <a:pt x="1113170" y="2168196"/>
                  </a:lnTo>
                  <a:lnTo>
                    <a:pt x="1177035" y="2174408"/>
                  </a:lnTo>
                  <a:lnTo>
                    <a:pt x="1242060" y="2180140"/>
                  </a:lnTo>
                  <a:lnTo>
                    <a:pt x="1308192" y="2185380"/>
                  </a:lnTo>
                  <a:lnTo>
                    <a:pt x="1375377" y="2190117"/>
                  </a:lnTo>
                  <a:lnTo>
                    <a:pt x="1443562" y="2194339"/>
                  </a:lnTo>
                  <a:lnTo>
                    <a:pt x="1512693" y="2198036"/>
                  </a:lnTo>
                  <a:lnTo>
                    <a:pt x="1582718" y="2201194"/>
                  </a:lnTo>
                  <a:lnTo>
                    <a:pt x="1653582" y="2203805"/>
                  </a:lnTo>
                  <a:lnTo>
                    <a:pt x="1725233" y="2205855"/>
                  </a:lnTo>
                  <a:lnTo>
                    <a:pt x="1797617" y="2207333"/>
                  </a:lnTo>
                  <a:lnTo>
                    <a:pt x="1870680" y="2208228"/>
                  </a:lnTo>
                  <a:lnTo>
                    <a:pt x="1944370" y="2208529"/>
                  </a:lnTo>
                  <a:lnTo>
                    <a:pt x="2018059" y="2208228"/>
                  </a:lnTo>
                  <a:lnTo>
                    <a:pt x="2091122" y="2207333"/>
                  </a:lnTo>
                  <a:lnTo>
                    <a:pt x="2163506" y="2205855"/>
                  </a:lnTo>
                  <a:lnTo>
                    <a:pt x="2235157" y="2203805"/>
                  </a:lnTo>
                  <a:lnTo>
                    <a:pt x="2306021" y="2201194"/>
                  </a:lnTo>
                  <a:lnTo>
                    <a:pt x="2376046" y="2198036"/>
                  </a:lnTo>
                  <a:lnTo>
                    <a:pt x="2445177" y="2194339"/>
                  </a:lnTo>
                  <a:lnTo>
                    <a:pt x="2513362" y="2190117"/>
                  </a:lnTo>
                  <a:lnTo>
                    <a:pt x="2580547" y="2185380"/>
                  </a:lnTo>
                  <a:lnTo>
                    <a:pt x="2646679" y="2180140"/>
                  </a:lnTo>
                  <a:lnTo>
                    <a:pt x="2711704" y="2174408"/>
                  </a:lnTo>
                  <a:lnTo>
                    <a:pt x="2775569" y="2168196"/>
                  </a:lnTo>
                  <a:lnTo>
                    <a:pt x="2838221" y="2161515"/>
                  </a:lnTo>
                  <a:lnTo>
                    <a:pt x="2899606" y="2154376"/>
                  </a:lnTo>
                  <a:lnTo>
                    <a:pt x="2959670" y="2146791"/>
                  </a:lnTo>
                  <a:lnTo>
                    <a:pt x="3018361" y="2138772"/>
                  </a:lnTo>
                  <a:lnTo>
                    <a:pt x="3075625" y="2130329"/>
                  </a:lnTo>
                  <a:lnTo>
                    <a:pt x="3131409" y="2121474"/>
                  </a:lnTo>
                  <a:lnTo>
                    <a:pt x="3185659" y="2112219"/>
                  </a:lnTo>
                  <a:lnTo>
                    <a:pt x="3238322" y="2102575"/>
                  </a:lnTo>
                  <a:lnTo>
                    <a:pt x="3289344" y="2092552"/>
                  </a:lnTo>
                  <a:lnTo>
                    <a:pt x="3338672" y="2082164"/>
                  </a:lnTo>
                  <a:lnTo>
                    <a:pt x="3386254" y="2071421"/>
                  </a:lnTo>
                  <a:lnTo>
                    <a:pt x="3432034" y="2060334"/>
                  </a:lnTo>
                  <a:lnTo>
                    <a:pt x="3475960" y="2048915"/>
                  </a:lnTo>
                  <a:lnTo>
                    <a:pt x="3517980" y="2037175"/>
                  </a:lnTo>
                  <a:lnTo>
                    <a:pt x="3558038" y="2025126"/>
                  </a:lnTo>
                  <a:lnTo>
                    <a:pt x="3596082" y="2012780"/>
                  </a:lnTo>
                  <a:lnTo>
                    <a:pt x="3632058" y="2000147"/>
                  </a:lnTo>
                  <a:lnTo>
                    <a:pt x="3697595" y="1974066"/>
                  </a:lnTo>
                  <a:lnTo>
                    <a:pt x="3754221" y="1946977"/>
                  </a:lnTo>
                  <a:lnTo>
                    <a:pt x="3801509" y="1918970"/>
                  </a:lnTo>
                  <a:lnTo>
                    <a:pt x="3839032" y="1890137"/>
                  </a:lnTo>
                  <a:lnTo>
                    <a:pt x="3866362" y="1860568"/>
                  </a:lnTo>
                  <a:lnTo>
                    <a:pt x="3887314" y="1815036"/>
                  </a:lnTo>
                  <a:lnTo>
                    <a:pt x="3888740" y="1799589"/>
                  </a:lnTo>
                  <a:lnTo>
                    <a:pt x="3887314" y="1784059"/>
                  </a:lnTo>
                  <a:lnTo>
                    <a:pt x="3866362" y="1738319"/>
                  </a:lnTo>
                  <a:lnTo>
                    <a:pt x="3839032" y="1708649"/>
                  </a:lnTo>
                  <a:lnTo>
                    <a:pt x="3801509" y="1679739"/>
                  </a:lnTo>
                  <a:lnTo>
                    <a:pt x="3754221" y="1651680"/>
                  </a:lnTo>
                  <a:lnTo>
                    <a:pt x="3697595" y="1624560"/>
                  </a:lnTo>
                  <a:lnTo>
                    <a:pt x="3632058" y="1598468"/>
                  </a:lnTo>
                  <a:lnTo>
                    <a:pt x="3596082" y="1585836"/>
                  </a:lnTo>
                  <a:lnTo>
                    <a:pt x="3558038" y="1573494"/>
                  </a:lnTo>
                  <a:lnTo>
                    <a:pt x="3517980" y="1561453"/>
                  </a:lnTo>
                  <a:lnTo>
                    <a:pt x="3475960" y="1549725"/>
                  </a:lnTo>
                  <a:lnTo>
                    <a:pt x="3432034" y="1538321"/>
                  </a:lnTo>
                  <a:lnTo>
                    <a:pt x="3386254" y="1527251"/>
                  </a:lnTo>
                  <a:lnTo>
                    <a:pt x="3338672" y="1516528"/>
                  </a:lnTo>
                  <a:lnTo>
                    <a:pt x="3289344" y="1506162"/>
                  </a:lnTo>
                  <a:lnTo>
                    <a:pt x="3238322" y="1496164"/>
                  </a:lnTo>
                  <a:lnTo>
                    <a:pt x="3185659" y="1486545"/>
                  </a:lnTo>
                  <a:lnTo>
                    <a:pt x="3131409" y="1477317"/>
                  </a:lnTo>
                  <a:lnTo>
                    <a:pt x="3075625" y="1468490"/>
                  </a:lnTo>
                  <a:lnTo>
                    <a:pt x="3018361" y="1460076"/>
                  </a:lnTo>
                  <a:lnTo>
                    <a:pt x="2959670" y="1452086"/>
                  </a:lnTo>
                  <a:lnTo>
                    <a:pt x="2899606" y="1444530"/>
                  </a:lnTo>
                  <a:lnTo>
                    <a:pt x="2838221" y="1437421"/>
                  </a:lnTo>
                  <a:lnTo>
                    <a:pt x="2775569" y="1430769"/>
                  </a:lnTo>
                  <a:lnTo>
                    <a:pt x="2711704" y="1424585"/>
                  </a:lnTo>
                  <a:lnTo>
                    <a:pt x="2646679" y="1418881"/>
                  </a:lnTo>
                  <a:lnTo>
                    <a:pt x="2580547" y="1413667"/>
                  </a:lnTo>
                  <a:lnTo>
                    <a:pt x="2513362" y="1408955"/>
                  </a:lnTo>
                  <a:lnTo>
                    <a:pt x="2445177" y="1404755"/>
                  </a:lnTo>
                  <a:lnTo>
                    <a:pt x="2376046" y="1401080"/>
                  </a:lnTo>
                  <a:lnTo>
                    <a:pt x="2306021" y="1397939"/>
                  </a:lnTo>
                  <a:lnTo>
                    <a:pt x="2235157" y="1395344"/>
                  </a:lnTo>
                  <a:lnTo>
                    <a:pt x="2163506" y="1393307"/>
                  </a:lnTo>
                  <a:lnTo>
                    <a:pt x="2091122" y="1391838"/>
                  </a:lnTo>
                  <a:lnTo>
                    <a:pt x="2018059" y="1390948"/>
                  </a:lnTo>
                  <a:lnTo>
                    <a:pt x="1944370" y="1390650"/>
                  </a:lnTo>
                  <a:close/>
                </a:path>
                <a:path w="3888740" h="4664710">
                  <a:moveTo>
                    <a:pt x="0" y="1390650"/>
                  </a:moveTo>
                  <a:lnTo>
                    <a:pt x="0" y="1390650"/>
                  </a:lnTo>
                </a:path>
                <a:path w="3888740" h="4664710">
                  <a:moveTo>
                    <a:pt x="3888740" y="4664710"/>
                  </a:moveTo>
                  <a:lnTo>
                    <a:pt x="3888740" y="4664710"/>
                  </a:lnTo>
                </a:path>
                <a:path w="3888740" h="4664710">
                  <a:moveTo>
                    <a:pt x="1944370" y="0"/>
                  </a:moveTo>
                  <a:lnTo>
                    <a:pt x="1873942" y="360"/>
                  </a:lnTo>
                  <a:lnTo>
                    <a:pt x="1804084" y="1435"/>
                  </a:lnTo>
                  <a:lnTo>
                    <a:pt x="1734843" y="3209"/>
                  </a:lnTo>
                  <a:lnTo>
                    <a:pt x="1666264" y="5671"/>
                  </a:lnTo>
                  <a:lnTo>
                    <a:pt x="1598395" y="8808"/>
                  </a:lnTo>
                  <a:lnTo>
                    <a:pt x="1531281" y="12605"/>
                  </a:lnTo>
                  <a:lnTo>
                    <a:pt x="1464970" y="17052"/>
                  </a:lnTo>
                  <a:lnTo>
                    <a:pt x="1399508" y="22134"/>
                  </a:lnTo>
                  <a:lnTo>
                    <a:pt x="1334942" y="27838"/>
                  </a:lnTo>
                  <a:lnTo>
                    <a:pt x="1271318" y="34152"/>
                  </a:lnTo>
                  <a:lnTo>
                    <a:pt x="1208683" y="41062"/>
                  </a:lnTo>
                  <a:lnTo>
                    <a:pt x="1147083" y="48557"/>
                  </a:lnTo>
                  <a:lnTo>
                    <a:pt x="1086566" y="56622"/>
                  </a:lnTo>
                  <a:lnTo>
                    <a:pt x="1027177" y="65245"/>
                  </a:lnTo>
                  <a:lnTo>
                    <a:pt x="968962" y="74412"/>
                  </a:lnTo>
                  <a:lnTo>
                    <a:pt x="911970" y="84111"/>
                  </a:lnTo>
                  <a:lnTo>
                    <a:pt x="856246" y="94330"/>
                  </a:lnTo>
                  <a:lnTo>
                    <a:pt x="801837" y="105054"/>
                  </a:lnTo>
                  <a:lnTo>
                    <a:pt x="748789" y="116271"/>
                  </a:lnTo>
                  <a:lnTo>
                    <a:pt x="697149" y="127968"/>
                  </a:lnTo>
                  <a:lnTo>
                    <a:pt x="646964" y="140132"/>
                  </a:lnTo>
                  <a:lnTo>
                    <a:pt x="598280" y="152750"/>
                  </a:lnTo>
                  <a:lnTo>
                    <a:pt x="551144" y="165810"/>
                  </a:lnTo>
                  <a:lnTo>
                    <a:pt x="505602" y="179297"/>
                  </a:lnTo>
                  <a:lnTo>
                    <a:pt x="461701" y="193200"/>
                  </a:lnTo>
                  <a:lnTo>
                    <a:pt x="419488" y="207505"/>
                  </a:lnTo>
                  <a:lnTo>
                    <a:pt x="379008" y="222199"/>
                  </a:lnTo>
                  <a:lnTo>
                    <a:pt x="340309" y="237269"/>
                  </a:lnTo>
                  <a:lnTo>
                    <a:pt x="303438" y="252703"/>
                  </a:lnTo>
                  <a:lnTo>
                    <a:pt x="268440" y="268487"/>
                  </a:lnTo>
                  <a:lnTo>
                    <a:pt x="204252" y="301054"/>
                  </a:lnTo>
                  <a:lnTo>
                    <a:pt x="148118" y="334868"/>
                  </a:lnTo>
                  <a:lnTo>
                    <a:pt x="100411" y="369824"/>
                  </a:lnTo>
                  <a:lnTo>
                    <a:pt x="61503" y="405818"/>
                  </a:lnTo>
                  <a:lnTo>
                    <a:pt x="31767" y="442747"/>
                  </a:lnTo>
                  <a:lnTo>
                    <a:pt x="11576" y="480507"/>
                  </a:lnTo>
                  <a:lnTo>
                    <a:pt x="1301" y="518995"/>
                  </a:lnTo>
                  <a:lnTo>
                    <a:pt x="0" y="538479"/>
                  </a:lnTo>
                  <a:lnTo>
                    <a:pt x="0" y="3771900"/>
                  </a:lnTo>
                  <a:lnTo>
                    <a:pt x="5175" y="3810874"/>
                  </a:lnTo>
                  <a:lnTo>
                    <a:pt x="20455" y="3849159"/>
                  </a:lnTo>
                  <a:lnTo>
                    <a:pt x="45465" y="3886650"/>
                  </a:lnTo>
                  <a:lnTo>
                    <a:pt x="79834" y="3923246"/>
                  </a:lnTo>
                  <a:lnTo>
                    <a:pt x="123188" y="3958842"/>
                  </a:lnTo>
                  <a:lnTo>
                    <a:pt x="175155" y="3993336"/>
                  </a:lnTo>
                  <a:lnTo>
                    <a:pt x="235362" y="4026625"/>
                  </a:lnTo>
                  <a:lnTo>
                    <a:pt x="303438" y="4058606"/>
                  </a:lnTo>
                  <a:lnTo>
                    <a:pt x="340309" y="4074074"/>
                  </a:lnTo>
                  <a:lnTo>
                    <a:pt x="379008" y="4089176"/>
                  </a:lnTo>
                  <a:lnTo>
                    <a:pt x="419488" y="4103899"/>
                  </a:lnTo>
                  <a:lnTo>
                    <a:pt x="461701" y="4118231"/>
                  </a:lnTo>
                  <a:lnTo>
                    <a:pt x="505602" y="4132159"/>
                  </a:lnTo>
                  <a:lnTo>
                    <a:pt x="551144" y="4145670"/>
                  </a:lnTo>
                  <a:lnTo>
                    <a:pt x="598280" y="4158750"/>
                  </a:lnTo>
                  <a:lnTo>
                    <a:pt x="646964" y="4171388"/>
                  </a:lnTo>
                  <a:lnTo>
                    <a:pt x="697149" y="4183569"/>
                  </a:lnTo>
                  <a:lnTo>
                    <a:pt x="748789" y="4195282"/>
                  </a:lnTo>
                  <a:lnTo>
                    <a:pt x="801837" y="4206514"/>
                  </a:lnTo>
                  <a:lnTo>
                    <a:pt x="856246" y="4217251"/>
                  </a:lnTo>
                  <a:lnTo>
                    <a:pt x="911970" y="4227480"/>
                  </a:lnTo>
                  <a:lnTo>
                    <a:pt x="968962" y="4237190"/>
                  </a:lnTo>
                  <a:lnTo>
                    <a:pt x="1027177" y="4246366"/>
                  </a:lnTo>
                  <a:lnTo>
                    <a:pt x="1086566" y="4254997"/>
                  </a:lnTo>
                  <a:lnTo>
                    <a:pt x="1147083" y="4263068"/>
                  </a:lnTo>
                  <a:lnTo>
                    <a:pt x="1208683" y="4270568"/>
                  </a:lnTo>
                  <a:lnTo>
                    <a:pt x="1271318" y="4277483"/>
                  </a:lnTo>
                  <a:lnTo>
                    <a:pt x="1334942" y="4283801"/>
                  </a:lnTo>
                  <a:lnTo>
                    <a:pt x="1399508" y="4289508"/>
                  </a:lnTo>
                  <a:lnTo>
                    <a:pt x="1464970" y="4294593"/>
                  </a:lnTo>
                  <a:lnTo>
                    <a:pt x="1531281" y="4299041"/>
                  </a:lnTo>
                  <a:lnTo>
                    <a:pt x="1598395" y="4302840"/>
                  </a:lnTo>
                  <a:lnTo>
                    <a:pt x="1666264" y="4305977"/>
                  </a:lnTo>
                  <a:lnTo>
                    <a:pt x="1734843" y="4308439"/>
                  </a:lnTo>
                  <a:lnTo>
                    <a:pt x="1804084" y="4310214"/>
                  </a:lnTo>
                  <a:lnTo>
                    <a:pt x="1873942" y="4311289"/>
                  </a:lnTo>
                  <a:lnTo>
                    <a:pt x="1944370" y="4311650"/>
                  </a:lnTo>
                  <a:lnTo>
                    <a:pt x="2014797" y="4311289"/>
                  </a:lnTo>
                  <a:lnTo>
                    <a:pt x="2084655" y="4310214"/>
                  </a:lnTo>
                  <a:lnTo>
                    <a:pt x="2153896" y="4308439"/>
                  </a:lnTo>
                  <a:lnTo>
                    <a:pt x="2222475" y="4305977"/>
                  </a:lnTo>
                  <a:lnTo>
                    <a:pt x="2290344" y="4302840"/>
                  </a:lnTo>
                  <a:lnTo>
                    <a:pt x="2357458" y="4299041"/>
                  </a:lnTo>
                  <a:lnTo>
                    <a:pt x="2423769" y="4294593"/>
                  </a:lnTo>
                  <a:lnTo>
                    <a:pt x="2489231" y="4289508"/>
                  </a:lnTo>
                  <a:lnTo>
                    <a:pt x="2553797" y="4283801"/>
                  </a:lnTo>
                  <a:lnTo>
                    <a:pt x="2617421" y="4277483"/>
                  </a:lnTo>
                  <a:lnTo>
                    <a:pt x="2680056" y="4270568"/>
                  </a:lnTo>
                  <a:lnTo>
                    <a:pt x="2741656" y="4263068"/>
                  </a:lnTo>
                  <a:lnTo>
                    <a:pt x="2802173" y="4254997"/>
                  </a:lnTo>
                  <a:lnTo>
                    <a:pt x="2861562" y="4246366"/>
                  </a:lnTo>
                  <a:lnTo>
                    <a:pt x="2919777" y="4237190"/>
                  </a:lnTo>
                  <a:lnTo>
                    <a:pt x="2976769" y="4227480"/>
                  </a:lnTo>
                  <a:lnTo>
                    <a:pt x="3032493" y="4217251"/>
                  </a:lnTo>
                  <a:lnTo>
                    <a:pt x="3086902" y="4206514"/>
                  </a:lnTo>
                  <a:lnTo>
                    <a:pt x="3139950" y="4195282"/>
                  </a:lnTo>
                  <a:lnTo>
                    <a:pt x="3191590" y="4183569"/>
                  </a:lnTo>
                  <a:lnTo>
                    <a:pt x="3241775" y="4171388"/>
                  </a:lnTo>
                  <a:lnTo>
                    <a:pt x="3290459" y="4158750"/>
                  </a:lnTo>
                  <a:lnTo>
                    <a:pt x="3337595" y="4145670"/>
                  </a:lnTo>
                  <a:lnTo>
                    <a:pt x="3383137" y="4132159"/>
                  </a:lnTo>
                  <a:lnTo>
                    <a:pt x="3427038" y="4118231"/>
                  </a:lnTo>
                  <a:lnTo>
                    <a:pt x="3469251" y="4103899"/>
                  </a:lnTo>
                  <a:lnTo>
                    <a:pt x="3509731" y="4089176"/>
                  </a:lnTo>
                  <a:lnTo>
                    <a:pt x="3548430" y="4074074"/>
                  </a:lnTo>
                  <a:lnTo>
                    <a:pt x="3585301" y="4058606"/>
                  </a:lnTo>
                  <a:lnTo>
                    <a:pt x="3620299" y="4042786"/>
                  </a:lnTo>
                  <a:lnTo>
                    <a:pt x="3684487" y="4010138"/>
                  </a:lnTo>
                  <a:lnTo>
                    <a:pt x="3740621" y="3976233"/>
                  </a:lnTo>
                  <a:lnTo>
                    <a:pt x="3788328" y="3941175"/>
                  </a:lnTo>
                  <a:lnTo>
                    <a:pt x="3827236" y="3905066"/>
                  </a:lnTo>
                  <a:lnTo>
                    <a:pt x="3856972" y="3868010"/>
                  </a:lnTo>
                  <a:lnTo>
                    <a:pt x="3877163" y="3830109"/>
                  </a:lnTo>
                  <a:lnTo>
                    <a:pt x="3887438" y="3791467"/>
                  </a:lnTo>
                  <a:lnTo>
                    <a:pt x="3888740" y="3771900"/>
                  </a:lnTo>
                  <a:lnTo>
                    <a:pt x="3888740" y="538479"/>
                  </a:lnTo>
                  <a:lnTo>
                    <a:pt x="3883564" y="499667"/>
                  </a:lnTo>
                  <a:lnTo>
                    <a:pt x="3868284" y="461530"/>
                  </a:lnTo>
                  <a:lnTo>
                    <a:pt x="3843274" y="424172"/>
                  </a:lnTo>
                  <a:lnTo>
                    <a:pt x="3808905" y="387697"/>
                  </a:lnTo>
                  <a:lnTo>
                    <a:pt x="3765551" y="352209"/>
                  </a:lnTo>
                  <a:lnTo>
                    <a:pt x="3713584" y="317812"/>
                  </a:lnTo>
                  <a:lnTo>
                    <a:pt x="3653377" y="284608"/>
                  </a:lnTo>
                  <a:lnTo>
                    <a:pt x="3585301" y="252703"/>
                  </a:lnTo>
                  <a:lnTo>
                    <a:pt x="3548430" y="237269"/>
                  </a:lnTo>
                  <a:lnTo>
                    <a:pt x="3509731" y="222199"/>
                  </a:lnTo>
                  <a:lnTo>
                    <a:pt x="3469251" y="207505"/>
                  </a:lnTo>
                  <a:lnTo>
                    <a:pt x="3427038" y="193200"/>
                  </a:lnTo>
                  <a:lnTo>
                    <a:pt x="3383137" y="179297"/>
                  </a:lnTo>
                  <a:lnTo>
                    <a:pt x="3337595" y="165810"/>
                  </a:lnTo>
                  <a:lnTo>
                    <a:pt x="3290459" y="152750"/>
                  </a:lnTo>
                  <a:lnTo>
                    <a:pt x="3241775" y="140132"/>
                  </a:lnTo>
                  <a:lnTo>
                    <a:pt x="3191590" y="127968"/>
                  </a:lnTo>
                  <a:lnTo>
                    <a:pt x="3139950" y="116271"/>
                  </a:lnTo>
                  <a:lnTo>
                    <a:pt x="3086902" y="105054"/>
                  </a:lnTo>
                  <a:lnTo>
                    <a:pt x="3032493" y="94330"/>
                  </a:lnTo>
                  <a:lnTo>
                    <a:pt x="2976769" y="84111"/>
                  </a:lnTo>
                  <a:lnTo>
                    <a:pt x="2919777" y="74412"/>
                  </a:lnTo>
                  <a:lnTo>
                    <a:pt x="2861562" y="65245"/>
                  </a:lnTo>
                  <a:lnTo>
                    <a:pt x="2802173" y="56622"/>
                  </a:lnTo>
                  <a:lnTo>
                    <a:pt x="2741656" y="48557"/>
                  </a:lnTo>
                  <a:lnTo>
                    <a:pt x="2680056" y="41062"/>
                  </a:lnTo>
                  <a:lnTo>
                    <a:pt x="2617421" y="34152"/>
                  </a:lnTo>
                  <a:lnTo>
                    <a:pt x="2553797" y="27838"/>
                  </a:lnTo>
                  <a:lnTo>
                    <a:pt x="2489231" y="22134"/>
                  </a:lnTo>
                  <a:lnTo>
                    <a:pt x="2423769" y="17052"/>
                  </a:lnTo>
                  <a:lnTo>
                    <a:pt x="2357458" y="12605"/>
                  </a:lnTo>
                  <a:lnTo>
                    <a:pt x="2290344" y="8808"/>
                  </a:lnTo>
                  <a:lnTo>
                    <a:pt x="2222475" y="5671"/>
                  </a:lnTo>
                  <a:lnTo>
                    <a:pt x="2153896" y="3209"/>
                  </a:lnTo>
                  <a:lnTo>
                    <a:pt x="2084655" y="1435"/>
                  </a:lnTo>
                  <a:lnTo>
                    <a:pt x="2014797" y="360"/>
                  </a:lnTo>
                  <a:lnTo>
                    <a:pt x="1944370" y="0"/>
                  </a:lnTo>
                  <a:close/>
                </a:path>
                <a:path w="3888740" h="4664710">
                  <a:moveTo>
                    <a:pt x="0" y="0"/>
                  </a:moveTo>
                  <a:lnTo>
                    <a:pt x="0" y="0"/>
                  </a:lnTo>
                </a:path>
                <a:path w="3888740" h="4664710">
                  <a:moveTo>
                    <a:pt x="3888740" y="4311650"/>
                  </a:moveTo>
                  <a:lnTo>
                    <a:pt x="3888740" y="4311650"/>
                  </a:lnTo>
                </a:path>
                <a:path w="3888740" h="4664710">
                  <a:moveTo>
                    <a:pt x="1944370" y="0"/>
                  </a:moveTo>
                  <a:lnTo>
                    <a:pt x="1873942" y="360"/>
                  </a:lnTo>
                  <a:lnTo>
                    <a:pt x="1804084" y="1435"/>
                  </a:lnTo>
                  <a:lnTo>
                    <a:pt x="1734843" y="3209"/>
                  </a:lnTo>
                  <a:lnTo>
                    <a:pt x="1666264" y="5671"/>
                  </a:lnTo>
                  <a:lnTo>
                    <a:pt x="1598395" y="8808"/>
                  </a:lnTo>
                  <a:lnTo>
                    <a:pt x="1531281" y="12605"/>
                  </a:lnTo>
                  <a:lnTo>
                    <a:pt x="1464970" y="17052"/>
                  </a:lnTo>
                  <a:lnTo>
                    <a:pt x="1399508" y="22134"/>
                  </a:lnTo>
                  <a:lnTo>
                    <a:pt x="1334942" y="27838"/>
                  </a:lnTo>
                  <a:lnTo>
                    <a:pt x="1271318" y="34152"/>
                  </a:lnTo>
                  <a:lnTo>
                    <a:pt x="1208683" y="41062"/>
                  </a:lnTo>
                  <a:lnTo>
                    <a:pt x="1147083" y="48557"/>
                  </a:lnTo>
                  <a:lnTo>
                    <a:pt x="1086566" y="56622"/>
                  </a:lnTo>
                  <a:lnTo>
                    <a:pt x="1027177" y="65245"/>
                  </a:lnTo>
                  <a:lnTo>
                    <a:pt x="968962" y="74412"/>
                  </a:lnTo>
                  <a:lnTo>
                    <a:pt x="911970" y="84111"/>
                  </a:lnTo>
                  <a:lnTo>
                    <a:pt x="856246" y="94330"/>
                  </a:lnTo>
                  <a:lnTo>
                    <a:pt x="801837" y="105054"/>
                  </a:lnTo>
                  <a:lnTo>
                    <a:pt x="748789" y="116271"/>
                  </a:lnTo>
                  <a:lnTo>
                    <a:pt x="697149" y="127968"/>
                  </a:lnTo>
                  <a:lnTo>
                    <a:pt x="646964" y="140132"/>
                  </a:lnTo>
                  <a:lnTo>
                    <a:pt x="598280" y="152750"/>
                  </a:lnTo>
                  <a:lnTo>
                    <a:pt x="551144" y="165810"/>
                  </a:lnTo>
                  <a:lnTo>
                    <a:pt x="505602" y="179297"/>
                  </a:lnTo>
                  <a:lnTo>
                    <a:pt x="461701" y="193200"/>
                  </a:lnTo>
                  <a:lnTo>
                    <a:pt x="419488" y="207505"/>
                  </a:lnTo>
                  <a:lnTo>
                    <a:pt x="379008" y="222199"/>
                  </a:lnTo>
                  <a:lnTo>
                    <a:pt x="340309" y="237269"/>
                  </a:lnTo>
                  <a:lnTo>
                    <a:pt x="303438" y="252703"/>
                  </a:lnTo>
                  <a:lnTo>
                    <a:pt x="268440" y="268487"/>
                  </a:lnTo>
                  <a:lnTo>
                    <a:pt x="204252" y="301054"/>
                  </a:lnTo>
                  <a:lnTo>
                    <a:pt x="148118" y="334868"/>
                  </a:lnTo>
                  <a:lnTo>
                    <a:pt x="100411" y="369824"/>
                  </a:lnTo>
                  <a:lnTo>
                    <a:pt x="61503" y="405818"/>
                  </a:lnTo>
                  <a:lnTo>
                    <a:pt x="31767" y="442747"/>
                  </a:lnTo>
                  <a:lnTo>
                    <a:pt x="11576" y="480507"/>
                  </a:lnTo>
                  <a:lnTo>
                    <a:pt x="1301" y="518995"/>
                  </a:lnTo>
                  <a:lnTo>
                    <a:pt x="0" y="538479"/>
                  </a:lnTo>
                  <a:lnTo>
                    <a:pt x="1301" y="558047"/>
                  </a:lnTo>
                  <a:lnTo>
                    <a:pt x="11576" y="596689"/>
                  </a:lnTo>
                  <a:lnTo>
                    <a:pt x="31767" y="634590"/>
                  </a:lnTo>
                  <a:lnTo>
                    <a:pt x="61503" y="671646"/>
                  </a:lnTo>
                  <a:lnTo>
                    <a:pt x="100411" y="707755"/>
                  </a:lnTo>
                  <a:lnTo>
                    <a:pt x="148118" y="742813"/>
                  </a:lnTo>
                  <a:lnTo>
                    <a:pt x="204252" y="776718"/>
                  </a:lnTo>
                  <a:lnTo>
                    <a:pt x="268440" y="809366"/>
                  </a:lnTo>
                  <a:lnTo>
                    <a:pt x="303438" y="825186"/>
                  </a:lnTo>
                  <a:lnTo>
                    <a:pt x="340309" y="840654"/>
                  </a:lnTo>
                  <a:lnTo>
                    <a:pt x="379008" y="855756"/>
                  </a:lnTo>
                  <a:lnTo>
                    <a:pt x="419488" y="870479"/>
                  </a:lnTo>
                  <a:lnTo>
                    <a:pt x="461701" y="884811"/>
                  </a:lnTo>
                  <a:lnTo>
                    <a:pt x="505602" y="898739"/>
                  </a:lnTo>
                  <a:lnTo>
                    <a:pt x="551144" y="912250"/>
                  </a:lnTo>
                  <a:lnTo>
                    <a:pt x="598280" y="925330"/>
                  </a:lnTo>
                  <a:lnTo>
                    <a:pt x="646964" y="937968"/>
                  </a:lnTo>
                  <a:lnTo>
                    <a:pt x="697149" y="950149"/>
                  </a:lnTo>
                  <a:lnTo>
                    <a:pt x="748789" y="961862"/>
                  </a:lnTo>
                  <a:lnTo>
                    <a:pt x="801837" y="973094"/>
                  </a:lnTo>
                  <a:lnTo>
                    <a:pt x="856246" y="983831"/>
                  </a:lnTo>
                  <a:lnTo>
                    <a:pt x="911970" y="994060"/>
                  </a:lnTo>
                  <a:lnTo>
                    <a:pt x="968962" y="1003770"/>
                  </a:lnTo>
                  <a:lnTo>
                    <a:pt x="1027177" y="1012946"/>
                  </a:lnTo>
                  <a:lnTo>
                    <a:pt x="1086566" y="1021577"/>
                  </a:lnTo>
                  <a:lnTo>
                    <a:pt x="1147083" y="1029648"/>
                  </a:lnTo>
                  <a:lnTo>
                    <a:pt x="1208683" y="1037148"/>
                  </a:lnTo>
                  <a:lnTo>
                    <a:pt x="1271318" y="1044063"/>
                  </a:lnTo>
                  <a:lnTo>
                    <a:pt x="1334942" y="1050381"/>
                  </a:lnTo>
                  <a:lnTo>
                    <a:pt x="1399508" y="1056088"/>
                  </a:lnTo>
                  <a:lnTo>
                    <a:pt x="1464970" y="1061173"/>
                  </a:lnTo>
                  <a:lnTo>
                    <a:pt x="1531281" y="1065621"/>
                  </a:lnTo>
                  <a:lnTo>
                    <a:pt x="1598395" y="1069420"/>
                  </a:lnTo>
                  <a:lnTo>
                    <a:pt x="1666264" y="1072557"/>
                  </a:lnTo>
                  <a:lnTo>
                    <a:pt x="1734843" y="1075019"/>
                  </a:lnTo>
                  <a:lnTo>
                    <a:pt x="1804084" y="1076794"/>
                  </a:lnTo>
                  <a:lnTo>
                    <a:pt x="1873942" y="1077869"/>
                  </a:lnTo>
                  <a:lnTo>
                    <a:pt x="1944370" y="1078229"/>
                  </a:lnTo>
                  <a:lnTo>
                    <a:pt x="2014797" y="1077869"/>
                  </a:lnTo>
                  <a:lnTo>
                    <a:pt x="2084655" y="1076794"/>
                  </a:lnTo>
                  <a:lnTo>
                    <a:pt x="2153896" y="1075019"/>
                  </a:lnTo>
                  <a:lnTo>
                    <a:pt x="2222475" y="1072557"/>
                  </a:lnTo>
                  <a:lnTo>
                    <a:pt x="2290344" y="1069420"/>
                  </a:lnTo>
                  <a:lnTo>
                    <a:pt x="2357458" y="1065621"/>
                  </a:lnTo>
                  <a:lnTo>
                    <a:pt x="2423769" y="1061173"/>
                  </a:lnTo>
                  <a:lnTo>
                    <a:pt x="2489231" y="1056088"/>
                  </a:lnTo>
                  <a:lnTo>
                    <a:pt x="2553797" y="1050381"/>
                  </a:lnTo>
                  <a:lnTo>
                    <a:pt x="2617421" y="1044063"/>
                  </a:lnTo>
                  <a:lnTo>
                    <a:pt x="2680056" y="1037148"/>
                  </a:lnTo>
                  <a:lnTo>
                    <a:pt x="2741656" y="1029648"/>
                  </a:lnTo>
                  <a:lnTo>
                    <a:pt x="2802173" y="1021577"/>
                  </a:lnTo>
                  <a:lnTo>
                    <a:pt x="2861562" y="1012946"/>
                  </a:lnTo>
                  <a:lnTo>
                    <a:pt x="2919777" y="1003770"/>
                  </a:lnTo>
                  <a:lnTo>
                    <a:pt x="2976769" y="994060"/>
                  </a:lnTo>
                  <a:lnTo>
                    <a:pt x="3032493" y="983831"/>
                  </a:lnTo>
                  <a:lnTo>
                    <a:pt x="3086902" y="973094"/>
                  </a:lnTo>
                  <a:lnTo>
                    <a:pt x="3139950" y="961862"/>
                  </a:lnTo>
                  <a:lnTo>
                    <a:pt x="3191590" y="950149"/>
                  </a:lnTo>
                  <a:lnTo>
                    <a:pt x="3241775" y="937968"/>
                  </a:lnTo>
                  <a:lnTo>
                    <a:pt x="3290459" y="925330"/>
                  </a:lnTo>
                  <a:lnTo>
                    <a:pt x="3337595" y="912250"/>
                  </a:lnTo>
                  <a:lnTo>
                    <a:pt x="3383137" y="898739"/>
                  </a:lnTo>
                  <a:lnTo>
                    <a:pt x="3427038" y="884811"/>
                  </a:lnTo>
                  <a:lnTo>
                    <a:pt x="3469251" y="870479"/>
                  </a:lnTo>
                  <a:lnTo>
                    <a:pt x="3509731" y="855756"/>
                  </a:lnTo>
                  <a:lnTo>
                    <a:pt x="3548430" y="840654"/>
                  </a:lnTo>
                  <a:lnTo>
                    <a:pt x="3585301" y="825186"/>
                  </a:lnTo>
                  <a:lnTo>
                    <a:pt x="3620299" y="809366"/>
                  </a:lnTo>
                  <a:lnTo>
                    <a:pt x="3684487" y="776718"/>
                  </a:lnTo>
                  <a:lnTo>
                    <a:pt x="3740621" y="742813"/>
                  </a:lnTo>
                  <a:lnTo>
                    <a:pt x="3788328" y="707755"/>
                  </a:lnTo>
                  <a:lnTo>
                    <a:pt x="3827236" y="671646"/>
                  </a:lnTo>
                  <a:lnTo>
                    <a:pt x="3856972" y="634590"/>
                  </a:lnTo>
                  <a:lnTo>
                    <a:pt x="3877163" y="596689"/>
                  </a:lnTo>
                  <a:lnTo>
                    <a:pt x="3887438" y="558047"/>
                  </a:lnTo>
                  <a:lnTo>
                    <a:pt x="3888740" y="538479"/>
                  </a:lnTo>
                  <a:lnTo>
                    <a:pt x="3887438" y="518995"/>
                  </a:lnTo>
                  <a:lnTo>
                    <a:pt x="3877163" y="480507"/>
                  </a:lnTo>
                  <a:lnTo>
                    <a:pt x="3856972" y="442747"/>
                  </a:lnTo>
                  <a:lnTo>
                    <a:pt x="3827236" y="405818"/>
                  </a:lnTo>
                  <a:lnTo>
                    <a:pt x="3788328" y="369824"/>
                  </a:lnTo>
                  <a:lnTo>
                    <a:pt x="3740621" y="334868"/>
                  </a:lnTo>
                  <a:lnTo>
                    <a:pt x="3684487" y="301054"/>
                  </a:lnTo>
                  <a:lnTo>
                    <a:pt x="3620299" y="268487"/>
                  </a:lnTo>
                  <a:lnTo>
                    <a:pt x="3585301" y="252703"/>
                  </a:lnTo>
                  <a:lnTo>
                    <a:pt x="3548430" y="237269"/>
                  </a:lnTo>
                  <a:lnTo>
                    <a:pt x="3509731" y="222199"/>
                  </a:lnTo>
                  <a:lnTo>
                    <a:pt x="3469251" y="207505"/>
                  </a:lnTo>
                  <a:lnTo>
                    <a:pt x="3427038" y="193200"/>
                  </a:lnTo>
                  <a:lnTo>
                    <a:pt x="3383137" y="179297"/>
                  </a:lnTo>
                  <a:lnTo>
                    <a:pt x="3337595" y="165810"/>
                  </a:lnTo>
                  <a:lnTo>
                    <a:pt x="3290459" y="152750"/>
                  </a:lnTo>
                  <a:lnTo>
                    <a:pt x="3241775" y="140132"/>
                  </a:lnTo>
                  <a:lnTo>
                    <a:pt x="3191590" y="127968"/>
                  </a:lnTo>
                  <a:lnTo>
                    <a:pt x="3139950" y="116271"/>
                  </a:lnTo>
                  <a:lnTo>
                    <a:pt x="3086902" y="105054"/>
                  </a:lnTo>
                  <a:lnTo>
                    <a:pt x="3032493" y="94330"/>
                  </a:lnTo>
                  <a:lnTo>
                    <a:pt x="2976769" y="84111"/>
                  </a:lnTo>
                  <a:lnTo>
                    <a:pt x="2919777" y="74412"/>
                  </a:lnTo>
                  <a:lnTo>
                    <a:pt x="2861562" y="65245"/>
                  </a:lnTo>
                  <a:lnTo>
                    <a:pt x="2802173" y="56622"/>
                  </a:lnTo>
                  <a:lnTo>
                    <a:pt x="2741656" y="48557"/>
                  </a:lnTo>
                  <a:lnTo>
                    <a:pt x="2680056" y="41062"/>
                  </a:lnTo>
                  <a:lnTo>
                    <a:pt x="2617421" y="34152"/>
                  </a:lnTo>
                  <a:lnTo>
                    <a:pt x="2553797" y="27838"/>
                  </a:lnTo>
                  <a:lnTo>
                    <a:pt x="2489231" y="22134"/>
                  </a:lnTo>
                  <a:lnTo>
                    <a:pt x="2423769" y="17052"/>
                  </a:lnTo>
                  <a:lnTo>
                    <a:pt x="2357458" y="12605"/>
                  </a:lnTo>
                  <a:lnTo>
                    <a:pt x="2290344" y="8808"/>
                  </a:lnTo>
                  <a:lnTo>
                    <a:pt x="2222475" y="5671"/>
                  </a:lnTo>
                  <a:lnTo>
                    <a:pt x="2153896" y="3209"/>
                  </a:lnTo>
                  <a:lnTo>
                    <a:pt x="2084655" y="1435"/>
                  </a:lnTo>
                  <a:lnTo>
                    <a:pt x="2014797" y="360"/>
                  </a:lnTo>
                  <a:lnTo>
                    <a:pt x="1944370" y="0"/>
                  </a:lnTo>
                  <a:close/>
                </a:path>
                <a:path w="3888740" h="4664710">
                  <a:moveTo>
                    <a:pt x="0" y="0"/>
                  </a:moveTo>
                  <a:lnTo>
                    <a:pt x="0" y="0"/>
                  </a:lnTo>
                </a:path>
                <a:path w="3888740" h="4664710">
                  <a:moveTo>
                    <a:pt x="3888740" y="4311650"/>
                  </a:moveTo>
                  <a:lnTo>
                    <a:pt x="3888740" y="4311650"/>
                  </a:lnTo>
                </a:path>
                <a:path w="3888740" h="4664710">
                  <a:moveTo>
                    <a:pt x="1944370" y="3810"/>
                  </a:moveTo>
                  <a:lnTo>
                    <a:pt x="2017468" y="4152"/>
                  </a:lnTo>
                  <a:lnTo>
                    <a:pt x="2089757" y="5173"/>
                  </a:lnTo>
                  <a:lnTo>
                    <a:pt x="2161198" y="6861"/>
                  </a:lnTo>
                  <a:lnTo>
                    <a:pt x="2231752" y="9207"/>
                  </a:lnTo>
                  <a:lnTo>
                    <a:pt x="2301382" y="12200"/>
                  </a:lnTo>
                  <a:lnTo>
                    <a:pt x="2370049" y="15828"/>
                  </a:lnTo>
                  <a:lnTo>
                    <a:pt x="2437715" y="20083"/>
                  </a:lnTo>
                  <a:lnTo>
                    <a:pt x="2504342" y="24953"/>
                  </a:lnTo>
                  <a:lnTo>
                    <a:pt x="2569890" y="30429"/>
                  </a:lnTo>
                  <a:lnTo>
                    <a:pt x="2634323" y="36498"/>
                  </a:lnTo>
                  <a:lnTo>
                    <a:pt x="2697601" y="43152"/>
                  </a:lnTo>
                  <a:lnTo>
                    <a:pt x="2759686" y="50380"/>
                  </a:lnTo>
                  <a:lnTo>
                    <a:pt x="2820541" y="58171"/>
                  </a:lnTo>
                  <a:lnTo>
                    <a:pt x="2880126" y="66514"/>
                  </a:lnTo>
                  <a:lnTo>
                    <a:pt x="2938403" y="75400"/>
                  </a:lnTo>
                  <a:lnTo>
                    <a:pt x="2995335" y="84817"/>
                  </a:lnTo>
                  <a:lnTo>
                    <a:pt x="3050882" y="94756"/>
                  </a:lnTo>
                  <a:lnTo>
                    <a:pt x="3105007" y="105206"/>
                  </a:lnTo>
                  <a:lnTo>
                    <a:pt x="3157671" y="116157"/>
                  </a:lnTo>
                  <a:lnTo>
                    <a:pt x="3208837" y="127597"/>
                  </a:lnTo>
                  <a:lnTo>
                    <a:pt x="3258464" y="139517"/>
                  </a:lnTo>
                  <a:lnTo>
                    <a:pt x="3306516" y="151906"/>
                  </a:lnTo>
                  <a:lnTo>
                    <a:pt x="3352954" y="164754"/>
                  </a:lnTo>
                  <a:lnTo>
                    <a:pt x="3397740" y="178050"/>
                  </a:lnTo>
                  <a:lnTo>
                    <a:pt x="3440835" y="191783"/>
                  </a:lnTo>
                  <a:lnTo>
                    <a:pt x="3482202" y="205944"/>
                  </a:lnTo>
                  <a:lnTo>
                    <a:pt x="3521801" y="220522"/>
                  </a:lnTo>
                  <a:lnTo>
                    <a:pt x="3559595" y="235507"/>
                  </a:lnTo>
                  <a:lnTo>
                    <a:pt x="3595545" y="250887"/>
                  </a:lnTo>
                  <a:lnTo>
                    <a:pt x="3661760" y="282793"/>
                  </a:lnTo>
                  <a:lnTo>
                    <a:pt x="3720141" y="316158"/>
                  </a:lnTo>
                  <a:lnTo>
                    <a:pt x="3770380" y="350898"/>
                  </a:lnTo>
                  <a:lnTo>
                    <a:pt x="3812173" y="386928"/>
                  </a:lnTo>
                  <a:lnTo>
                    <a:pt x="3845211" y="424166"/>
                  </a:lnTo>
                  <a:lnTo>
                    <a:pt x="3869189" y="462528"/>
                  </a:lnTo>
                  <a:lnTo>
                    <a:pt x="3883801" y="501931"/>
                  </a:lnTo>
                  <a:lnTo>
                    <a:pt x="3888740" y="542289"/>
                  </a:lnTo>
                  <a:lnTo>
                    <a:pt x="3887498" y="562500"/>
                  </a:lnTo>
                  <a:lnTo>
                    <a:pt x="3877685" y="602237"/>
                  </a:lnTo>
                  <a:lnTo>
                    <a:pt x="3858352" y="640989"/>
                  </a:lnTo>
                  <a:lnTo>
                    <a:pt x="3829805" y="678672"/>
                  </a:lnTo>
                  <a:lnTo>
                    <a:pt x="3792352" y="715203"/>
                  </a:lnTo>
                  <a:lnTo>
                    <a:pt x="3746297" y="750496"/>
                  </a:lnTo>
                  <a:lnTo>
                    <a:pt x="3691949" y="784467"/>
                  </a:lnTo>
                  <a:lnTo>
                    <a:pt x="3629612" y="817033"/>
                  </a:lnTo>
                  <a:lnTo>
                    <a:pt x="3559595" y="848108"/>
                  </a:lnTo>
                  <a:lnTo>
                    <a:pt x="3521801" y="863061"/>
                  </a:lnTo>
                  <a:lnTo>
                    <a:pt x="3482202" y="877610"/>
                  </a:lnTo>
                  <a:lnTo>
                    <a:pt x="3440835" y="891743"/>
                  </a:lnTo>
                  <a:lnTo>
                    <a:pt x="3397740" y="905452"/>
                  </a:lnTo>
                  <a:lnTo>
                    <a:pt x="3352954" y="918725"/>
                  </a:lnTo>
                  <a:lnTo>
                    <a:pt x="3306516" y="931551"/>
                  </a:lnTo>
                  <a:lnTo>
                    <a:pt x="3258464" y="943921"/>
                  </a:lnTo>
                  <a:lnTo>
                    <a:pt x="3208837" y="955823"/>
                  </a:lnTo>
                  <a:lnTo>
                    <a:pt x="3157671" y="967248"/>
                  </a:lnTo>
                  <a:lnTo>
                    <a:pt x="3105007" y="978184"/>
                  </a:lnTo>
                  <a:lnTo>
                    <a:pt x="3050882" y="988621"/>
                  </a:lnTo>
                  <a:lnTo>
                    <a:pt x="2995335" y="998549"/>
                  </a:lnTo>
                  <a:lnTo>
                    <a:pt x="2938403" y="1007956"/>
                  </a:lnTo>
                  <a:lnTo>
                    <a:pt x="2880126" y="1016833"/>
                  </a:lnTo>
                  <a:lnTo>
                    <a:pt x="2820541" y="1025169"/>
                  </a:lnTo>
                  <a:lnTo>
                    <a:pt x="2759686" y="1032953"/>
                  </a:lnTo>
                  <a:lnTo>
                    <a:pt x="2697601" y="1040175"/>
                  </a:lnTo>
                  <a:lnTo>
                    <a:pt x="2634323" y="1046824"/>
                  </a:lnTo>
                  <a:lnTo>
                    <a:pt x="2569890" y="1052890"/>
                  </a:lnTo>
                  <a:lnTo>
                    <a:pt x="2504342" y="1058363"/>
                  </a:lnTo>
                  <a:lnTo>
                    <a:pt x="2437715" y="1063231"/>
                  </a:lnTo>
                  <a:lnTo>
                    <a:pt x="2370049" y="1067484"/>
                  </a:lnTo>
                  <a:lnTo>
                    <a:pt x="2301382" y="1071111"/>
                  </a:lnTo>
                  <a:lnTo>
                    <a:pt x="2231752" y="1074103"/>
                  </a:lnTo>
                  <a:lnTo>
                    <a:pt x="2161198" y="1076448"/>
                  </a:lnTo>
                  <a:lnTo>
                    <a:pt x="2089757" y="1078136"/>
                  </a:lnTo>
                  <a:lnTo>
                    <a:pt x="2017468" y="1079157"/>
                  </a:lnTo>
                  <a:lnTo>
                    <a:pt x="1944370" y="1079500"/>
                  </a:lnTo>
                  <a:lnTo>
                    <a:pt x="1871271" y="1079157"/>
                  </a:lnTo>
                  <a:lnTo>
                    <a:pt x="1798982" y="1078136"/>
                  </a:lnTo>
                  <a:lnTo>
                    <a:pt x="1727541" y="1076448"/>
                  </a:lnTo>
                  <a:lnTo>
                    <a:pt x="1656987" y="1074103"/>
                  </a:lnTo>
                  <a:lnTo>
                    <a:pt x="1587357" y="1071111"/>
                  </a:lnTo>
                  <a:lnTo>
                    <a:pt x="1518690" y="1067484"/>
                  </a:lnTo>
                  <a:lnTo>
                    <a:pt x="1451024" y="1063231"/>
                  </a:lnTo>
                  <a:lnTo>
                    <a:pt x="1384397" y="1058363"/>
                  </a:lnTo>
                  <a:lnTo>
                    <a:pt x="1318849" y="1052890"/>
                  </a:lnTo>
                  <a:lnTo>
                    <a:pt x="1254416" y="1046824"/>
                  </a:lnTo>
                  <a:lnTo>
                    <a:pt x="1191138" y="1040175"/>
                  </a:lnTo>
                  <a:lnTo>
                    <a:pt x="1129053" y="1032953"/>
                  </a:lnTo>
                  <a:lnTo>
                    <a:pt x="1068198" y="1025169"/>
                  </a:lnTo>
                  <a:lnTo>
                    <a:pt x="1008613" y="1016833"/>
                  </a:lnTo>
                  <a:lnTo>
                    <a:pt x="950336" y="1007956"/>
                  </a:lnTo>
                  <a:lnTo>
                    <a:pt x="893404" y="998549"/>
                  </a:lnTo>
                  <a:lnTo>
                    <a:pt x="837857" y="988621"/>
                  </a:lnTo>
                  <a:lnTo>
                    <a:pt x="783732" y="978184"/>
                  </a:lnTo>
                  <a:lnTo>
                    <a:pt x="731068" y="967248"/>
                  </a:lnTo>
                  <a:lnTo>
                    <a:pt x="679902" y="955823"/>
                  </a:lnTo>
                  <a:lnTo>
                    <a:pt x="630275" y="943921"/>
                  </a:lnTo>
                  <a:lnTo>
                    <a:pt x="582223" y="931551"/>
                  </a:lnTo>
                  <a:lnTo>
                    <a:pt x="535785" y="918725"/>
                  </a:lnTo>
                  <a:lnTo>
                    <a:pt x="490999" y="905452"/>
                  </a:lnTo>
                  <a:lnTo>
                    <a:pt x="447904" y="891743"/>
                  </a:lnTo>
                  <a:lnTo>
                    <a:pt x="406537" y="877610"/>
                  </a:lnTo>
                  <a:lnTo>
                    <a:pt x="366938" y="863061"/>
                  </a:lnTo>
                  <a:lnTo>
                    <a:pt x="329144" y="848108"/>
                  </a:lnTo>
                  <a:lnTo>
                    <a:pt x="293194" y="832762"/>
                  </a:lnTo>
                  <a:lnTo>
                    <a:pt x="226979" y="800931"/>
                  </a:lnTo>
                  <a:lnTo>
                    <a:pt x="168598" y="767652"/>
                  </a:lnTo>
                  <a:lnTo>
                    <a:pt x="118359" y="733009"/>
                  </a:lnTo>
                  <a:lnTo>
                    <a:pt x="76566" y="697087"/>
                  </a:lnTo>
                  <a:lnTo>
                    <a:pt x="43528" y="659969"/>
                  </a:lnTo>
                  <a:lnTo>
                    <a:pt x="19550" y="621741"/>
                  </a:lnTo>
                  <a:lnTo>
                    <a:pt x="4938" y="582486"/>
                  </a:lnTo>
                  <a:lnTo>
                    <a:pt x="0" y="542289"/>
                  </a:lnTo>
                  <a:lnTo>
                    <a:pt x="1241" y="521996"/>
                  </a:lnTo>
                  <a:lnTo>
                    <a:pt x="11054" y="482105"/>
                  </a:lnTo>
                  <a:lnTo>
                    <a:pt x="30387" y="443212"/>
                  </a:lnTo>
                  <a:lnTo>
                    <a:pt x="58934" y="405402"/>
                  </a:lnTo>
                  <a:lnTo>
                    <a:pt x="96387" y="368757"/>
                  </a:lnTo>
                  <a:lnTo>
                    <a:pt x="142442" y="333361"/>
                  </a:lnTo>
                  <a:lnTo>
                    <a:pt x="196790" y="299299"/>
                  </a:lnTo>
                  <a:lnTo>
                    <a:pt x="259127" y="266652"/>
                  </a:lnTo>
                  <a:lnTo>
                    <a:pt x="329144" y="235507"/>
                  </a:lnTo>
                  <a:lnTo>
                    <a:pt x="366938" y="220522"/>
                  </a:lnTo>
                  <a:lnTo>
                    <a:pt x="406537" y="205944"/>
                  </a:lnTo>
                  <a:lnTo>
                    <a:pt x="447904" y="191783"/>
                  </a:lnTo>
                  <a:lnTo>
                    <a:pt x="490999" y="178050"/>
                  </a:lnTo>
                  <a:lnTo>
                    <a:pt x="535785" y="164754"/>
                  </a:lnTo>
                  <a:lnTo>
                    <a:pt x="582223" y="151906"/>
                  </a:lnTo>
                  <a:lnTo>
                    <a:pt x="630275" y="139517"/>
                  </a:lnTo>
                  <a:lnTo>
                    <a:pt x="679902" y="127597"/>
                  </a:lnTo>
                  <a:lnTo>
                    <a:pt x="731068" y="116157"/>
                  </a:lnTo>
                  <a:lnTo>
                    <a:pt x="783732" y="105206"/>
                  </a:lnTo>
                  <a:lnTo>
                    <a:pt x="837857" y="94756"/>
                  </a:lnTo>
                  <a:lnTo>
                    <a:pt x="893404" y="84817"/>
                  </a:lnTo>
                  <a:lnTo>
                    <a:pt x="950336" y="75400"/>
                  </a:lnTo>
                  <a:lnTo>
                    <a:pt x="1008613" y="66514"/>
                  </a:lnTo>
                  <a:lnTo>
                    <a:pt x="1068198" y="58171"/>
                  </a:lnTo>
                  <a:lnTo>
                    <a:pt x="1129053" y="50380"/>
                  </a:lnTo>
                  <a:lnTo>
                    <a:pt x="1191138" y="43152"/>
                  </a:lnTo>
                  <a:lnTo>
                    <a:pt x="1254416" y="36498"/>
                  </a:lnTo>
                  <a:lnTo>
                    <a:pt x="1318849" y="30429"/>
                  </a:lnTo>
                  <a:lnTo>
                    <a:pt x="1384397" y="24953"/>
                  </a:lnTo>
                  <a:lnTo>
                    <a:pt x="1451024" y="20083"/>
                  </a:lnTo>
                  <a:lnTo>
                    <a:pt x="1518690" y="15828"/>
                  </a:lnTo>
                  <a:lnTo>
                    <a:pt x="1587357" y="12200"/>
                  </a:lnTo>
                  <a:lnTo>
                    <a:pt x="1656987" y="9207"/>
                  </a:lnTo>
                  <a:lnTo>
                    <a:pt x="1727541" y="6861"/>
                  </a:lnTo>
                  <a:lnTo>
                    <a:pt x="1798982" y="5173"/>
                  </a:lnTo>
                  <a:lnTo>
                    <a:pt x="1871271" y="4152"/>
                  </a:lnTo>
                  <a:lnTo>
                    <a:pt x="1944370" y="3810"/>
                  </a:lnTo>
                  <a:close/>
                </a:path>
                <a:path w="3888740" h="4664710">
                  <a:moveTo>
                    <a:pt x="0" y="3810"/>
                  </a:moveTo>
                  <a:lnTo>
                    <a:pt x="0" y="3810"/>
                  </a:lnTo>
                </a:path>
                <a:path w="3888740" h="4664710">
                  <a:moveTo>
                    <a:pt x="3888740" y="1080770"/>
                  </a:moveTo>
                  <a:lnTo>
                    <a:pt x="3888740" y="108077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10639" y="2317750"/>
              <a:ext cx="1908810" cy="520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3439" y="2369819"/>
              <a:ext cx="2823210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4840" y="2447289"/>
              <a:ext cx="3280410" cy="762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1170" y="2523489"/>
              <a:ext cx="3587750" cy="762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3850" y="2599690"/>
              <a:ext cx="3879850" cy="762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3850" y="2675890"/>
              <a:ext cx="3879850" cy="762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3850" y="2752090"/>
              <a:ext cx="3879850" cy="762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23850" y="2828290"/>
              <a:ext cx="3879850" cy="762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23850" y="2904490"/>
              <a:ext cx="3879850" cy="762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1170" y="2980690"/>
              <a:ext cx="3587750" cy="762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4840" y="3056890"/>
              <a:ext cx="3280410" cy="76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3439" y="3133090"/>
              <a:ext cx="2823210" cy="12953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5120" y="2317750"/>
              <a:ext cx="3879850" cy="944880"/>
            </a:xfrm>
            <a:custGeom>
              <a:avLst/>
              <a:gdLst/>
              <a:ahLst/>
              <a:cxnLst/>
              <a:rect l="l" t="t" r="r" b="b"/>
              <a:pathLst>
                <a:path w="3879850" h="944879">
                  <a:moveTo>
                    <a:pt x="1939290" y="0"/>
                  </a:moveTo>
                  <a:lnTo>
                    <a:pt x="2013869" y="315"/>
                  </a:lnTo>
                  <a:lnTo>
                    <a:pt x="2087604" y="1254"/>
                  </a:lnTo>
                  <a:lnTo>
                    <a:pt x="2160455" y="2806"/>
                  </a:lnTo>
                  <a:lnTo>
                    <a:pt x="2232380" y="4963"/>
                  </a:lnTo>
                  <a:lnTo>
                    <a:pt x="2303338" y="7714"/>
                  </a:lnTo>
                  <a:lnTo>
                    <a:pt x="2373288" y="11048"/>
                  </a:lnTo>
                  <a:lnTo>
                    <a:pt x="2442190" y="14957"/>
                  </a:lnTo>
                  <a:lnTo>
                    <a:pt x="2510001" y="19430"/>
                  </a:lnTo>
                  <a:lnTo>
                    <a:pt x="2576682" y="24457"/>
                  </a:lnTo>
                  <a:lnTo>
                    <a:pt x="2642192" y="30029"/>
                  </a:lnTo>
                  <a:lnTo>
                    <a:pt x="2706489" y="36135"/>
                  </a:lnTo>
                  <a:lnTo>
                    <a:pt x="2769532" y="42765"/>
                  </a:lnTo>
                  <a:lnTo>
                    <a:pt x="2831280" y="49910"/>
                  </a:lnTo>
                  <a:lnTo>
                    <a:pt x="2891693" y="57560"/>
                  </a:lnTo>
                  <a:lnTo>
                    <a:pt x="2950730" y="65704"/>
                  </a:lnTo>
                  <a:lnTo>
                    <a:pt x="3008349" y="74333"/>
                  </a:lnTo>
                  <a:lnTo>
                    <a:pt x="3064510" y="83437"/>
                  </a:lnTo>
                  <a:lnTo>
                    <a:pt x="3119171" y="93006"/>
                  </a:lnTo>
                  <a:lnTo>
                    <a:pt x="3172292" y="103029"/>
                  </a:lnTo>
                  <a:lnTo>
                    <a:pt x="3223831" y="113498"/>
                  </a:lnTo>
                  <a:lnTo>
                    <a:pt x="3273748" y="124402"/>
                  </a:lnTo>
                  <a:lnTo>
                    <a:pt x="3322002" y="135731"/>
                  </a:lnTo>
                  <a:lnTo>
                    <a:pt x="3368552" y="147475"/>
                  </a:lnTo>
                  <a:lnTo>
                    <a:pt x="3413356" y="159624"/>
                  </a:lnTo>
                  <a:lnTo>
                    <a:pt x="3456374" y="172169"/>
                  </a:lnTo>
                  <a:lnTo>
                    <a:pt x="3497565" y="185100"/>
                  </a:lnTo>
                  <a:lnTo>
                    <a:pt x="3536888" y="198406"/>
                  </a:lnTo>
                  <a:lnTo>
                    <a:pt x="3574301" y="212077"/>
                  </a:lnTo>
                  <a:lnTo>
                    <a:pt x="3609765" y="226104"/>
                  </a:lnTo>
                  <a:lnTo>
                    <a:pt x="3674678" y="255186"/>
                  </a:lnTo>
                  <a:lnTo>
                    <a:pt x="3731299" y="285571"/>
                  </a:lnTo>
                  <a:lnTo>
                    <a:pt x="3779301" y="317180"/>
                  </a:lnTo>
                  <a:lnTo>
                    <a:pt x="3818354" y="349934"/>
                  </a:lnTo>
                  <a:lnTo>
                    <a:pt x="3848133" y="383753"/>
                  </a:lnTo>
                  <a:lnTo>
                    <a:pt x="3868309" y="418558"/>
                  </a:lnTo>
                  <a:lnTo>
                    <a:pt x="3879850" y="472439"/>
                  </a:lnTo>
                  <a:lnTo>
                    <a:pt x="3878554" y="490610"/>
                  </a:lnTo>
                  <a:lnTo>
                    <a:pt x="3859442" y="543842"/>
                  </a:lnTo>
                  <a:lnTo>
                    <a:pt x="3834424" y="578164"/>
                  </a:lnTo>
                  <a:lnTo>
                    <a:pt x="3799966" y="611460"/>
                  </a:lnTo>
                  <a:lnTo>
                    <a:pt x="3756398" y="643652"/>
                  </a:lnTo>
                  <a:lnTo>
                    <a:pt x="3704046" y="674659"/>
                  </a:lnTo>
                  <a:lnTo>
                    <a:pt x="3643238" y="704402"/>
                  </a:lnTo>
                  <a:lnTo>
                    <a:pt x="3574301" y="732802"/>
                  </a:lnTo>
                  <a:lnTo>
                    <a:pt x="3536888" y="746473"/>
                  </a:lnTo>
                  <a:lnTo>
                    <a:pt x="3497565" y="759779"/>
                  </a:lnTo>
                  <a:lnTo>
                    <a:pt x="3456374" y="772710"/>
                  </a:lnTo>
                  <a:lnTo>
                    <a:pt x="3413356" y="785255"/>
                  </a:lnTo>
                  <a:lnTo>
                    <a:pt x="3368552" y="797404"/>
                  </a:lnTo>
                  <a:lnTo>
                    <a:pt x="3322002" y="809148"/>
                  </a:lnTo>
                  <a:lnTo>
                    <a:pt x="3273748" y="820477"/>
                  </a:lnTo>
                  <a:lnTo>
                    <a:pt x="3223831" y="831381"/>
                  </a:lnTo>
                  <a:lnTo>
                    <a:pt x="3172292" y="841850"/>
                  </a:lnTo>
                  <a:lnTo>
                    <a:pt x="3119171" y="851873"/>
                  </a:lnTo>
                  <a:lnTo>
                    <a:pt x="3064510" y="861442"/>
                  </a:lnTo>
                  <a:lnTo>
                    <a:pt x="3008349" y="870546"/>
                  </a:lnTo>
                  <a:lnTo>
                    <a:pt x="2950730" y="879175"/>
                  </a:lnTo>
                  <a:lnTo>
                    <a:pt x="2891693" y="887319"/>
                  </a:lnTo>
                  <a:lnTo>
                    <a:pt x="2831280" y="894969"/>
                  </a:lnTo>
                  <a:lnTo>
                    <a:pt x="2769532" y="902114"/>
                  </a:lnTo>
                  <a:lnTo>
                    <a:pt x="2706489" y="908744"/>
                  </a:lnTo>
                  <a:lnTo>
                    <a:pt x="2642192" y="914850"/>
                  </a:lnTo>
                  <a:lnTo>
                    <a:pt x="2576682" y="920422"/>
                  </a:lnTo>
                  <a:lnTo>
                    <a:pt x="2510001" y="925449"/>
                  </a:lnTo>
                  <a:lnTo>
                    <a:pt x="2442190" y="929922"/>
                  </a:lnTo>
                  <a:lnTo>
                    <a:pt x="2373288" y="933831"/>
                  </a:lnTo>
                  <a:lnTo>
                    <a:pt x="2303338" y="937165"/>
                  </a:lnTo>
                  <a:lnTo>
                    <a:pt x="2232380" y="939916"/>
                  </a:lnTo>
                  <a:lnTo>
                    <a:pt x="2160455" y="942073"/>
                  </a:lnTo>
                  <a:lnTo>
                    <a:pt x="2087604" y="943625"/>
                  </a:lnTo>
                  <a:lnTo>
                    <a:pt x="2013869" y="944564"/>
                  </a:lnTo>
                  <a:lnTo>
                    <a:pt x="1939290" y="944879"/>
                  </a:lnTo>
                  <a:lnTo>
                    <a:pt x="1864712" y="944564"/>
                  </a:lnTo>
                  <a:lnTo>
                    <a:pt x="1790982" y="943625"/>
                  </a:lnTo>
                  <a:lnTo>
                    <a:pt x="1718141" y="942073"/>
                  </a:lnTo>
                  <a:lnTo>
                    <a:pt x="1646229" y="939916"/>
                  </a:lnTo>
                  <a:lnTo>
                    <a:pt x="1575287" y="937165"/>
                  </a:lnTo>
                  <a:lnTo>
                    <a:pt x="1505355" y="933831"/>
                  </a:lnTo>
                  <a:lnTo>
                    <a:pt x="1436476" y="929922"/>
                  </a:lnTo>
                  <a:lnTo>
                    <a:pt x="1368688" y="925449"/>
                  </a:lnTo>
                  <a:lnTo>
                    <a:pt x="1302034" y="920422"/>
                  </a:lnTo>
                  <a:lnTo>
                    <a:pt x="1236554" y="914850"/>
                  </a:lnTo>
                  <a:lnTo>
                    <a:pt x="1172289" y="908744"/>
                  </a:lnTo>
                  <a:lnTo>
                    <a:pt x="1109279" y="902114"/>
                  </a:lnTo>
                  <a:lnTo>
                    <a:pt x="1047566" y="894969"/>
                  </a:lnTo>
                  <a:lnTo>
                    <a:pt x="987190" y="887319"/>
                  </a:lnTo>
                  <a:lnTo>
                    <a:pt x="928191" y="879175"/>
                  </a:lnTo>
                  <a:lnTo>
                    <a:pt x="870612" y="870546"/>
                  </a:lnTo>
                  <a:lnTo>
                    <a:pt x="814492" y="861442"/>
                  </a:lnTo>
                  <a:lnTo>
                    <a:pt x="759872" y="851873"/>
                  </a:lnTo>
                  <a:lnTo>
                    <a:pt x="706793" y="841850"/>
                  </a:lnTo>
                  <a:lnTo>
                    <a:pt x="655297" y="831381"/>
                  </a:lnTo>
                  <a:lnTo>
                    <a:pt x="605423" y="820477"/>
                  </a:lnTo>
                  <a:lnTo>
                    <a:pt x="557212" y="809148"/>
                  </a:lnTo>
                  <a:lnTo>
                    <a:pt x="510706" y="797404"/>
                  </a:lnTo>
                  <a:lnTo>
                    <a:pt x="465944" y="785255"/>
                  </a:lnTo>
                  <a:lnTo>
                    <a:pt x="422969" y="772710"/>
                  </a:lnTo>
                  <a:lnTo>
                    <a:pt x="381820" y="759779"/>
                  </a:lnTo>
                  <a:lnTo>
                    <a:pt x="342539" y="746473"/>
                  </a:lnTo>
                  <a:lnTo>
                    <a:pt x="305166" y="732802"/>
                  </a:lnTo>
                  <a:lnTo>
                    <a:pt x="269742" y="718775"/>
                  </a:lnTo>
                  <a:lnTo>
                    <a:pt x="204904" y="689693"/>
                  </a:lnTo>
                  <a:lnTo>
                    <a:pt x="148351" y="659308"/>
                  </a:lnTo>
                  <a:lnTo>
                    <a:pt x="100411" y="627699"/>
                  </a:lnTo>
                  <a:lnTo>
                    <a:pt x="61408" y="594945"/>
                  </a:lnTo>
                  <a:lnTo>
                    <a:pt x="31670" y="561126"/>
                  </a:lnTo>
                  <a:lnTo>
                    <a:pt x="11523" y="526321"/>
                  </a:lnTo>
                  <a:lnTo>
                    <a:pt x="0" y="472439"/>
                  </a:lnTo>
                  <a:lnTo>
                    <a:pt x="1294" y="454269"/>
                  </a:lnTo>
                  <a:lnTo>
                    <a:pt x="20378" y="401037"/>
                  </a:lnTo>
                  <a:lnTo>
                    <a:pt x="45361" y="366715"/>
                  </a:lnTo>
                  <a:lnTo>
                    <a:pt x="79772" y="333419"/>
                  </a:lnTo>
                  <a:lnTo>
                    <a:pt x="123284" y="301227"/>
                  </a:lnTo>
                  <a:lnTo>
                    <a:pt x="175572" y="270220"/>
                  </a:lnTo>
                  <a:lnTo>
                    <a:pt x="236308" y="240477"/>
                  </a:lnTo>
                  <a:lnTo>
                    <a:pt x="305166" y="212077"/>
                  </a:lnTo>
                  <a:lnTo>
                    <a:pt x="342539" y="198406"/>
                  </a:lnTo>
                  <a:lnTo>
                    <a:pt x="381820" y="185100"/>
                  </a:lnTo>
                  <a:lnTo>
                    <a:pt x="422969" y="172169"/>
                  </a:lnTo>
                  <a:lnTo>
                    <a:pt x="465944" y="159624"/>
                  </a:lnTo>
                  <a:lnTo>
                    <a:pt x="510706" y="147475"/>
                  </a:lnTo>
                  <a:lnTo>
                    <a:pt x="557212" y="135731"/>
                  </a:lnTo>
                  <a:lnTo>
                    <a:pt x="605423" y="124402"/>
                  </a:lnTo>
                  <a:lnTo>
                    <a:pt x="655297" y="113498"/>
                  </a:lnTo>
                  <a:lnTo>
                    <a:pt x="706793" y="103029"/>
                  </a:lnTo>
                  <a:lnTo>
                    <a:pt x="759872" y="93006"/>
                  </a:lnTo>
                  <a:lnTo>
                    <a:pt x="814492" y="83437"/>
                  </a:lnTo>
                  <a:lnTo>
                    <a:pt x="870612" y="74333"/>
                  </a:lnTo>
                  <a:lnTo>
                    <a:pt x="928191" y="65704"/>
                  </a:lnTo>
                  <a:lnTo>
                    <a:pt x="987190" y="57560"/>
                  </a:lnTo>
                  <a:lnTo>
                    <a:pt x="1047566" y="49910"/>
                  </a:lnTo>
                  <a:lnTo>
                    <a:pt x="1109279" y="42765"/>
                  </a:lnTo>
                  <a:lnTo>
                    <a:pt x="1172289" y="36135"/>
                  </a:lnTo>
                  <a:lnTo>
                    <a:pt x="1236554" y="30029"/>
                  </a:lnTo>
                  <a:lnTo>
                    <a:pt x="1302034" y="24457"/>
                  </a:lnTo>
                  <a:lnTo>
                    <a:pt x="1368688" y="19430"/>
                  </a:lnTo>
                  <a:lnTo>
                    <a:pt x="1436476" y="14957"/>
                  </a:lnTo>
                  <a:lnTo>
                    <a:pt x="1505355" y="11048"/>
                  </a:lnTo>
                  <a:lnTo>
                    <a:pt x="1575287" y="7714"/>
                  </a:lnTo>
                  <a:lnTo>
                    <a:pt x="1646229" y="4963"/>
                  </a:lnTo>
                  <a:lnTo>
                    <a:pt x="1718141" y="2806"/>
                  </a:lnTo>
                  <a:lnTo>
                    <a:pt x="1790982" y="1254"/>
                  </a:lnTo>
                  <a:lnTo>
                    <a:pt x="1864712" y="315"/>
                  </a:lnTo>
                  <a:lnTo>
                    <a:pt x="1939290" y="0"/>
                  </a:lnTo>
                  <a:close/>
                </a:path>
                <a:path w="3879850" h="944879">
                  <a:moveTo>
                    <a:pt x="0" y="0"/>
                  </a:moveTo>
                  <a:lnTo>
                    <a:pt x="0" y="0"/>
                  </a:lnTo>
                </a:path>
                <a:path w="3879850" h="944879">
                  <a:moveTo>
                    <a:pt x="3879850" y="944879"/>
                  </a:moveTo>
                  <a:lnTo>
                    <a:pt x="3879850" y="944879"/>
                  </a:lnTo>
                </a:path>
              </a:pathLst>
            </a:custGeom>
            <a:ln w="28393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53539" y="1078229"/>
              <a:ext cx="1383030" cy="83438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5120" y="980439"/>
              <a:ext cx="3887470" cy="1049020"/>
            </a:xfrm>
            <a:custGeom>
              <a:avLst/>
              <a:gdLst/>
              <a:ahLst/>
              <a:cxnLst/>
              <a:rect l="l" t="t" r="r" b="b"/>
              <a:pathLst>
                <a:path w="3887470" h="1049020">
                  <a:moveTo>
                    <a:pt x="1943100" y="0"/>
                  </a:moveTo>
                  <a:lnTo>
                    <a:pt x="2016198" y="335"/>
                  </a:lnTo>
                  <a:lnTo>
                    <a:pt x="2088487" y="1333"/>
                  </a:lnTo>
                  <a:lnTo>
                    <a:pt x="2159928" y="2984"/>
                  </a:lnTo>
                  <a:lnTo>
                    <a:pt x="2230482" y="5277"/>
                  </a:lnTo>
                  <a:lnTo>
                    <a:pt x="2300112" y="8203"/>
                  </a:lnTo>
                  <a:lnTo>
                    <a:pt x="2368779" y="11750"/>
                  </a:lnTo>
                  <a:lnTo>
                    <a:pt x="2436445" y="15909"/>
                  </a:lnTo>
                  <a:lnTo>
                    <a:pt x="2503072" y="20669"/>
                  </a:lnTo>
                  <a:lnTo>
                    <a:pt x="2568620" y="26019"/>
                  </a:lnTo>
                  <a:lnTo>
                    <a:pt x="2633053" y="31950"/>
                  </a:lnTo>
                  <a:lnTo>
                    <a:pt x="2696331" y="38450"/>
                  </a:lnTo>
                  <a:lnTo>
                    <a:pt x="2758416" y="45510"/>
                  </a:lnTo>
                  <a:lnTo>
                    <a:pt x="2819271" y="53119"/>
                  </a:lnTo>
                  <a:lnTo>
                    <a:pt x="2878856" y="61267"/>
                  </a:lnTo>
                  <a:lnTo>
                    <a:pt x="2937133" y="69944"/>
                  </a:lnTo>
                  <a:lnTo>
                    <a:pt x="2994065" y="79138"/>
                  </a:lnTo>
                  <a:lnTo>
                    <a:pt x="3049612" y="88840"/>
                  </a:lnTo>
                  <a:lnTo>
                    <a:pt x="3103737" y="99039"/>
                  </a:lnTo>
                  <a:lnTo>
                    <a:pt x="3156401" y="109725"/>
                  </a:lnTo>
                  <a:lnTo>
                    <a:pt x="3207567" y="120888"/>
                  </a:lnTo>
                  <a:lnTo>
                    <a:pt x="3257194" y="132517"/>
                  </a:lnTo>
                  <a:lnTo>
                    <a:pt x="3305246" y="144602"/>
                  </a:lnTo>
                  <a:lnTo>
                    <a:pt x="3351684" y="157132"/>
                  </a:lnTo>
                  <a:lnTo>
                    <a:pt x="3396470" y="170097"/>
                  </a:lnTo>
                  <a:lnTo>
                    <a:pt x="3439565" y="183487"/>
                  </a:lnTo>
                  <a:lnTo>
                    <a:pt x="3480932" y="197292"/>
                  </a:lnTo>
                  <a:lnTo>
                    <a:pt x="3520531" y="211500"/>
                  </a:lnTo>
                  <a:lnTo>
                    <a:pt x="3558325" y="226102"/>
                  </a:lnTo>
                  <a:lnTo>
                    <a:pt x="3594275" y="241087"/>
                  </a:lnTo>
                  <a:lnTo>
                    <a:pt x="3660490" y="272166"/>
                  </a:lnTo>
                  <a:lnTo>
                    <a:pt x="3718871" y="304653"/>
                  </a:lnTo>
                  <a:lnTo>
                    <a:pt x="3769110" y="338466"/>
                  </a:lnTo>
                  <a:lnTo>
                    <a:pt x="3810903" y="373521"/>
                  </a:lnTo>
                  <a:lnTo>
                    <a:pt x="3843941" y="409736"/>
                  </a:lnTo>
                  <a:lnTo>
                    <a:pt x="3867919" y="447028"/>
                  </a:lnTo>
                  <a:lnTo>
                    <a:pt x="3882531" y="485313"/>
                  </a:lnTo>
                  <a:lnTo>
                    <a:pt x="3887469" y="524510"/>
                  </a:lnTo>
                  <a:lnTo>
                    <a:pt x="3886228" y="544133"/>
                  </a:lnTo>
                  <a:lnTo>
                    <a:pt x="3876415" y="582730"/>
                  </a:lnTo>
                  <a:lnTo>
                    <a:pt x="3857082" y="620388"/>
                  </a:lnTo>
                  <a:lnTo>
                    <a:pt x="3828535" y="657025"/>
                  </a:lnTo>
                  <a:lnTo>
                    <a:pt x="3791082" y="692556"/>
                  </a:lnTo>
                  <a:lnTo>
                    <a:pt x="3745027" y="726898"/>
                  </a:lnTo>
                  <a:lnTo>
                    <a:pt x="3690679" y="759967"/>
                  </a:lnTo>
                  <a:lnTo>
                    <a:pt x="3628342" y="791680"/>
                  </a:lnTo>
                  <a:lnTo>
                    <a:pt x="3558325" y="821953"/>
                  </a:lnTo>
                  <a:lnTo>
                    <a:pt x="3520531" y="836523"/>
                  </a:lnTo>
                  <a:lnTo>
                    <a:pt x="3480932" y="850702"/>
                  </a:lnTo>
                  <a:lnTo>
                    <a:pt x="3439565" y="864479"/>
                  </a:lnTo>
                  <a:lnTo>
                    <a:pt x="3396470" y="877844"/>
                  </a:lnTo>
                  <a:lnTo>
                    <a:pt x="3351684" y="890786"/>
                  </a:lnTo>
                  <a:lnTo>
                    <a:pt x="3305246" y="903295"/>
                  </a:lnTo>
                  <a:lnTo>
                    <a:pt x="3257194" y="915361"/>
                  </a:lnTo>
                  <a:lnTo>
                    <a:pt x="3207567" y="926972"/>
                  </a:lnTo>
                  <a:lnTo>
                    <a:pt x="3156401" y="938119"/>
                  </a:lnTo>
                  <a:lnTo>
                    <a:pt x="3103737" y="948791"/>
                  </a:lnTo>
                  <a:lnTo>
                    <a:pt x="3049612" y="958978"/>
                  </a:lnTo>
                  <a:lnTo>
                    <a:pt x="2994065" y="968668"/>
                  </a:lnTo>
                  <a:lnTo>
                    <a:pt x="2937133" y="977852"/>
                  </a:lnTo>
                  <a:lnTo>
                    <a:pt x="2878856" y="986520"/>
                  </a:lnTo>
                  <a:lnTo>
                    <a:pt x="2819271" y="994660"/>
                  </a:lnTo>
                  <a:lnTo>
                    <a:pt x="2758416" y="1002263"/>
                  </a:lnTo>
                  <a:lnTo>
                    <a:pt x="2696331" y="1009317"/>
                  </a:lnTo>
                  <a:lnTo>
                    <a:pt x="2633053" y="1015813"/>
                  </a:lnTo>
                  <a:lnTo>
                    <a:pt x="2568620" y="1021740"/>
                  </a:lnTo>
                  <a:lnTo>
                    <a:pt x="2503072" y="1027087"/>
                  </a:lnTo>
                  <a:lnTo>
                    <a:pt x="2436445" y="1031845"/>
                  </a:lnTo>
                  <a:lnTo>
                    <a:pt x="2368779" y="1036002"/>
                  </a:lnTo>
                  <a:lnTo>
                    <a:pt x="2300112" y="1039548"/>
                  </a:lnTo>
                  <a:lnTo>
                    <a:pt x="2230482" y="1042472"/>
                  </a:lnTo>
                  <a:lnTo>
                    <a:pt x="2159928" y="1044765"/>
                  </a:lnTo>
                  <a:lnTo>
                    <a:pt x="2088487" y="1046416"/>
                  </a:lnTo>
                  <a:lnTo>
                    <a:pt x="2016198" y="1047414"/>
                  </a:lnTo>
                  <a:lnTo>
                    <a:pt x="1943100" y="1047750"/>
                  </a:lnTo>
                  <a:lnTo>
                    <a:pt x="1870084" y="1047414"/>
                  </a:lnTo>
                  <a:lnTo>
                    <a:pt x="1797874" y="1046416"/>
                  </a:lnTo>
                  <a:lnTo>
                    <a:pt x="1726509" y="1044765"/>
                  </a:lnTo>
                  <a:lnTo>
                    <a:pt x="1656026" y="1042472"/>
                  </a:lnTo>
                  <a:lnTo>
                    <a:pt x="1586465" y="1039548"/>
                  </a:lnTo>
                  <a:lnTo>
                    <a:pt x="1517863" y="1036002"/>
                  </a:lnTo>
                  <a:lnTo>
                    <a:pt x="1450259" y="1031845"/>
                  </a:lnTo>
                  <a:lnTo>
                    <a:pt x="1383691" y="1027087"/>
                  </a:lnTo>
                  <a:lnTo>
                    <a:pt x="1318199" y="1021740"/>
                  </a:lnTo>
                  <a:lnTo>
                    <a:pt x="1253819" y="1015813"/>
                  </a:lnTo>
                  <a:lnTo>
                    <a:pt x="1190590" y="1009317"/>
                  </a:lnTo>
                  <a:lnTo>
                    <a:pt x="1128552" y="1002263"/>
                  </a:lnTo>
                  <a:lnTo>
                    <a:pt x="1067742" y="994660"/>
                  </a:lnTo>
                  <a:lnTo>
                    <a:pt x="1008198" y="986520"/>
                  </a:lnTo>
                  <a:lnTo>
                    <a:pt x="949960" y="977852"/>
                  </a:lnTo>
                  <a:lnTo>
                    <a:pt x="893064" y="968668"/>
                  </a:lnTo>
                  <a:lnTo>
                    <a:pt x="837551" y="958978"/>
                  </a:lnTo>
                  <a:lnTo>
                    <a:pt x="783457" y="948791"/>
                  </a:lnTo>
                  <a:lnTo>
                    <a:pt x="730823" y="938119"/>
                  </a:lnTo>
                  <a:lnTo>
                    <a:pt x="679685" y="926972"/>
                  </a:lnTo>
                  <a:lnTo>
                    <a:pt x="630082" y="915361"/>
                  </a:lnTo>
                  <a:lnTo>
                    <a:pt x="582053" y="903295"/>
                  </a:lnTo>
                  <a:lnTo>
                    <a:pt x="535636" y="890786"/>
                  </a:lnTo>
                  <a:lnTo>
                    <a:pt x="490870" y="877844"/>
                  </a:lnTo>
                  <a:lnTo>
                    <a:pt x="447792" y="864479"/>
                  </a:lnTo>
                  <a:lnTo>
                    <a:pt x="406442" y="850702"/>
                  </a:lnTo>
                  <a:lnTo>
                    <a:pt x="366857" y="836523"/>
                  </a:lnTo>
                  <a:lnTo>
                    <a:pt x="329076" y="821953"/>
                  </a:lnTo>
                  <a:lnTo>
                    <a:pt x="293137" y="807002"/>
                  </a:lnTo>
                  <a:lnTo>
                    <a:pt x="226941" y="775998"/>
                  </a:lnTo>
                  <a:lnTo>
                    <a:pt x="168574" y="743597"/>
                  </a:lnTo>
                  <a:lnTo>
                    <a:pt x="118345" y="709881"/>
                  </a:lnTo>
                  <a:lnTo>
                    <a:pt x="76559" y="674934"/>
                  </a:lnTo>
                  <a:lnTo>
                    <a:pt x="43525" y="638840"/>
                  </a:lnTo>
                  <a:lnTo>
                    <a:pt x="19549" y="601682"/>
                  </a:lnTo>
                  <a:lnTo>
                    <a:pt x="4938" y="563544"/>
                  </a:lnTo>
                  <a:lnTo>
                    <a:pt x="0" y="524510"/>
                  </a:lnTo>
                  <a:lnTo>
                    <a:pt x="1241" y="504803"/>
                  </a:lnTo>
                  <a:lnTo>
                    <a:pt x="11054" y="466051"/>
                  </a:lnTo>
                  <a:lnTo>
                    <a:pt x="30385" y="428253"/>
                  </a:lnTo>
                  <a:lnTo>
                    <a:pt x="58929" y="391489"/>
                  </a:lnTo>
                  <a:lnTo>
                    <a:pt x="96377" y="355843"/>
                  </a:lnTo>
                  <a:lnTo>
                    <a:pt x="142423" y="321399"/>
                  </a:lnTo>
                  <a:lnTo>
                    <a:pt x="196760" y="288239"/>
                  </a:lnTo>
                  <a:lnTo>
                    <a:pt x="259079" y="256445"/>
                  </a:lnTo>
                  <a:lnTo>
                    <a:pt x="329076" y="226102"/>
                  </a:lnTo>
                  <a:lnTo>
                    <a:pt x="366857" y="211500"/>
                  </a:lnTo>
                  <a:lnTo>
                    <a:pt x="406442" y="197292"/>
                  </a:lnTo>
                  <a:lnTo>
                    <a:pt x="447792" y="183487"/>
                  </a:lnTo>
                  <a:lnTo>
                    <a:pt x="490870" y="170097"/>
                  </a:lnTo>
                  <a:lnTo>
                    <a:pt x="535636" y="157132"/>
                  </a:lnTo>
                  <a:lnTo>
                    <a:pt x="582053" y="144602"/>
                  </a:lnTo>
                  <a:lnTo>
                    <a:pt x="630082" y="132517"/>
                  </a:lnTo>
                  <a:lnTo>
                    <a:pt x="679685" y="120888"/>
                  </a:lnTo>
                  <a:lnTo>
                    <a:pt x="730823" y="109725"/>
                  </a:lnTo>
                  <a:lnTo>
                    <a:pt x="783457" y="99039"/>
                  </a:lnTo>
                  <a:lnTo>
                    <a:pt x="837551" y="88840"/>
                  </a:lnTo>
                  <a:lnTo>
                    <a:pt x="893064" y="79138"/>
                  </a:lnTo>
                  <a:lnTo>
                    <a:pt x="949959" y="69944"/>
                  </a:lnTo>
                  <a:lnTo>
                    <a:pt x="1008198" y="61267"/>
                  </a:lnTo>
                  <a:lnTo>
                    <a:pt x="1067742" y="53119"/>
                  </a:lnTo>
                  <a:lnTo>
                    <a:pt x="1128552" y="45510"/>
                  </a:lnTo>
                  <a:lnTo>
                    <a:pt x="1190590" y="38450"/>
                  </a:lnTo>
                  <a:lnTo>
                    <a:pt x="1253819" y="31950"/>
                  </a:lnTo>
                  <a:lnTo>
                    <a:pt x="1318199" y="26019"/>
                  </a:lnTo>
                  <a:lnTo>
                    <a:pt x="1383691" y="20669"/>
                  </a:lnTo>
                  <a:lnTo>
                    <a:pt x="1450259" y="15909"/>
                  </a:lnTo>
                  <a:lnTo>
                    <a:pt x="1517863" y="11750"/>
                  </a:lnTo>
                  <a:lnTo>
                    <a:pt x="1586465" y="8203"/>
                  </a:lnTo>
                  <a:lnTo>
                    <a:pt x="1656026" y="5277"/>
                  </a:lnTo>
                  <a:lnTo>
                    <a:pt x="1726509" y="2984"/>
                  </a:lnTo>
                  <a:lnTo>
                    <a:pt x="1797874" y="1333"/>
                  </a:lnTo>
                  <a:lnTo>
                    <a:pt x="1870084" y="335"/>
                  </a:lnTo>
                  <a:lnTo>
                    <a:pt x="1943100" y="0"/>
                  </a:lnTo>
                  <a:close/>
                </a:path>
                <a:path w="3887470" h="1049020">
                  <a:moveTo>
                    <a:pt x="0" y="0"/>
                  </a:moveTo>
                  <a:lnTo>
                    <a:pt x="0" y="0"/>
                  </a:lnTo>
                </a:path>
                <a:path w="3887470" h="1049020">
                  <a:moveTo>
                    <a:pt x="3887469" y="1049020"/>
                  </a:moveTo>
                  <a:lnTo>
                    <a:pt x="3887469" y="1049020"/>
                  </a:lnTo>
                </a:path>
              </a:pathLst>
            </a:custGeom>
            <a:ln w="9344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1020" y="2565400"/>
              <a:ext cx="702310" cy="13207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150870" y="2565400"/>
              <a:ext cx="701040" cy="5587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6260" y="2621280"/>
              <a:ext cx="3295650" cy="762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6260" y="2697480"/>
              <a:ext cx="3281679" cy="762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6260" y="2773680"/>
              <a:ext cx="3281679" cy="762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8660" y="2849880"/>
              <a:ext cx="2976879" cy="762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86129" y="2926080"/>
              <a:ext cx="2823210" cy="762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38529" y="3002280"/>
              <a:ext cx="2518410" cy="7620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67130" y="2936240"/>
              <a:ext cx="2059939" cy="2768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48789" y="2863849"/>
              <a:ext cx="487680" cy="14858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48789" y="3012440"/>
              <a:ext cx="487680" cy="15367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48789" y="3089909"/>
              <a:ext cx="487680" cy="1524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48789" y="3166109"/>
              <a:ext cx="487680" cy="15240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48789" y="3242309"/>
              <a:ext cx="487680" cy="1524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748789" y="3318509"/>
              <a:ext cx="487680" cy="1524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748789" y="3394709"/>
              <a:ext cx="487680" cy="148589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756409" y="2819399"/>
              <a:ext cx="693419" cy="6477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62759" y="2884169"/>
              <a:ext cx="991869" cy="762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31059" y="2790190"/>
              <a:ext cx="692150" cy="4445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067559" y="2834640"/>
              <a:ext cx="1060450" cy="20320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89480" y="2961640"/>
              <a:ext cx="911859" cy="15240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89480" y="3037840"/>
              <a:ext cx="911859" cy="15240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02130" y="3342640"/>
              <a:ext cx="1299209" cy="20066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89480" y="3114040"/>
              <a:ext cx="911859" cy="15240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189480" y="3190240"/>
              <a:ext cx="911859" cy="15240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89480" y="3266440"/>
              <a:ext cx="911859" cy="1524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89480" y="3418840"/>
              <a:ext cx="911859" cy="1244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4915852" y="2303462"/>
            <a:ext cx="3918585" cy="3340735"/>
            <a:chOff x="4915852" y="2303462"/>
            <a:chExt cx="3918585" cy="3340735"/>
          </a:xfrm>
        </p:grpSpPr>
        <p:sp>
          <p:nvSpPr>
            <p:cNvPr id="105" name="object 105"/>
            <p:cNvSpPr/>
            <p:nvPr/>
          </p:nvSpPr>
          <p:spPr>
            <a:xfrm>
              <a:off x="4930140" y="2355850"/>
              <a:ext cx="3890010" cy="3274060"/>
            </a:xfrm>
            <a:custGeom>
              <a:avLst/>
              <a:gdLst/>
              <a:ahLst/>
              <a:cxnLst/>
              <a:rect l="l" t="t" r="r" b="b"/>
              <a:pathLst>
                <a:path w="3890009" h="3274060">
                  <a:moveTo>
                    <a:pt x="1945639" y="0"/>
                  </a:moveTo>
                  <a:lnTo>
                    <a:pt x="1871863" y="298"/>
                  </a:lnTo>
                  <a:lnTo>
                    <a:pt x="1726255" y="2657"/>
                  </a:lnTo>
                  <a:lnTo>
                    <a:pt x="1583594" y="7289"/>
                  </a:lnTo>
                  <a:lnTo>
                    <a:pt x="1444307" y="14105"/>
                  </a:lnTo>
                  <a:lnTo>
                    <a:pt x="1308819" y="23017"/>
                  </a:lnTo>
                  <a:lnTo>
                    <a:pt x="1177558" y="33935"/>
                  </a:lnTo>
                  <a:lnTo>
                    <a:pt x="1050949" y="46771"/>
                  </a:lnTo>
                  <a:lnTo>
                    <a:pt x="929419" y="61436"/>
                  </a:lnTo>
                  <a:lnTo>
                    <a:pt x="870692" y="69426"/>
                  </a:lnTo>
                  <a:lnTo>
                    <a:pt x="813394" y="77840"/>
                  </a:lnTo>
                  <a:lnTo>
                    <a:pt x="757580" y="86667"/>
                  </a:lnTo>
                  <a:lnTo>
                    <a:pt x="703301" y="95895"/>
                  </a:lnTo>
                  <a:lnTo>
                    <a:pt x="650612" y="105514"/>
                  </a:lnTo>
                  <a:lnTo>
                    <a:pt x="599565" y="115512"/>
                  </a:lnTo>
                  <a:lnTo>
                    <a:pt x="550215" y="125878"/>
                  </a:lnTo>
                  <a:lnTo>
                    <a:pt x="502613" y="136601"/>
                  </a:lnTo>
                  <a:lnTo>
                    <a:pt x="456815" y="147671"/>
                  </a:lnTo>
                  <a:lnTo>
                    <a:pt x="412872" y="159075"/>
                  </a:lnTo>
                  <a:lnTo>
                    <a:pt x="370838" y="170803"/>
                  </a:lnTo>
                  <a:lnTo>
                    <a:pt x="330767" y="182844"/>
                  </a:lnTo>
                  <a:lnTo>
                    <a:pt x="292711" y="195186"/>
                  </a:lnTo>
                  <a:lnTo>
                    <a:pt x="256725" y="207818"/>
                  </a:lnTo>
                  <a:lnTo>
                    <a:pt x="191172" y="233910"/>
                  </a:lnTo>
                  <a:lnTo>
                    <a:pt x="134534" y="261030"/>
                  </a:lnTo>
                  <a:lnTo>
                    <a:pt x="87238" y="289089"/>
                  </a:lnTo>
                  <a:lnTo>
                    <a:pt x="49711" y="317999"/>
                  </a:lnTo>
                  <a:lnTo>
                    <a:pt x="22378" y="347669"/>
                  </a:lnTo>
                  <a:lnTo>
                    <a:pt x="1425" y="393409"/>
                  </a:lnTo>
                  <a:lnTo>
                    <a:pt x="0" y="408939"/>
                  </a:lnTo>
                  <a:lnTo>
                    <a:pt x="0" y="2863850"/>
                  </a:lnTo>
                  <a:lnTo>
                    <a:pt x="12667" y="2910044"/>
                  </a:lnTo>
                  <a:lnTo>
                    <a:pt x="49711" y="2954858"/>
                  </a:lnTo>
                  <a:lnTo>
                    <a:pt x="87238" y="2983815"/>
                  </a:lnTo>
                  <a:lnTo>
                    <a:pt x="134534" y="3011933"/>
                  </a:lnTo>
                  <a:lnTo>
                    <a:pt x="191172" y="3039121"/>
                  </a:lnTo>
                  <a:lnTo>
                    <a:pt x="256725" y="3065287"/>
                  </a:lnTo>
                  <a:lnTo>
                    <a:pt x="292711" y="3077959"/>
                  </a:lnTo>
                  <a:lnTo>
                    <a:pt x="330767" y="3090342"/>
                  </a:lnTo>
                  <a:lnTo>
                    <a:pt x="370838" y="3102425"/>
                  </a:lnTo>
                  <a:lnTo>
                    <a:pt x="412872" y="3114195"/>
                  </a:lnTo>
                  <a:lnTo>
                    <a:pt x="456815" y="3125643"/>
                  </a:lnTo>
                  <a:lnTo>
                    <a:pt x="502613" y="3136756"/>
                  </a:lnTo>
                  <a:lnTo>
                    <a:pt x="550215" y="3147524"/>
                  </a:lnTo>
                  <a:lnTo>
                    <a:pt x="599565" y="3157934"/>
                  </a:lnTo>
                  <a:lnTo>
                    <a:pt x="650612" y="3167977"/>
                  </a:lnTo>
                  <a:lnTo>
                    <a:pt x="703301" y="3177639"/>
                  </a:lnTo>
                  <a:lnTo>
                    <a:pt x="757580" y="3186911"/>
                  </a:lnTo>
                  <a:lnTo>
                    <a:pt x="813394" y="3195781"/>
                  </a:lnTo>
                  <a:lnTo>
                    <a:pt x="870692" y="3204236"/>
                  </a:lnTo>
                  <a:lnTo>
                    <a:pt x="929419" y="3212267"/>
                  </a:lnTo>
                  <a:lnTo>
                    <a:pt x="989523" y="3219862"/>
                  </a:lnTo>
                  <a:lnTo>
                    <a:pt x="1050949" y="3227010"/>
                  </a:lnTo>
                  <a:lnTo>
                    <a:pt x="1177558" y="3239917"/>
                  </a:lnTo>
                  <a:lnTo>
                    <a:pt x="1308819" y="3250898"/>
                  </a:lnTo>
                  <a:lnTo>
                    <a:pt x="1444307" y="3259864"/>
                  </a:lnTo>
                  <a:lnTo>
                    <a:pt x="1583594" y="3266723"/>
                  </a:lnTo>
                  <a:lnTo>
                    <a:pt x="1726255" y="3271384"/>
                  </a:lnTo>
                  <a:lnTo>
                    <a:pt x="1871863" y="3273758"/>
                  </a:lnTo>
                  <a:lnTo>
                    <a:pt x="1945639" y="3274060"/>
                  </a:lnTo>
                  <a:lnTo>
                    <a:pt x="2092392" y="3272863"/>
                  </a:lnTo>
                  <a:lnTo>
                    <a:pt x="2236427" y="3269334"/>
                  </a:lnTo>
                  <a:lnTo>
                    <a:pt x="2377316" y="3263562"/>
                  </a:lnTo>
                  <a:lnTo>
                    <a:pt x="2514632" y="3255639"/>
                  </a:lnTo>
                  <a:lnTo>
                    <a:pt x="2647949" y="3245654"/>
                  </a:lnTo>
                  <a:lnTo>
                    <a:pt x="2776839" y="3233698"/>
                  </a:lnTo>
                  <a:lnTo>
                    <a:pt x="2900876" y="3219862"/>
                  </a:lnTo>
                  <a:lnTo>
                    <a:pt x="2960940" y="3212267"/>
                  </a:lnTo>
                  <a:lnTo>
                    <a:pt x="3019631" y="3204236"/>
                  </a:lnTo>
                  <a:lnTo>
                    <a:pt x="3076895" y="3195781"/>
                  </a:lnTo>
                  <a:lnTo>
                    <a:pt x="3132679" y="3186911"/>
                  </a:lnTo>
                  <a:lnTo>
                    <a:pt x="3186929" y="3177639"/>
                  </a:lnTo>
                  <a:lnTo>
                    <a:pt x="3239592" y="3167977"/>
                  </a:lnTo>
                  <a:lnTo>
                    <a:pt x="3290614" y="3157934"/>
                  </a:lnTo>
                  <a:lnTo>
                    <a:pt x="3339942" y="3147524"/>
                  </a:lnTo>
                  <a:lnTo>
                    <a:pt x="3387524" y="3136756"/>
                  </a:lnTo>
                  <a:lnTo>
                    <a:pt x="3433304" y="3125643"/>
                  </a:lnTo>
                  <a:lnTo>
                    <a:pt x="3477230" y="3114195"/>
                  </a:lnTo>
                  <a:lnTo>
                    <a:pt x="3519250" y="3102425"/>
                  </a:lnTo>
                  <a:lnTo>
                    <a:pt x="3559308" y="3090342"/>
                  </a:lnTo>
                  <a:lnTo>
                    <a:pt x="3597352" y="3077959"/>
                  </a:lnTo>
                  <a:lnTo>
                    <a:pt x="3633328" y="3065287"/>
                  </a:lnTo>
                  <a:lnTo>
                    <a:pt x="3698865" y="3039121"/>
                  </a:lnTo>
                  <a:lnTo>
                    <a:pt x="3755491" y="3011933"/>
                  </a:lnTo>
                  <a:lnTo>
                    <a:pt x="3802779" y="2983815"/>
                  </a:lnTo>
                  <a:lnTo>
                    <a:pt x="3840302" y="2954858"/>
                  </a:lnTo>
                  <a:lnTo>
                    <a:pt x="3867632" y="2925150"/>
                  </a:lnTo>
                  <a:lnTo>
                    <a:pt x="3888584" y="2879382"/>
                  </a:lnTo>
                  <a:lnTo>
                    <a:pt x="3890010" y="2863850"/>
                  </a:lnTo>
                  <a:lnTo>
                    <a:pt x="3890010" y="408939"/>
                  </a:lnTo>
                  <a:lnTo>
                    <a:pt x="3877342" y="362763"/>
                  </a:lnTo>
                  <a:lnTo>
                    <a:pt x="3840302" y="317999"/>
                  </a:lnTo>
                  <a:lnTo>
                    <a:pt x="3802779" y="289089"/>
                  </a:lnTo>
                  <a:lnTo>
                    <a:pt x="3755491" y="261030"/>
                  </a:lnTo>
                  <a:lnTo>
                    <a:pt x="3698865" y="233910"/>
                  </a:lnTo>
                  <a:lnTo>
                    <a:pt x="3633328" y="207818"/>
                  </a:lnTo>
                  <a:lnTo>
                    <a:pt x="3597352" y="195186"/>
                  </a:lnTo>
                  <a:lnTo>
                    <a:pt x="3559308" y="182844"/>
                  </a:lnTo>
                  <a:lnTo>
                    <a:pt x="3519250" y="170803"/>
                  </a:lnTo>
                  <a:lnTo>
                    <a:pt x="3477230" y="159075"/>
                  </a:lnTo>
                  <a:lnTo>
                    <a:pt x="3433304" y="147671"/>
                  </a:lnTo>
                  <a:lnTo>
                    <a:pt x="3387524" y="136601"/>
                  </a:lnTo>
                  <a:lnTo>
                    <a:pt x="3339942" y="125878"/>
                  </a:lnTo>
                  <a:lnTo>
                    <a:pt x="3290614" y="115512"/>
                  </a:lnTo>
                  <a:lnTo>
                    <a:pt x="3239592" y="105514"/>
                  </a:lnTo>
                  <a:lnTo>
                    <a:pt x="3186929" y="95895"/>
                  </a:lnTo>
                  <a:lnTo>
                    <a:pt x="3132679" y="86667"/>
                  </a:lnTo>
                  <a:lnTo>
                    <a:pt x="3076895" y="77840"/>
                  </a:lnTo>
                  <a:lnTo>
                    <a:pt x="3019631" y="69426"/>
                  </a:lnTo>
                  <a:lnTo>
                    <a:pt x="2960940" y="61436"/>
                  </a:lnTo>
                  <a:lnTo>
                    <a:pt x="2839491" y="46771"/>
                  </a:lnTo>
                  <a:lnTo>
                    <a:pt x="2712974" y="33935"/>
                  </a:lnTo>
                  <a:lnTo>
                    <a:pt x="2581817" y="23017"/>
                  </a:lnTo>
                  <a:lnTo>
                    <a:pt x="2446447" y="14105"/>
                  </a:lnTo>
                  <a:lnTo>
                    <a:pt x="2307291" y="7289"/>
                  </a:lnTo>
                  <a:lnTo>
                    <a:pt x="2236427" y="4694"/>
                  </a:lnTo>
                  <a:lnTo>
                    <a:pt x="2164776" y="2657"/>
                  </a:lnTo>
                  <a:lnTo>
                    <a:pt x="2092392" y="1188"/>
                  </a:lnTo>
                  <a:lnTo>
                    <a:pt x="2019329" y="298"/>
                  </a:lnTo>
                  <a:lnTo>
                    <a:pt x="1945639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930140" y="2355850"/>
              <a:ext cx="3890010" cy="3274060"/>
            </a:xfrm>
            <a:custGeom>
              <a:avLst/>
              <a:gdLst/>
              <a:ahLst/>
              <a:cxnLst/>
              <a:rect l="l" t="t" r="r" b="b"/>
              <a:pathLst>
                <a:path w="3890009" h="3274060">
                  <a:moveTo>
                    <a:pt x="1945639" y="0"/>
                  </a:moveTo>
                  <a:lnTo>
                    <a:pt x="1871863" y="298"/>
                  </a:lnTo>
                  <a:lnTo>
                    <a:pt x="1798717" y="1188"/>
                  </a:lnTo>
                  <a:lnTo>
                    <a:pt x="1726255" y="2657"/>
                  </a:lnTo>
                  <a:lnTo>
                    <a:pt x="1654530" y="4694"/>
                  </a:lnTo>
                  <a:lnTo>
                    <a:pt x="1583594" y="7289"/>
                  </a:lnTo>
                  <a:lnTo>
                    <a:pt x="1513502" y="10430"/>
                  </a:lnTo>
                  <a:lnTo>
                    <a:pt x="1444307" y="14105"/>
                  </a:lnTo>
                  <a:lnTo>
                    <a:pt x="1376062" y="18305"/>
                  </a:lnTo>
                  <a:lnTo>
                    <a:pt x="1308819" y="23017"/>
                  </a:lnTo>
                  <a:lnTo>
                    <a:pt x="1242634" y="28231"/>
                  </a:lnTo>
                  <a:lnTo>
                    <a:pt x="1177558" y="33935"/>
                  </a:lnTo>
                  <a:lnTo>
                    <a:pt x="1113646" y="40119"/>
                  </a:lnTo>
                  <a:lnTo>
                    <a:pt x="1050949" y="46771"/>
                  </a:lnTo>
                  <a:lnTo>
                    <a:pt x="989523" y="53880"/>
                  </a:lnTo>
                  <a:lnTo>
                    <a:pt x="929419" y="61436"/>
                  </a:lnTo>
                  <a:lnTo>
                    <a:pt x="870692" y="69426"/>
                  </a:lnTo>
                  <a:lnTo>
                    <a:pt x="813394" y="77840"/>
                  </a:lnTo>
                  <a:lnTo>
                    <a:pt x="757580" y="86667"/>
                  </a:lnTo>
                  <a:lnTo>
                    <a:pt x="703301" y="95895"/>
                  </a:lnTo>
                  <a:lnTo>
                    <a:pt x="650612" y="105514"/>
                  </a:lnTo>
                  <a:lnTo>
                    <a:pt x="599565" y="115512"/>
                  </a:lnTo>
                  <a:lnTo>
                    <a:pt x="550215" y="125878"/>
                  </a:lnTo>
                  <a:lnTo>
                    <a:pt x="502613" y="136601"/>
                  </a:lnTo>
                  <a:lnTo>
                    <a:pt x="456815" y="147671"/>
                  </a:lnTo>
                  <a:lnTo>
                    <a:pt x="412872" y="159075"/>
                  </a:lnTo>
                  <a:lnTo>
                    <a:pt x="370838" y="170803"/>
                  </a:lnTo>
                  <a:lnTo>
                    <a:pt x="330767" y="182844"/>
                  </a:lnTo>
                  <a:lnTo>
                    <a:pt x="292711" y="195186"/>
                  </a:lnTo>
                  <a:lnTo>
                    <a:pt x="256725" y="207818"/>
                  </a:lnTo>
                  <a:lnTo>
                    <a:pt x="191172" y="233910"/>
                  </a:lnTo>
                  <a:lnTo>
                    <a:pt x="134534" y="261030"/>
                  </a:lnTo>
                  <a:lnTo>
                    <a:pt x="87238" y="289089"/>
                  </a:lnTo>
                  <a:lnTo>
                    <a:pt x="49711" y="317999"/>
                  </a:lnTo>
                  <a:lnTo>
                    <a:pt x="22378" y="347669"/>
                  </a:lnTo>
                  <a:lnTo>
                    <a:pt x="1425" y="393409"/>
                  </a:lnTo>
                  <a:lnTo>
                    <a:pt x="0" y="408939"/>
                  </a:lnTo>
                  <a:lnTo>
                    <a:pt x="0" y="2863850"/>
                  </a:lnTo>
                  <a:lnTo>
                    <a:pt x="12667" y="2910044"/>
                  </a:lnTo>
                  <a:lnTo>
                    <a:pt x="49711" y="2954858"/>
                  </a:lnTo>
                  <a:lnTo>
                    <a:pt x="87238" y="2983815"/>
                  </a:lnTo>
                  <a:lnTo>
                    <a:pt x="134534" y="3011933"/>
                  </a:lnTo>
                  <a:lnTo>
                    <a:pt x="191172" y="3039121"/>
                  </a:lnTo>
                  <a:lnTo>
                    <a:pt x="256725" y="3065287"/>
                  </a:lnTo>
                  <a:lnTo>
                    <a:pt x="292711" y="3077959"/>
                  </a:lnTo>
                  <a:lnTo>
                    <a:pt x="330767" y="3090342"/>
                  </a:lnTo>
                  <a:lnTo>
                    <a:pt x="370838" y="3102425"/>
                  </a:lnTo>
                  <a:lnTo>
                    <a:pt x="412872" y="3114195"/>
                  </a:lnTo>
                  <a:lnTo>
                    <a:pt x="456815" y="3125643"/>
                  </a:lnTo>
                  <a:lnTo>
                    <a:pt x="502613" y="3136756"/>
                  </a:lnTo>
                  <a:lnTo>
                    <a:pt x="550215" y="3147524"/>
                  </a:lnTo>
                  <a:lnTo>
                    <a:pt x="599565" y="3157934"/>
                  </a:lnTo>
                  <a:lnTo>
                    <a:pt x="650612" y="3167977"/>
                  </a:lnTo>
                  <a:lnTo>
                    <a:pt x="703301" y="3177639"/>
                  </a:lnTo>
                  <a:lnTo>
                    <a:pt x="757580" y="3186911"/>
                  </a:lnTo>
                  <a:lnTo>
                    <a:pt x="813394" y="3195781"/>
                  </a:lnTo>
                  <a:lnTo>
                    <a:pt x="870692" y="3204236"/>
                  </a:lnTo>
                  <a:lnTo>
                    <a:pt x="929419" y="3212267"/>
                  </a:lnTo>
                  <a:lnTo>
                    <a:pt x="989523" y="3219862"/>
                  </a:lnTo>
                  <a:lnTo>
                    <a:pt x="1050949" y="3227010"/>
                  </a:lnTo>
                  <a:lnTo>
                    <a:pt x="1113646" y="3233698"/>
                  </a:lnTo>
                  <a:lnTo>
                    <a:pt x="1177558" y="3239917"/>
                  </a:lnTo>
                  <a:lnTo>
                    <a:pt x="1242634" y="3245654"/>
                  </a:lnTo>
                  <a:lnTo>
                    <a:pt x="1308819" y="3250898"/>
                  </a:lnTo>
                  <a:lnTo>
                    <a:pt x="1376062" y="3255639"/>
                  </a:lnTo>
                  <a:lnTo>
                    <a:pt x="1444307" y="3259864"/>
                  </a:lnTo>
                  <a:lnTo>
                    <a:pt x="1513502" y="3263562"/>
                  </a:lnTo>
                  <a:lnTo>
                    <a:pt x="1583594" y="3266723"/>
                  </a:lnTo>
                  <a:lnTo>
                    <a:pt x="1654530" y="3269334"/>
                  </a:lnTo>
                  <a:lnTo>
                    <a:pt x="1726255" y="3271384"/>
                  </a:lnTo>
                  <a:lnTo>
                    <a:pt x="1798717" y="3272863"/>
                  </a:lnTo>
                  <a:lnTo>
                    <a:pt x="1871863" y="3273758"/>
                  </a:lnTo>
                  <a:lnTo>
                    <a:pt x="1945639" y="3274060"/>
                  </a:lnTo>
                  <a:lnTo>
                    <a:pt x="2019329" y="3273758"/>
                  </a:lnTo>
                  <a:lnTo>
                    <a:pt x="2092392" y="3272863"/>
                  </a:lnTo>
                  <a:lnTo>
                    <a:pt x="2164776" y="3271384"/>
                  </a:lnTo>
                  <a:lnTo>
                    <a:pt x="2236427" y="3269334"/>
                  </a:lnTo>
                  <a:lnTo>
                    <a:pt x="2307291" y="3266723"/>
                  </a:lnTo>
                  <a:lnTo>
                    <a:pt x="2377316" y="3263562"/>
                  </a:lnTo>
                  <a:lnTo>
                    <a:pt x="2446447" y="3259864"/>
                  </a:lnTo>
                  <a:lnTo>
                    <a:pt x="2514632" y="3255639"/>
                  </a:lnTo>
                  <a:lnTo>
                    <a:pt x="2581817" y="3250898"/>
                  </a:lnTo>
                  <a:lnTo>
                    <a:pt x="2647949" y="3245654"/>
                  </a:lnTo>
                  <a:lnTo>
                    <a:pt x="2712974" y="3239917"/>
                  </a:lnTo>
                  <a:lnTo>
                    <a:pt x="2776839" y="3233698"/>
                  </a:lnTo>
                  <a:lnTo>
                    <a:pt x="2839491" y="3227010"/>
                  </a:lnTo>
                  <a:lnTo>
                    <a:pt x="2900876" y="3219862"/>
                  </a:lnTo>
                  <a:lnTo>
                    <a:pt x="2960940" y="3212267"/>
                  </a:lnTo>
                  <a:lnTo>
                    <a:pt x="3019631" y="3204236"/>
                  </a:lnTo>
                  <a:lnTo>
                    <a:pt x="3076895" y="3195781"/>
                  </a:lnTo>
                  <a:lnTo>
                    <a:pt x="3132679" y="3186911"/>
                  </a:lnTo>
                  <a:lnTo>
                    <a:pt x="3186929" y="3177639"/>
                  </a:lnTo>
                  <a:lnTo>
                    <a:pt x="3239592" y="3167977"/>
                  </a:lnTo>
                  <a:lnTo>
                    <a:pt x="3290614" y="3157934"/>
                  </a:lnTo>
                  <a:lnTo>
                    <a:pt x="3339942" y="3147524"/>
                  </a:lnTo>
                  <a:lnTo>
                    <a:pt x="3387524" y="3136756"/>
                  </a:lnTo>
                  <a:lnTo>
                    <a:pt x="3433304" y="3125643"/>
                  </a:lnTo>
                  <a:lnTo>
                    <a:pt x="3477230" y="3114195"/>
                  </a:lnTo>
                  <a:lnTo>
                    <a:pt x="3519250" y="3102425"/>
                  </a:lnTo>
                  <a:lnTo>
                    <a:pt x="3559308" y="3090342"/>
                  </a:lnTo>
                  <a:lnTo>
                    <a:pt x="3597352" y="3077959"/>
                  </a:lnTo>
                  <a:lnTo>
                    <a:pt x="3633328" y="3065287"/>
                  </a:lnTo>
                  <a:lnTo>
                    <a:pt x="3698865" y="3039121"/>
                  </a:lnTo>
                  <a:lnTo>
                    <a:pt x="3755491" y="3011933"/>
                  </a:lnTo>
                  <a:lnTo>
                    <a:pt x="3802779" y="2983815"/>
                  </a:lnTo>
                  <a:lnTo>
                    <a:pt x="3840302" y="2954858"/>
                  </a:lnTo>
                  <a:lnTo>
                    <a:pt x="3867632" y="2925150"/>
                  </a:lnTo>
                  <a:lnTo>
                    <a:pt x="3888584" y="2879382"/>
                  </a:lnTo>
                  <a:lnTo>
                    <a:pt x="3890010" y="2863850"/>
                  </a:lnTo>
                  <a:lnTo>
                    <a:pt x="3890010" y="408939"/>
                  </a:lnTo>
                  <a:lnTo>
                    <a:pt x="3877342" y="362763"/>
                  </a:lnTo>
                  <a:lnTo>
                    <a:pt x="3840302" y="317999"/>
                  </a:lnTo>
                  <a:lnTo>
                    <a:pt x="3802779" y="289089"/>
                  </a:lnTo>
                  <a:lnTo>
                    <a:pt x="3755491" y="261030"/>
                  </a:lnTo>
                  <a:lnTo>
                    <a:pt x="3698865" y="233910"/>
                  </a:lnTo>
                  <a:lnTo>
                    <a:pt x="3633328" y="207818"/>
                  </a:lnTo>
                  <a:lnTo>
                    <a:pt x="3597352" y="195186"/>
                  </a:lnTo>
                  <a:lnTo>
                    <a:pt x="3559308" y="182844"/>
                  </a:lnTo>
                  <a:lnTo>
                    <a:pt x="3519250" y="170803"/>
                  </a:lnTo>
                  <a:lnTo>
                    <a:pt x="3477230" y="159075"/>
                  </a:lnTo>
                  <a:lnTo>
                    <a:pt x="3433304" y="147671"/>
                  </a:lnTo>
                  <a:lnTo>
                    <a:pt x="3387524" y="136601"/>
                  </a:lnTo>
                  <a:lnTo>
                    <a:pt x="3339942" y="125878"/>
                  </a:lnTo>
                  <a:lnTo>
                    <a:pt x="3290614" y="115512"/>
                  </a:lnTo>
                  <a:lnTo>
                    <a:pt x="3239592" y="105514"/>
                  </a:lnTo>
                  <a:lnTo>
                    <a:pt x="3186929" y="95895"/>
                  </a:lnTo>
                  <a:lnTo>
                    <a:pt x="3132679" y="86667"/>
                  </a:lnTo>
                  <a:lnTo>
                    <a:pt x="3076895" y="77840"/>
                  </a:lnTo>
                  <a:lnTo>
                    <a:pt x="3019631" y="69426"/>
                  </a:lnTo>
                  <a:lnTo>
                    <a:pt x="2960940" y="61436"/>
                  </a:lnTo>
                  <a:lnTo>
                    <a:pt x="2900876" y="53880"/>
                  </a:lnTo>
                  <a:lnTo>
                    <a:pt x="2839491" y="46771"/>
                  </a:lnTo>
                  <a:lnTo>
                    <a:pt x="2776839" y="40119"/>
                  </a:lnTo>
                  <a:lnTo>
                    <a:pt x="2712974" y="33935"/>
                  </a:lnTo>
                  <a:lnTo>
                    <a:pt x="2647949" y="28231"/>
                  </a:lnTo>
                  <a:lnTo>
                    <a:pt x="2581817" y="23017"/>
                  </a:lnTo>
                  <a:lnTo>
                    <a:pt x="2514632" y="18305"/>
                  </a:lnTo>
                  <a:lnTo>
                    <a:pt x="2446447" y="14105"/>
                  </a:lnTo>
                  <a:lnTo>
                    <a:pt x="2377316" y="10430"/>
                  </a:lnTo>
                  <a:lnTo>
                    <a:pt x="2307291" y="7289"/>
                  </a:lnTo>
                  <a:lnTo>
                    <a:pt x="2236427" y="4694"/>
                  </a:lnTo>
                  <a:lnTo>
                    <a:pt x="2164776" y="2657"/>
                  </a:lnTo>
                  <a:lnTo>
                    <a:pt x="2092392" y="1188"/>
                  </a:lnTo>
                  <a:lnTo>
                    <a:pt x="2019329" y="298"/>
                  </a:lnTo>
                  <a:lnTo>
                    <a:pt x="1945639" y="0"/>
                  </a:lnTo>
                  <a:close/>
                </a:path>
                <a:path w="3890009" h="3274060">
                  <a:moveTo>
                    <a:pt x="0" y="0"/>
                  </a:moveTo>
                  <a:lnTo>
                    <a:pt x="0" y="0"/>
                  </a:lnTo>
                </a:path>
                <a:path w="3890009" h="3274060">
                  <a:moveTo>
                    <a:pt x="3890010" y="3274060"/>
                  </a:moveTo>
                  <a:lnTo>
                    <a:pt x="3890010" y="327406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30140" y="2355850"/>
              <a:ext cx="3890010" cy="817880"/>
            </a:xfrm>
            <a:custGeom>
              <a:avLst/>
              <a:gdLst/>
              <a:ahLst/>
              <a:cxnLst/>
              <a:rect l="l" t="t" r="r" b="b"/>
              <a:pathLst>
                <a:path w="3890009" h="817880">
                  <a:moveTo>
                    <a:pt x="1945639" y="0"/>
                  </a:moveTo>
                  <a:lnTo>
                    <a:pt x="1871863" y="298"/>
                  </a:lnTo>
                  <a:lnTo>
                    <a:pt x="1726255" y="2657"/>
                  </a:lnTo>
                  <a:lnTo>
                    <a:pt x="1583594" y="7289"/>
                  </a:lnTo>
                  <a:lnTo>
                    <a:pt x="1444307" y="14105"/>
                  </a:lnTo>
                  <a:lnTo>
                    <a:pt x="1308819" y="23017"/>
                  </a:lnTo>
                  <a:lnTo>
                    <a:pt x="1177558" y="33935"/>
                  </a:lnTo>
                  <a:lnTo>
                    <a:pt x="1050949" y="46771"/>
                  </a:lnTo>
                  <a:lnTo>
                    <a:pt x="929419" y="61436"/>
                  </a:lnTo>
                  <a:lnTo>
                    <a:pt x="870692" y="69426"/>
                  </a:lnTo>
                  <a:lnTo>
                    <a:pt x="813394" y="77840"/>
                  </a:lnTo>
                  <a:lnTo>
                    <a:pt x="757580" y="86667"/>
                  </a:lnTo>
                  <a:lnTo>
                    <a:pt x="703301" y="95895"/>
                  </a:lnTo>
                  <a:lnTo>
                    <a:pt x="650612" y="105514"/>
                  </a:lnTo>
                  <a:lnTo>
                    <a:pt x="599565" y="115512"/>
                  </a:lnTo>
                  <a:lnTo>
                    <a:pt x="550215" y="125878"/>
                  </a:lnTo>
                  <a:lnTo>
                    <a:pt x="502613" y="136601"/>
                  </a:lnTo>
                  <a:lnTo>
                    <a:pt x="456815" y="147671"/>
                  </a:lnTo>
                  <a:lnTo>
                    <a:pt x="412872" y="159075"/>
                  </a:lnTo>
                  <a:lnTo>
                    <a:pt x="370838" y="170803"/>
                  </a:lnTo>
                  <a:lnTo>
                    <a:pt x="330767" y="182844"/>
                  </a:lnTo>
                  <a:lnTo>
                    <a:pt x="292711" y="195186"/>
                  </a:lnTo>
                  <a:lnTo>
                    <a:pt x="256725" y="207818"/>
                  </a:lnTo>
                  <a:lnTo>
                    <a:pt x="191172" y="233910"/>
                  </a:lnTo>
                  <a:lnTo>
                    <a:pt x="134534" y="261030"/>
                  </a:lnTo>
                  <a:lnTo>
                    <a:pt x="87238" y="289089"/>
                  </a:lnTo>
                  <a:lnTo>
                    <a:pt x="49711" y="317999"/>
                  </a:lnTo>
                  <a:lnTo>
                    <a:pt x="22378" y="347669"/>
                  </a:lnTo>
                  <a:lnTo>
                    <a:pt x="1425" y="393409"/>
                  </a:lnTo>
                  <a:lnTo>
                    <a:pt x="0" y="408939"/>
                  </a:lnTo>
                  <a:lnTo>
                    <a:pt x="1425" y="424386"/>
                  </a:lnTo>
                  <a:lnTo>
                    <a:pt x="22378" y="469918"/>
                  </a:lnTo>
                  <a:lnTo>
                    <a:pt x="49711" y="499487"/>
                  </a:lnTo>
                  <a:lnTo>
                    <a:pt x="87238" y="528320"/>
                  </a:lnTo>
                  <a:lnTo>
                    <a:pt x="134534" y="556327"/>
                  </a:lnTo>
                  <a:lnTo>
                    <a:pt x="191172" y="583416"/>
                  </a:lnTo>
                  <a:lnTo>
                    <a:pt x="256725" y="609497"/>
                  </a:lnTo>
                  <a:lnTo>
                    <a:pt x="292711" y="622130"/>
                  </a:lnTo>
                  <a:lnTo>
                    <a:pt x="330767" y="634476"/>
                  </a:lnTo>
                  <a:lnTo>
                    <a:pt x="370838" y="646525"/>
                  </a:lnTo>
                  <a:lnTo>
                    <a:pt x="412872" y="658265"/>
                  </a:lnTo>
                  <a:lnTo>
                    <a:pt x="456815" y="669684"/>
                  </a:lnTo>
                  <a:lnTo>
                    <a:pt x="502613" y="680771"/>
                  </a:lnTo>
                  <a:lnTo>
                    <a:pt x="550215" y="691514"/>
                  </a:lnTo>
                  <a:lnTo>
                    <a:pt x="599565" y="701902"/>
                  </a:lnTo>
                  <a:lnTo>
                    <a:pt x="650612" y="711925"/>
                  </a:lnTo>
                  <a:lnTo>
                    <a:pt x="703301" y="721569"/>
                  </a:lnTo>
                  <a:lnTo>
                    <a:pt x="757580" y="730824"/>
                  </a:lnTo>
                  <a:lnTo>
                    <a:pt x="813394" y="739679"/>
                  </a:lnTo>
                  <a:lnTo>
                    <a:pt x="870692" y="748122"/>
                  </a:lnTo>
                  <a:lnTo>
                    <a:pt x="929419" y="756141"/>
                  </a:lnTo>
                  <a:lnTo>
                    <a:pt x="989523" y="763726"/>
                  </a:lnTo>
                  <a:lnTo>
                    <a:pt x="1113646" y="777546"/>
                  </a:lnTo>
                  <a:lnTo>
                    <a:pt x="1242634" y="789490"/>
                  </a:lnTo>
                  <a:lnTo>
                    <a:pt x="1376062" y="799467"/>
                  </a:lnTo>
                  <a:lnTo>
                    <a:pt x="1513502" y="807386"/>
                  </a:lnTo>
                  <a:lnTo>
                    <a:pt x="1654530" y="813155"/>
                  </a:lnTo>
                  <a:lnTo>
                    <a:pt x="1798717" y="816683"/>
                  </a:lnTo>
                  <a:lnTo>
                    <a:pt x="1945639" y="817879"/>
                  </a:lnTo>
                  <a:lnTo>
                    <a:pt x="2019329" y="817578"/>
                  </a:lnTo>
                  <a:lnTo>
                    <a:pt x="2092392" y="816683"/>
                  </a:lnTo>
                  <a:lnTo>
                    <a:pt x="2164776" y="815205"/>
                  </a:lnTo>
                  <a:lnTo>
                    <a:pt x="2307291" y="810544"/>
                  </a:lnTo>
                  <a:lnTo>
                    <a:pt x="2446447" y="803689"/>
                  </a:lnTo>
                  <a:lnTo>
                    <a:pt x="2581817" y="794730"/>
                  </a:lnTo>
                  <a:lnTo>
                    <a:pt x="2712974" y="783758"/>
                  </a:lnTo>
                  <a:lnTo>
                    <a:pt x="2839491" y="770865"/>
                  </a:lnTo>
                  <a:lnTo>
                    <a:pt x="2960940" y="756141"/>
                  </a:lnTo>
                  <a:lnTo>
                    <a:pt x="3019631" y="748122"/>
                  </a:lnTo>
                  <a:lnTo>
                    <a:pt x="3076895" y="739679"/>
                  </a:lnTo>
                  <a:lnTo>
                    <a:pt x="3132679" y="730824"/>
                  </a:lnTo>
                  <a:lnTo>
                    <a:pt x="3186929" y="721569"/>
                  </a:lnTo>
                  <a:lnTo>
                    <a:pt x="3239592" y="711925"/>
                  </a:lnTo>
                  <a:lnTo>
                    <a:pt x="3290614" y="701902"/>
                  </a:lnTo>
                  <a:lnTo>
                    <a:pt x="3339942" y="691514"/>
                  </a:lnTo>
                  <a:lnTo>
                    <a:pt x="3387524" y="680771"/>
                  </a:lnTo>
                  <a:lnTo>
                    <a:pt x="3433304" y="669684"/>
                  </a:lnTo>
                  <a:lnTo>
                    <a:pt x="3477230" y="658265"/>
                  </a:lnTo>
                  <a:lnTo>
                    <a:pt x="3519250" y="646525"/>
                  </a:lnTo>
                  <a:lnTo>
                    <a:pt x="3559308" y="634476"/>
                  </a:lnTo>
                  <a:lnTo>
                    <a:pt x="3597352" y="622130"/>
                  </a:lnTo>
                  <a:lnTo>
                    <a:pt x="3633328" y="609497"/>
                  </a:lnTo>
                  <a:lnTo>
                    <a:pt x="3698865" y="583416"/>
                  </a:lnTo>
                  <a:lnTo>
                    <a:pt x="3755491" y="556327"/>
                  </a:lnTo>
                  <a:lnTo>
                    <a:pt x="3802779" y="528320"/>
                  </a:lnTo>
                  <a:lnTo>
                    <a:pt x="3840302" y="499487"/>
                  </a:lnTo>
                  <a:lnTo>
                    <a:pt x="3867632" y="469918"/>
                  </a:lnTo>
                  <a:lnTo>
                    <a:pt x="3888584" y="424386"/>
                  </a:lnTo>
                  <a:lnTo>
                    <a:pt x="3890010" y="408939"/>
                  </a:lnTo>
                  <a:lnTo>
                    <a:pt x="3888584" y="393409"/>
                  </a:lnTo>
                  <a:lnTo>
                    <a:pt x="3867632" y="347669"/>
                  </a:lnTo>
                  <a:lnTo>
                    <a:pt x="3840302" y="317999"/>
                  </a:lnTo>
                  <a:lnTo>
                    <a:pt x="3802779" y="289089"/>
                  </a:lnTo>
                  <a:lnTo>
                    <a:pt x="3755491" y="261030"/>
                  </a:lnTo>
                  <a:lnTo>
                    <a:pt x="3698865" y="233910"/>
                  </a:lnTo>
                  <a:lnTo>
                    <a:pt x="3633328" y="207818"/>
                  </a:lnTo>
                  <a:lnTo>
                    <a:pt x="3597352" y="195186"/>
                  </a:lnTo>
                  <a:lnTo>
                    <a:pt x="3559308" y="182844"/>
                  </a:lnTo>
                  <a:lnTo>
                    <a:pt x="3519250" y="170803"/>
                  </a:lnTo>
                  <a:lnTo>
                    <a:pt x="3477230" y="159075"/>
                  </a:lnTo>
                  <a:lnTo>
                    <a:pt x="3433304" y="147671"/>
                  </a:lnTo>
                  <a:lnTo>
                    <a:pt x="3387524" y="136601"/>
                  </a:lnTo>
                  <a:lnTo>
                    <a:pt x="3339942" y="125878"/>
                  </a:lnTo>
                  <a:lnTo>
                    <a:pt x="3290614" y="115512"/>
                  </a:lnTo>
                  <a:lnTo>
                    <a:pt x="3239592" y="105514"/>
                  </a:lnTo>
                  <a:lnTo>
                    <a:pt x="3186929" y="95895"/>
                  </a:lnTo>
                  <a:lnTo>
                    <a:pt x="3132679" y="86667"/>
                  </a:lnTo>
                  <a:lnTo>
                    <a:pt x="3076895" y="77840"/>
                  </a:lnTo>
                  <a:lnTo>
                    <a:pt x="3019631" y="69426"/>
                  </a:lnTo>
                  <a:lnTo>
                    <a:pt x="2960940" y="61436"/>
                  </a:lnTo>
                  <a:lnTo>
                    <a:pt x="2839491" y="46771"/>
                  </a:lnTo>
                  <a:lnTo>
                    <a:pt x="2712974" y="33935"/>
                  </a:lnTo>
                  <a:lnTo>
                    <a:pt x="2581817" y="23017"/>
                  </a:lnTo>
                  <a:lnTo>
                    <a:pt x="2446447" y="14105"/>
                  </a:lnTo>
                  <a:lnTo>
                    <a:pt x="2307291" y="7289"/>
                  </a:lnTo>
                  <a:lnTo>
                    <a:pt x="2236427" y="4694"/>
                  </a:lnTo>
                  <a:lnTo>
                    <a:pt x="2164776" y="2657"/>
                  </a:lnTo>
                  <a:lnTo>
                    <a:pt x="2092392" y="1188"/>
                  </a:lnTo>
                  <a:lnTo>
                    <a:pt x="2019329" y="298"/>
                  </a:lnTo>
                  <a:lnTo>
                    <a:pt x="1945639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30140" y="2355850"/>
              <a:ext cx="3890010" cy="3274060"/>
            </a:xfrm>
            <a:custGeom>
              <a:avLst/>
              <a:gdLst/>
              <a:ahLst/>
              <a:cxnLst/>
              <a:rect l="l" t="t" r="r" b="b"/>
              <a:pathLst>
                <a:path w="3890009" h="3274060">
                  <a:moveTo>
                    <a:pt x="1945639" y="0"/>
                  </a:moveTo>
                  <a:lnTo>
                    <a:pt x="1871863" y="298"/>
                  </a:lnTo>
                  <a:lnTo>
                    <a:pt x="1798717" y="1188"/>
                  </a:lnTo>
                  <a:lnTo>
                    <a:pt x="1726255" y="2657"/>
                  </a:lnTo>
                  <a:lnTo>
                    <a:pt x="1654530" y="4694"/>
                  </a:lnTo>
                  <a:lnTo>
                    <a:pt x="1583594" y="7289"/>
                  </a:lnTo>
                  <a:lnTo>
                    <a:pt x="1513502" y="10430"/>
                  </a:lnTo>
                  <a:lnTo>
                    <a:pt x="1444307" y="14105"/>
                  </a:lnTo>
                  <a:lnTo>
                    <a:pt x="1376062" y="18305"/>
                  </a:lnTo>
                  <a:lnTo>
                    <a:pt x="1308819" y="23017"/>
                  </a:lnTo>
                  <a:lnTo>
                    <a:pt x="1242634" y="28231"/>
                  </a:lnTo>
                  <a:lnTo>
                    <a:pt x="1177558" y="33935"/>
                  </a:lnTo>
                  <a:lnTo>
                    <a:pt x="1113646" y="40119"/>
                  </a:lnTo>
                  <a:lnTo>
                    <a:pt x="1050949" y="46771"/>
                  </a:lnTo>
                  <a:lnTo>
                    <a:pt x="989523" y="53880"/>
                  </a:lnTo>
                  <a:lnTo>
                    <a:pt x="929419" y="61436"/>
                  </a:lnTo>
                  <a:lnTo>
                    <a:pt x="870692" y="69426"/>
                  </a:lnTo>
                  <a:lnTo>
                    <a:pt x="813394" y="77840"/>
                  </a:lnTo>
                  <a:lnTo>
                    <a:pt x="757580" y="86667"/>
                  </a:lnTo>
                  <a:lnTo>
                    <a:pt x="703301" y="95895"/>
                  </a:lnTo>
                  <a:lnTo>
                    <a:pt x="650612" y="105514"/>
                  </a:lnTo>
                  <a:lnTo>
                    <a:pt x="599565" y="115512"/>
                  </a:lnTo>
                  <a:lnTo>
                    <a:pt x="550215" y="125878"/>
                  </a:lnTo>
                  <a:lnTo>
                    <a:pt x="502613" y="136601"/>
                  </a:lnTo>
                  <a:lnTo>
                    <a:pt x="456815" y="147671"/>
                  </a:lnTo>
                  <a:lnTo>
                    <a:pt x="412872" y="159075"/>
                  </a:lnTo>
                  <a:lnTo>
                    <a:pt x="370838" y="170803"/>
                  </a:lnTo>
                  <a:lnTo>
                    <a:pt x="330767" y="182844"/>
                  </a:lnTo>
                  <a:lnTo>
                    <a:pt x="292711" y="195186"/>
                  </a:lnTo>
                  <a:lnTo>
                    <a:pt x="256725" y="207818"/>
                  </a:lnTo>
                  <a:lnTo>
                    <a:pt x="191172" y="233910"/>
                  </a:lnTo>
                  <a:lnTo>
                    <a:pt x="134534" y="261030"/>
                  </a:lnTo>
                  <a:lnTo>
                    <a:pt x="87238" y="289089"/>
                  </a:lnTo>
                  <a:lnTo>
                    <a:pt x="49711" y="317999"/>
                  </a:lnTo>
                  <a:lnTo>
                    <a:pt x="22378" y="347669"/>
                  </a:lnTo>
                  <a:lnTo>
                    <a:pt x="1425" y="393409"/>
                  </a:lnTo>
                  <a:lnTo>
                    <a:pt x="0" y="408939"/>
                  </a:lnTo>
                  <a:lnTo>
                    <a:pt x="1425" y="424386"/>
                  </a:lnTo>
                  <a:lnTo>
                    <a:pt x="22378" y="469918"/>
                  </a:lnTo>
                  <a:lnTo>
                    <a:pt x="49711" y="499487"/>
                  </a:lnTo>
                  <a:lnTo>
                    <a:pt x="87238" y="528320"/>
                  </a:lnTo>
                  <a:lnTo>
                    <a:pt x="134534" y="556327"/>
                  </a:lnTo>
                  <a:lnTo>
                    <a:pt x="191172" y="583416"/>
                  </a:lnTo>
                  <a:lnTo>
                    <a:pt x="256725" y="609497"/>
                  </a:lnTo>
                  <a:lnTo>
                    <a:pt x="292711" y="622130"/>
                  </a:lnTo>
                  <a:lnTo>
                    <a:pt x="330767" y="634476"/>
                  </a:lnTo>
                  <a:lnTo>
                    <a:pt x="370838" y="646525"/>
                  </a:lnTo>
                  <a:lnTo>
                    <a:pt x="412872" y="658265"/>
                  </a:lnTo>
                  <a:lnTo>
                    <a:pt x="456815" y="669684"/>
                  </a:lnTo>
                  <a:lnTo>
                    <a:pt x="502613" y="680771"/>
                  </a:lnTo>
                  <a:lnTo>
                    <a:pt x="550215" y="691514"/>
                  </a:lnTo>
                  <a:lnTo>
                    <a:pt x="599565" y="701902"/>
                  </a:lnTo>
                  <a:lnTo>
                    <a:pt x="650612" y="711925"/>
                  </a:lnTo>
                  <a:lnTo>
                    <a:pt x="703301" y="721569"/>
                  </a:lnTo>
                  <a:lnTo>
                    <a:pt x="757580" y="730824"/>
                  </a:lnTo>
                  <a:lnTo>
                    <a:pt x="813394" y="739679"/>
                  </a:lnTo>
                  <a:lnTo>
                    <a:pt x="870692" y="748122"/>
                  </a:lnTo>
                  <a:lnTo>
                    <a:pt x="929419" y="756141"/>
                  </a:lnTo>
                  <a:lnTo>
                    <a:pt x="989523" y="763726"/>
                  </a:lnTo>
                  <a:lnTo>
                    <a:pt x="1050949" y="770865"/>
                  </a:lnTo>
                  <a:lnTo>
                    <a:pt x="1113646" y="777546"/>
                  </a:lnTo>
                  <a:lnTo>
                    <a:pt x="1177558" y="783758"/>
                  </a:lnTo>
                  <a:lnTo>
                    <a:pt x="1242634" y="789490"/>
                  </a:lnTo>
                  <a:lnTo>
                    <a:pt x="1308819" y="794730"/>
                  </a:lnTo>
                  <a:lnTo>
                    <a:pt x="1376062" y="799467"/>
                  </a:lnTo>
                  <a:lnTo>
                    <a:pt x="1444307" y="803689"/>
                  </a:lnTo>
                  <a:lnTo>
                    <a:pt x="1513502" y="807386"/>
                  </a:lnTo>
                  <a:lnTo>
                    <a:pt x="1583594" y="810544"/>
                  </a:lnTo>
                  <a:lnTo>
                    <a:pt x="1654530" y="813155"/>
                  </a:lnTo>
                  <a:lnTo>
                    <a:pt x="1726255" y="815205"/>
                  </a:lnTo>
                  <a:lnTo>
                    <a:pt x="1798717" y="816683"/>
                  </a:lnTo>
                  <a:lnTo>
                    <a:pt x="1871863" y="817578"/>
                  </a:lnTo>
                  <a:lnTo>
                    <a:pt x="1945639" y="817879"/>
                  </a:lnTo>
                  <a:lnTo>
                    <a:pt x="2019329" y="817578"/>
                  </a:lnTo>
                  <a:lnTo>
                    <a:pt x="2092392" y="816683"/>
                  </a:lnTo>
                  <a:lnTo>
                    <a:pt x="2164776" y="815205"/>
                  </a:lnTo>
                  <a:lnTo>
                    <a:pt x="2236427" y="813155"/>
                  </a:lnTo>
                  <a:lnTo>
                    <a:pt x="2307291" y="810544"/>
                  </a:lnTo>
                  <a:lnTo>
                    <a:pt x="2377316" y="807386"/>
                  </a:lnTo>
                  <a:lnTo>
                    <a:pt x="2446447" y="803689"/>
                  </a:lnTo>
                  <a:lnTo>
                    <a:pt x="2514632" y="799467"/>
                  </a:lnTo>
                  <a:lnTo>
                    <a:pt x="2581817" y="794730"/>
                  </a:lnTo>
                  <a:lnTo>
                    <a:pt x="2647949" y="789490"/>
                  </a:lnTo>
                  <a:lnTo>
                    <a:pt x="2712974" y="783758"/>
                  </a:lnTo>
                  <a:lnTo>
                    <a:pt x="2776839" y="777546"/>
                  </a:lnTo>
                  <a:lnTo>
                    <a:pt x="2839491" y="770865"/>
                  </a:lnTo>
                  <a:lnTo>
                    <a:pt x="2900876" y="763726"/>
                  </a:lnTo>
                  <a:lnTo>
                    <a:pt x="2960940" y="756141"/>
                  </a:lnTo>
                  <a:lnTo>
                    <a:pt x="3019631" y="748122"/>
                  </a:lnTo>
                  <a:lnTo>
                    <a:pt x="3076895" y="739679"/>
                  </a:lnTo>
                  <a:lnTo>
                    <a:pt x="3132679" y="730824"/>
                  </a:lnTo>
                  <a:lnTo>
                    <a:pt x="3186929" y="721569"/>
                  </a:lnTo>
                  <a:lnTo>
                    <a:pt x="3239592" y="711925"/>
                  </a:lnTo>
                  <a:lnTo>
                    <a:pt x="3290614" y="701902"/>
                  </a:lnTo>
                  <a:lnTo>
                    <a:pt x="3339942" y="691514"/>
                  </a:lnTo>
                  <a:lnTo>
                    <a:pt x="3387524" y="680771"/>
                  </a:lnTo>
                  <a:lnTo>
                    <a:pt x="3433304" y="669684"/>
                  </a:lnTo>
                  <a:lnTo>
                    <a:pt x="3477230" y="658265"/>
                  </a:lnTo>
                  <a:lnTo>
                    <a:pt x="3519250" y="646525"/>
                  </a:lnTo>
                  <a:lnTo>
                    <a:pt x="3559308" y="634476"/>
                  </a:lnTo>
                  <a:lnTo>
                    <a:pt x="3597352" y="622130"/>
                  </a:lnTo>
                  <a:lnTo>
                    <a:pt x="3633328" y="609497"/>
                  </a:lnTo>
                  <a:lnTo>
                    <a:pt x="3698865" y="583416"/>
                  </a:lnTo>
                  <a:lnTo>
                    <a:pt x="3755491" y="556327"/>
                  </a:lnTo>
                  <a:lnTo>
                    <a:pt x="3802779" y="528320"/>
                  </a:lnTo>
                  <a:lnTo>
                    <a:pt x="3840302" y="499487"/>
                  </a:lnTo>
                  <a:lnTo>
                    <a:pt x="3867632" y="469918"/>
                  </a:lnTo>
                  <a:lnTo>
                    <a:pt x="3888584" y="424386"/>
                  </a:lnTo>
                  <a:lnTo>
                    <a:pt x="3890010" y="408939"/>
                  </a:lnTo>
                  <a:lnTo>
                    <a:pt x="3888584" y="393409"/>
                  </a:lnTo>
                  <a:lnTo>
                    <a:pt x="3867632" y="347669"/>
                  </a:lnTo>
                  <a:lnTo>
                    <a:pt x="3840302" y="317999"/>
                  </a:lnTo>
                  <a:lnTo>
                    <a:pt x="3802779" y="289089"/>
                  </a:lnTo>
                  <a:lnTo>
                    <a:pt x="3755491" y="261030"/>
                  </a:lnTo>
                  <a:lnTo>
                    <a:pt x="3698865" y="233910"/>
                  </a:lnTo>
                  <a:lnTo>
                    <a:pt x="3633328" y="207818"/>
                  </a:lnTo>
                  <a:lnTo>
                    <a:pt x="3597352" y="195186"/>
                  </a:lnTo>
                  <a:lnTo>
                    <a:pt x="3559308" y="182844"/>
                  </a:lnTo>
                  <a:lnTo>
                    <a:pt x="3519250" y="170803"/>
                  </a:lnTo>
                  <a:lnTo>
                    <a:pt x="3477230" y="159075"/>
                  </a:lnTo>
                  <a:lnTo>
                    <a:pt x="3433304" y="147671"/>
                  </a:lnTo>
                  <a:lnTo>
                    <a:pt x="3387524" y="136601"/>
                  </a:lnTo>
                  <a:lnTo>
                    <a:pt x="3339942" y="125878"/>
                  </a:lnTo>
                  <a:lnTo>
                    <a:pt x="3290614" y="115512"/>
                  </a:lnTo>
                  <a:lnTo>
                    <a:pt x="3239592" y="105514"/>
                  </a:lnTo>
                  <a:lnTo>
                    <a:pt x="3186929" y="95895"/>
                  </a:lnTo>
                  <a:lnTo>
                    <a:pt x="3132679" y="86667"/>
                  </a:lnTo>
                  <a:lnTo>
                    <a:pt x="3076895" y="77840"/>
                  </a:lnTo>
                  <a:lnTo>
                    <a:pt x="3019631" y="69426"/>
                  </a:lnTo>
                  <a:lnTo>
                    <a:pt x="2960940" y="61436"/>
                  </a:lnTo>
                  <a:lnTo>
                    <a:pt x="2900876" y="53880"/>
                  </a:lnTo>
                  <a:lnTo>
                    <a:pt x="2839491" y="46771"/>
                  </a:lnTo>
                  <a:lnTo>
                    <a:pt x="2776839" y="40119"/>
                  </a:lnTo>
                  <a:lnTo>
                    <a:pt x="2712974" y="33935"/>
                  </a:lnTo>
                  <a:lnTo>
                    <a:pt x="2647949" y="28231"/>
                  </a:lnTo>
                  <a:lnTo>
                    <a:pt x="2581817" y="23017"/>
                  </a:lnTo>
                  <a:lnTo>
                    <a:pt x="2514632" y="18305"/>
                  </a:lnTo>
                  <a:lnTo>
                    <a:pt x="2446447" y="14105"/>
                  </a:lnTo>
                  <a:lnTo>
                    <a:pt x="2377316" y="10430"/>
                  </a:lnTo>
                  <a:lnTo>
                    <a:pt x="2307291" y="7289"/>
                  </a:lnTo>
                  <a:lnTo>
                    <a:pt x="2236427" y="4694"/>
                  </a:lnTo>
                  <a:lnTo>
                    <a:pt x="2164776" y="2657"/>
                  </a:lnTo>
                  <a:lnTo>
                    <a:pt x="2092392" y="1188"/>
                  </a:lnTo>
                  <a:lnTo>
                    <a:pt x="2019329" y="298"/>
                  </a:lnTo>
                  <a:lnTo>
                    <a:pt x="1945639" y="0"/>
                  </a:lnTo>
                  <a:close/>
                </a:path>
                <a:path w="3890009" h="3274060">
                  <a:moveTo>
                    <a:pt x="0" y="0"/>
                  </a:moveTo>
                  <a:lnTo>
                    <a:pt x="0" y="0"/>
                  </a:lnTo>
                </a:path>
                <a:path w="3890009" h="3274060">
                  <a:moveTo>
                    <a:pt x="3890010" y="3274060"/>
                  </a:moveTo>
                  <a:lnTo>
                    <a:pt x="3890010" y="3274060"/>
                  </a:lnTo>
                </a:path>
              </a:pathLst>
            </a:custGeom>
            <a:ln w="2839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931410" y="2317750"/>
              <a:ext cx="3879850" cy="944880"/>
            </a:xfrm>
            <a:custGeom>
              <a:avLst/>
              <a:gdLst/>
              <a:ahLst/>
              <a:cxnLst/>
              <a:rect l="l" t="t" r="r" b="b"/>
              <a:pathLst>
                <a:path w="3879850" h="944879">
                  <a:moveTo>
                    <a:pt x="1940560" y="0"/>
                  </a:moveTo>
                  <a:lnTo>
                    <a:pt x="1865980" y="315"/>
                  </a:lnTo>
                  <a:lnTo>
                    <a:pt x="1792245" y="1254"/>
                  </a:lnTo>
                  <a:lnTo>
                    <a:pt x="1719394" y="2806"/>
                  </a:lnTo>
                  <a:lnTo>
                    <a:pt x="1647469" y="4963"/>
                  </a:lnTo>
                  <a:lnTo>
                    <a:pt x="1576511" y="7714"/>
                  </a:lnTo>
                  <a:lnTo>
                    <a:pt x="1506561" y="11048"/>
                  </a:lnTo>
                  <a:lnTo>
                    <a:pt x="1437659" y="14957"/>
                  </a:lnTo>
                  <a:lnTo>
                    <a:pt x="1369848" y="19430"/>
                  </a:lnTo>
                  <a:lnTo>
                    <a:pt x="1303167" y="24457"/>
                  </a:lnTo>
                  <a:lnTo>
                    <a:pt x="1237657" y="30029"/>
                  </a:lnTo>
                  <a:lnTo>
                    <a:pt x="1173360" y="36135"/>
                  </a:lnTo>
                  <a:lnTo>
                    <a:pt x="1110317" y="42765"/>
                  </a:lnTo>
                  <a:lnTo>
                    <a:pt x="1048569" y="49910"/>
                  </a:lnTo>
                  <a:lnTo>
                    <a:pt x="988156" y="57560"/>
                  </a:lnTo>
                  <a:lnTo>
                    <a:pt x="929119" y="65704"/>
                  </a:lnTo>
                  <a:lnTo>
                    <a:pt x="871500" y="74333"/>
                  </a:lnTo>
                  <a:lnTo>
                    <a:pt x="815339" y="83437"/>
                  </a:lnTo>
                  <a:lnTo>
                    <a:pt x="760678" y="93006"/>
                  </a:lnTo>
                  <a:lnTo>
                    <a:pt x="707557" y="103029"/>
                  </a:lnTo>
                  <a:lnTo>
                    <a:pt x="656018" y="113498"/>
                  </a:lnTo>
                  <a:lnTo>
                    <a:pt x="606101" y="124402"/>
                  </a:lnTo>
                  <a:lnTo>
                    <a:pt x="557847" y="135731"/>
                  </a:lnTo>
                  <a:lnTo>
                    <a:pt x="511297" y="147475"/>
                  </a:lnTo>
                  <a:lnTo>
                    <a:pt x="466493" y="159624"/>
                  </a:lnTo>
                  <a:lnTo>
                    <a:pt x="423475" y="172169"/>
                  </a:lnTo>
                  <a:lnTo>
                    <a:pt x="382284" y="185100"/>
                  </a:lnTo>
                  <a:lnTo>
                    <a:pt x="342961" y="198406"/>
                  </a:lnTo>
                  <a:lnTo>
                    <a:pt x="305548" y="212077"/>
                  </a:lnTo>
                  <a:lnTo>
                    <a:pt x="270084" y="226104"/>
                  </a:lnTo>
                  <a:lnTo>
                    <a:pt x="205171" y="255186"/>
                  </a:lnTo>
                  <a:lnTo>
                    <a:pt x="148550" y="285571"/>
                  </a:lnTo>
                  <a:lnTo>
                    <a:pt x="100548" y="317180"/>
                  </a:lnTo>
                  <a:lnTo>
                    <a:pt x="61495" y="349934"/>
                  </a:lnTo>
                  <a:lnTo>
                    <a:pt x="31716" y="383753"/>
                  </a:lnTo>
                  <a:lnTo>
                    <a:pt x="11540" y="418558"/>
                  </a:lnTo>
                  <a:lnTo>
                    <a:pt x="0" y="472439"/>
                  </a:lnTo>
                  <a:lnTo>
                    <a:pt x="1295" y="490610"/>
                  </a:lnTo>
                  <a:lnTo>
                    <a:pt x="20407" y="543842"/>
                  </a:lnTo>
                  <a:lnTo>
                    <a:pt x="45425" y="578164"/>
                  </a:lnTo>
                  <a:lnTo>
                    <a:pt x="79883" y="611460"/>
                  </a:lnTo>
                  <a:lnTo>
                    <a:pt x="123451" y="643652"/>
                  </a:lnTo>
                  <a:lnTo>
                    <a:pt x="175803" y="674659"/>
                  </a:lnTo>
                  <a:lnTo>
                    <a:pt x="236611" y="704402"/>
                  </a:lnTo>
                  <a:lnTo>
                    <a:pt x="305548" y="732802"/>
                  </a:lnTo>
                  <a:lnTo>
                    <a:pt x="342961" y="746473"/>
                  </a:lnTo>
                  <a:lnTo>
                    <a:pt x="382284" y="759779"/>
                  </a:lnTo>
                  <a:lnTo>
                    <a:pt x="423475" y="772710"/>
                  </a:lnTo>
                  <a:lnTo>
                    <a:pt x="466493" y="785255"/>
                  </a:lnTo>
                  <a:lnTo>
                    <a:pt x="511297" y="797404"/>
                  </a:lnTo>
                  <a:lnTo>
                    <a:pt x="557847" y="809148"/>
                  </a:lnTo>
                  <a:lnTo>
                    <a:pt x="606101" y="820477"/>
                  </a:lnTo>
                  <a:lnTo>
                    <a:pt x="656018" y="831381"/>
                  </a:lnTo>
                  <a:lnTo>
                    <a:pt x="707557" y="841850"/>
                  </a:lnTo>
                  <a:lnTo>
                    <a:pt x="760678" y="851873"/>
                  </a:lnTo>
                  <a:lnTo>
                    <a:pt x="815339" y="861442"/>
                  </a:lnTo>
                  <a:lnTo>
                    <a:pt x="871500" y="870546"/>
                  </a:lnTo>
                  <a:lnTo>
                    <a:pt x="929119" y="879175"/>
                  </a:lnTo>
                  <a:lnTo>
                    <a:pt x="988156" y="887319"/>
                  </a:lnTo>
                  <a:lnTo>
                    <a:pt x="1048569" y="894969"/>
                  </a:lnTo>
                  <a:lnTo>
                    <a:pt x="1110317" y="902114"/>
                  </a:lnTo>
                  <a:lnTo>
                    <a:pt x="1173360" y="908744"/>
                  </a:lnTo>
                  <a:lnTo>
                    <a:pt x="1237657" y="914850"/>
                  </a:lnTo>
                  <a:lnTo>
                    <a:pt x="1303167" y="920422"/>
                  </a:lnTo>
                  <a:lnTo>
                    <a:pt x="1369848" y="925449"/>
                  </a:lnTo>
                  <a:lnTo>
                    <a:pt x="1437659" y="929922"/>
                  </a:lnTo>
                  <a:lnTo>
                    <a:pt x="1506561" y="933831"/>
                  </a:lnTo>
                  <a:lnTo>
                    <a:pt x="1576511" y="937165"/>
                  </a:lnTo>
                  <a:lnTo>
                    <a:pt x="1647469" y="939916"/>
                  </a:lnTo>
                  <a:lnTo>
                    <a:pt x="1719394" y="942073"/>
                  </a:lnTo>
                  <a:lnTo>
                    <a:pt x="1792245" y="943625"/>
                  </a:lnTo>
                  <a:lnTo>
                    <a:pt x="1865980" y="944564"/>
                  </a:lnTo>
                  <a:lnTo>
                    <a:pt x="1940560" y="944879"/>
                  </a:lnTo>
                  <a:lnTo>
                    <a:pt x="2015137" y="944564"/>
                  </a:lnTo>
                  <a:lnTo>
                    <a:pt x="2088867" y="943625"/>
                  </a:lnTo>
                  <a:lnTo>
                    <a:pt x="2161708" y="942073"/>
                  </a:lnTo>
                  <a:lnTo>
                    <a:pt x="2233620" y="939916"/>
                  </a:lnTo>
                  <a:lnTo>
                    <a:pt x="2304562" y="937165"/>
                  </a:lnTo>
                  <a:lnTo>
                    <a:pt x="2374494" y="933831"/>
                  </a:lnTo>
                  <a:lnTo>
                    <a:pt x="2443373" y="929922"/>
                  </a:lnTo>
                  <a:lnTo>
                    <a:pt x="2511161" y="925449"/>
                  </a:lnTo>
                  <a:lnTo>
                    <a:pt x="2577815" y="920422"/>
                  </a:lnTo>
                  <a:lnTo>
                    <a:pt x="2643295" y="914850"/>
                  </a:lnTo>
                  <a:lnTo>
                    <a:pt x="2707560" y="908744"/>
                  </a:lnTo>
                  <a:lnTo>
                    <a:pt x="2770570" y="902114"/>
                  </a:lnTo>
                  <a:lnTo>
                    <a:pt x="2832283" y="894969"/>
                  </a:lnTo>
                  <a:lnTo>
                    <a:pt x="2892659" y="887319"/>
                  </a:lnTo>
                  <a:lnTo>
                    <a:pt x="2951658" y="879175"/>
                  </a:lnTo>
                  <a:lnTo>
                    <a:pt x="3009237" y="870546"/>
                  </a:lnTo>
                  <a:lnTo>
                    <a:pt x="3065357" y="861442"/>
                  </a:lnTo>
                  <a:lnTo>
                    <a:pt x="3119977" y="851873"/>
                  </a:lnTo>
                  <a:lnTo>
                    <a:pt x="3173056" y="841850"/>
                  </a:lnTo>
                  <a:lnTo>
                    <a:pt x="3224552" y="831381"/>
                  </a:lnTo>
                  <a:lnTo>
                    <a:pt x="3274426" y="820477"/>
                  </a:lnTo>
                  <a:lnTo>
                    <a:pt x="3322637" y="809148"/>
                  </a:lnTo>
                  <a:lnTo>
                    <a:pt x="3369143" y="797404"/>
                  </a:lnTo>
                  <a:lnTo>
                    <a:pt x="3413905" y="785255"/>
                  </a:lnTo>
                  <a:lnTo>
                    <a:pt x="3456880" y="772710"/>
                  </a:lnTo>
                  <a:lnTo>
                    <a:pt x="3498029" y="759779"/>
                  </a:lnTo>
                  <a:lnTo>
                    <a:pt x="3537310" y="746473"/>
                  </a:lnTo>
                  <a:lnTo>
                    <a:pt x="3574683" y="732802"/>
                  </a:lnTo>
                  <a:lnTo>
                    <a:pt x="3610107" y="718775"/>
                  </a:lnTo>
                  <a:lnTo>
                    <a:pt x="3674945" y="689693"/>
                  </a:lnTo>
                  <a:lnTo>
                    <a:pt x="3731498" y="659308"/>
                  </a:lnTo>
                  <a:lnTo>
                    <a:pt x="3779438" y="627699"/>
                  </a:lnTo>
                  <a:lnTo>
                    <a:pt x="3818441" y="594945"/>
                  </a:lnTo>
                  <a:lnTo>
                    <a:pt x="3848179" y="561126"/>
                  </a:lnTo>
                  <a:lnTo>
                    <a:pt x="3868326" y="526321"/>
                  </a:lnTo>
                  <a:lnTo>
                    <a:pt x="3879849" y="472439"/>
                  </a:lnTo>
                  <a:lnTo>
                    <a:pt x="3878555" y="454269"/>
                  </a:lnTo>
                  <a:lnTo>
                    <a:pt x="3859471" y="401037"/>
                  </a:lnTo>
                  <a:lnTo>
                    <a:pt x="3834488" y="366715"/>
                  </a:lnTo>
                  <a:lnTo>
                    <a:pt x="3800077" y="333419"/>
                  </a:lnTo>
                  <a:lnTo>
                    <a:pt x="3756565" y="301227"/>
                  </a:lnTo>
                  <a:lnTo>
                    <a:pt x="3704277" y="270220"/>
                  </a:lnTo>
                  <a:lnTo>
                    <a:pt x="3643541" y="240477"/>
                  </a:lnTo>
                  <a:lnTo>
                    <a:pt x="3574683" y="212077"/>
                  </a:lnTo>
                  <a:lnTo>
                    <a:pt x="3537310" y="198406"/>
                  </a:lnTo>
                  <a:lnTo>
                    <a:pt x="3498029" y="185100"/>
                  </a:lnTo>
                  <a:lnTo>
                    <a:pt x="3456880" y="172169"/>
                  </a:lnTo>
                  <a:lnTo>
                    <a:pt x="3413905" y="159624"/>
                  </a:lnTo>
                  <a:lnTo>
                    <a:pt x="3369143" y="147475"/>
                  </a:lnTo>
                  <a:lnTo>
                    <a:pt x="3322637" y="135731"/>
                  </a:lnTo>
                  <a:lnTo>
                    <a:pt x="3274426" y="124402"/>
                  </a:lnTo>
                  <a:lnTo>
                    <a:pt x="3224552" y="113498"/>
                  </a:lnTo>
                  <a:lnTo>
                    <a:pt x="3173056" y="103029"/>
                  </a:lnTo>
                  <a:lnTo>
                    <a:pt x="3119977" y="93006"/>
                  </a:lnTo>
                  <a:lnTo>
                    <a:pt x="3065357" y="83437"/>
                  </a:lnTo>
                  <a:lnTo>
                    <a:pt x="3009237" y="74333"/>
                  </a:lnTo>
                  <a:lnTo>
                    <a:pt x="2951658" y="65704"/>
                  </a:lnTo>
                  <a:lnTo>
                    <a:pt x="2892659" y="57560"/>
                  </a:lnTo>
                  <a:lnTo>
                    <a:pt x="2832283" y="49910"/>
                  </a:lnTo>
                  <a:lnTo>
                    <a:pt x="2770570" y="42765"/>
                  </a:lnTo>
                  <a:lnTo>
                    <a:pt x="2707560" y="36135"/>
                  </a:lnTo>
                  <a:lnTo>
                    <a:pt x="2643295" y="30029"/>
                  </a:lnTo>
                  <a:lnTo>
                    <a:pt x="2577815" y="24457"/>
                  </a:lnTo>
                  <a:lnTo>
                    <a:pt x="2511161" y="19430"/>
                  </a:lnTo>
                  <a:lnTo>
                    <a:pt x="2443373" y="14957"/>
                  </a:lnTo>
                  <a:lnTo>
                    <a:pt x="2374494" y="11048"/>
                  </a:lnTo>
                  <a:lnTo>
                    <a:pt x="2304562" y="7714"/>
                  </a:lnTo>
                  <a:lnTo>
                    <a:pt x="2233620" y="4963"/>
                  </a:lnTo>
                  <a:lnTo>
                    <a:pt x="2161708" y="2806"/>
                  </a:lnTo>
                  <a:lnTo>
                    <a:pt x="2088867" y="1254"/>
                  </a:lnTo>
                  <a:lnTo>
                    <a:pt x="2015137" y="315"/>
                  </a:lnTo>
                  <a:lnTo>
                    <a:pt x="194056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931410" y="2317750"/>
              <a:ext cx="3881120" cy="944880"/>
            </a:xfrm>
            <a:custGeom>
              <a:avLst/>
              <a:gdLst/>
              <a:ahLst/>
              <a:cxnLst/>
              <a:rect l="l" t="t" r="r" b="b"/>
              <a:pathLst>
                <a:path w="3881120" h="944879">
                  <a:moveTo>
                    <a:pt x="1940560" y="0"/>
                  </a:moveTo>
                  <a:lnTo>
                    <a:pt x="2015137" y="315"/>
                  </a:lnTo>
                  <a:lnTo>
                    <a:pt x="2088867" y="1254"/>
                  </a:lnTo>
                  <a:lnTo>
                    <a:pt x="2161708" y="2806"/>
                  </a:lnTo>
                  <a:lnTo>
                    <a:pt x="2233620" y="4963"/>
                  </a:lnTo>
                  <a:lnTo>
                    <a:pt x="2304562" y="7714"/>
                  </a:lnTo>
                  <a:lnTo>
                    <a:pt x="2374494" y="11048"/>
                  </a:lnTo>
                  <a:lnTo>
                    <a:pt x="2443373" y="14957"/>
                  </a:lnTo>
                  <a:lnTo>
                    <a:pt x="2511161" y="19430"/>
                  </a:lnTo>
                  <a:lnTo>
                    <a:pt x="2577815" y="24457"/>
                  </a:lnTo>
                  <a:lnTo>
                    <a:pt x="2643295" y="30029"/>
                  </a:lnTo>
                  <a:lnTo>
                    <a:pt x="2707560" y="36135"/>
                  </a:lnTo>
                  <a:lnTo>
                    <a:pt x="2770570" y="42765"/>
                  </a:lnTo>
                  <a:lnTo>
                    <a:pt x="2832283" y="49910"/>
                  </a:lnTo>
                  <a:lnTo>
                    <a:pt x="2892659" y="57560"/>
                  </a:lnTo>
                  <a:lnTo>
                    <a:pt x="2951658" y="65704"/>
                  </a:lnTo>
                  <a:lnTo>
                    <a:pt x="3009237" y="74333"/>
                  </a:lnTo>
                  <a:lnTo>
                    <a:pt x="3065357" y="83437"/>
                  </a:lnTo>
                  <a:lnTo>
                    <a:pt x="3119977" y="93006"/>
                  </a:lnTo>
                  <a:lnTo>
                    <a:pt x="3173056" y="103029"/>
                  </a:lnTo>
                  <a:lnTo>
                    <a:pt x="3224552" y="113498"/>
                  </a:lnTo>
                  <a:lnTo>
                    <a:pt x="3274426" y="124402"/>
                  </a:lnTo>
                  <a:lnTo>
                    <a:pt x="3322637" y="135731"/>
                  </a:lnTo>
                  <a:lnTo>
                    <a:pt x="3369143" y="147475"/>
                  </a:lnTo>
                  <a:lnTo>
                    <a:pt x="3413905" y="159624"/>
                  </a:lnTo>
                  <a:lnTo>
                    <a:pt x="3456880" y="172169"/>
                  </a:lnTo>
                  <a:lnTo>
                    <a:pt x="3498029" y="185100"/>
                  </a:lnTo>
                  <a:lnTo>
                    <a:pt x="3537310" y="198406"/>
                  </a:lnTo>
                  <a:lnTo>
                    <a:pt x="3574683" y="212077"/>
                  </a:lnTo>
                  <a:lnTo>
                    <a:pt x="3610107" y="226104"/>
                  </a:lnTo>
                  <a:lnTo>
                    <a:pt x="3674945" y="255186"/>
                  </a:lnTo>
                  <a:lnTo>
                    <a:pt x="3731498" y="285571"/>
                  </a:lnTo>
                  <a:lnTo>
                    <a:pt x="3779438" y="317180"/>
                  </a:lnTo>
                  <a:lnTo>
                    <a:pt x="3818441" y="349934"/>
                  </a:lnTo>
                  <a:lnTo>
                    <a:pt x="3848179" y="383753"/>
                  </a:lnTo>
                  <a:lnTo>
                    <a:pt x="3868326" y="418558"/>
                  </a:lnTo>
                  <a:lnTo>
                    <a:pt x="3879849" y="472439"/>
                  </a:lnTo>
                  <a:lnTo>
                    <a:pt x="3878555" y="490610"/>
                  </a:lnTo>
                  <a:lnTo>
                    <a:pt x="3859471" y="543842"/>
                  </a:lnTo>
                  <a:lnTo>
                    <a:pt x="3834488" y="578164"/>
                  </a:lnTo>
                  <a:lnTo>
                    <a:pt x="3800077" y="611460"/>
                  </a:lnTo>
                  <a:lnTo>
                    <a:pt x="3756565" y="643652"/>
                  </a:lnTo>
                  <a:lnTo>
                    <a:pt x="3704277" y="674659"/>
                  </a:lnTo>
                  <a:lnTo>
                    <a:pt x="3643541" y="704402"/>
                  </a:lnTo>
                  <a:lnTo>
                    <a:pt x="3574683" y="732802"/>
                  </a:lnTo>
                  <a:lnTo>
                    <a:pt x="3537310" y="746473"/>
                  </a:lnTo>
                  <a:lnTo>
                    <a:pt x="3498029" y="759779"/>
                  </a:lnTo>
                  <a:lnTo>
                    <a:pt x="3456880" y="772710"/>
                  </a:lnTo>
                  <a:lnTo>
                    <a:pt x="3413905" y="785255"/>
                  </a:lnTo>
                  <a:lnTo>
                    <a:pt x="3369143" y="797404"/>
                  </a:lnTo>
                  <a:lnTo>
                    <a:pt x="3322637" y="809148"/>
                  </a:lnTo>
                  <a:lnTo>
                    <a:pt x="3274426" y="820477"/>
                  </a:lnTo>
                  <a:lnTo>
                    <a:pt x="3224552" y="831381"/>
                  </a:lnTo>
                  <a:lnTo>
                    <a:pt x="3173056" y="841850"/>
                  </a:lnTo>
                  <a:lnTo>
                    <a:pt x="3119977" y="851873"/>
                  </a:lnTo>
                  <a:lnTo>
                    <a:pt x="3065357" y="861442"/>
                  </a:lnTo>
                  <a:lnTo>
                    <a:pt x="3009237" y="870546"/>
                  </a:lnTo>
                  <a:lnTo>
                    <a:pt x="2951658" y="879175"/>
                  </a:lnTo>
                  <a:lnTo>
                    <a:pt x="2892659" y="887319"/>
                  </a:lnTo>
                  <a:lnTo>
                    <a:pt x="2832283" y="894969"/>
                  </a:lnTo>
                  <a:lnTo>
                    <a:pt x="2770570" y="902114"/>
                  </a:lnTo>
                  <a:lnTo>
                    <a:pt x="2707560" y="908744"/>
                  </a:lnTo>
                  <a:lnTo>
                    <a:pt x="2643295" y="914850"/>
                  </a:lnTo>
                  <a:lnTo>
                    <a:pt x="2577815" y="920422"/>
                  </a:lnTo>
                  <a:lnTo>
                    <a:pt x="2511161" y="925449"/>
                  </a:lnTo>
                  <a:lnTo>
                    <a:pt x="2443373" y="929922"/>
                  </a:lnTo>
                  <a:lnTo>
                    <a:pt x="2374494" y="933831"/>
                  </a:lnTo>
                  <a:lnTo>
                    <a:pt x="2304562" y="937165"/>
                  </a:lnTo>
                  <a:lnTo>
                    <a:pt x="2233620" y="939916"/>
                  </a:lnTo>
                  <a:lnTo>
                    <a:pt x="2161708" y="942073"/>
                  </a:lnTo>
                  <a:lnTo>
                    <a:pt x="2088867" y="943625"/>
                  </a:lnTo>
                  <a:lnTo>
                    <a:pt x="2015137" y="944564"/>
                  </a:lnTo>
                  <a:lnTo>
                    <a:pt x="1940560" y="944879"/>
                  </a:lnTo>
                  <a:lnTo>
                    <a:pt x="1865980" y="944564"/>
                  </a:lnTo>
                  <a:lnTo>
                    <a:pt x="1792245" y="943625"/>
                  </a:lnTo>
                  <a:lnTo>
                    <a:pt x="1719394" y="942073"/>
                  </a:lnTo>
                  <a:lnTo>
                    <a:pt x="1647469" y="939916"/>
                  </a:lnTo>
                  <a:lnTo>
                    <a:pt x="1576511" y="937165"/>
                  </a:lnTo>
                  <a:lnTo>
                    <a:pt x="1506561" y="933831"/>
                  </a:lnTo>
                  <a:lnTo>
                    <a:pt x="1437659" y="929922"/>
                  </a:lnTo>
                  <a:lnTo>
                    <a:pt x="1369848" y="925449"/>
                  </a:lnTo>
                  <a:lnTo>
                    <a:pt x="1303167" y="920422"/>
                  </a:lnTo>
                  <a:lnTo>
                    <a:pt x="1237657" y="914850"/>
                  </a:lnTo>
                  <a:lnTo>
                    <a:pt x="1173360" y="908744"/>
                  </a:lnTo>
                  <a:lnTo>
                    <a:pt x="1110317" y="902114"/>
                  </a:lnTo>
                  <a:lnTo>
                    <a:pt x="1048569" y="894969"/>
                  </a:lnTo>
                  <a:lnTo>
                    <a:pt x="988156" y="887319"/>
                  </a:lnTo>
                  <a:lnTo>
                    <a:pt x="929119" y="879175"/>
                  </a:lnTo>
                  <a:lnTo>
                    <a:pt x="871500" y="870546"/>
                  </a:lnTo>
                  <a:lnTo>
                    <a:pt x="815339" y="861442"/>
                  </a:lnTo>
                  <a:lnTo>
                    <a:pt x="760678" y="851873"/>
                  </a:lnTo>
                  <a:lnTo>
                    <a:pt x="707557" y="841850"/>
                  </a:lnTo>
                  <a:lnTo>
                    <a:pt x="656018" y="831381"/>
                  </a:lnTo>
                  <a:lnTo>
                    <a:pt x="606101" y="820477"/>
                  </a:lnTo>
                  <a:lnTo>
                    <a:pt x="557847" y="809148"/>
                  </a:lnTo>
                  <a:lnTo>
                    <a:pt x="511297" y="797404"/>
                  </a:lnTo>
                  <a:lnTo>
                    <a:pt x="466493" y="785255"/>
                  </a:lnTo>
                  <a:lnTo>
                    <a:pt x="423475" y="772710"/>
                  </a:lnTo>
                  <a:lnTo>
                    <a:pt x="382284" y="759779"/>
                  </a:lnTo>
                  <a:lnTo>
                    <a:pt x="342961" y="746473"/>
                  </a:lnTo>
                  <a:lnTo>
                    <a:pt x="305548" y="732802"/>
                  </a:lnTo>
                  <a:lnTo>
                    <a:pt x="270084" y="718775"/>
                  </a:lnTo>
                  <a:lnTo>
                    <a:pt x="205171" y="689693"/>
                  </a:lnTo>
                  <a:lnTo>
                    <a:pt x="148550" y="659308"/>
                  </a:lnTo>
                  <a:lnTo>
                    <a:pt x="100548" y="627699"/>
                  </a:lnTo>
                  <a:lnTo>
                    <a:pt x="61495" y="594945"/>
                  </a:lnTo>
                  <a:lnTo>
                    <a:pt x="31716" y="561126"/>
                  </a:lnTo>
                  <a:lnTo>
                    <a:pt x="11540" y="526321"/>
                  </a:lnTo>
                  <a:lnTo>
                    <a:pt x="0" y="472439"/>
                  </a:lnTo>
                  <a:lnTo>
                    <a:pt x="1295" y="454269"/>
                  </a:lnTo>
                  <a:lnTo>
                    <a:pt x="20407" y="401037"/>
                  </a:lnTo>
                  <a:lnTo>
                    <a:pt x="45425" y="366715"/>
                  </a:lnTo>
                  <a:lnTo>
                    <a:pt x="79883" y="333419"/>
                  </a:lnTo>
                  <a:lnTo>
                    <a:pt x="123451" y="301227"/>
                  </a:lnTo>
                  <a:lnTo>
                    <a:pt x="175803" y="270220"/>
                  </a:lnTo>
                  <a:lnTo>
                    <a:pt x="236611" y="240477"/>
                  </a:lnTo>
                  <a:lnTo>
                    <a:pt x="305548" y="212077"/>
                  </a:lnTo>
                  <a:lnTo>
                    <a:pt x="342961" y="198406"/>
                  </a:lnTo>
                  <a:lnTo>
                    <a:pt x="382284" y="185100"/>
                  </a:lnTo>
                  <a:lnTo>
                    <a:pt x="423475" y="172169"/>
                  </a:lnTo>
                  <a:lnTo>
                    <a:pt x="466493" y="159624"/>
                  </a:lnTo>
                  <a:lnTo>
                    <a:pt x="511297" y="147475"/>
                  </a:lnTo>
                  <a:lnTo>
                    <a:pt x="557847" y="135731"/>
                  </a:lnTo>
                  <a:lnTo>
                    <a:pt x="606101" y="124402"/>
                  </a:lnTo>
                  <a:lnTo>
                    <a:pt x="656018" y="113498"/>
                  </a:lnTo>
                  <a:lnTo>
                    <a:pt x="707557" y="103029"/>
                  </a:lnTo>
                  <a:lnTo>
                    <a:pt x="760678" y="93006"/>
                  </a:lnTo>
                  <a:lnTo>
                    <a:pt x="815339" y="83437"/>
                  </a:lnTo>
                  <a:lnTo>
                    <a:pt x="871500" y="74333"/>
                  </a:lnTo>
                  <a:lnTo>
                    <a:pt x="929119" y="65704"/>
                  </a:lnTo>
                  <a:lnTo>
                    <a:pt x="988156" y="57560"/>
                  </a:lnTo>
                  <a:lnTo>
                    <a:pt x="1048569" y="49910"/>
                  </a:lnTo>
                  <a:lnTo>
                    <a:pt x="1110317" y="42765"/>
                  </a:lnTo>
                  <a:lnTo>
                    <a:pt x="1173360" y="36135"/>
                  </a:lnTo>
                  <a:lnTo>
                    <a:pt x="1237657" y="30029"/>
                  </a:lnTo>
                  <a:lnTo>
                    <a:pt x="1303167" y="24457"/>
                  </a:lnTo>
                  <a:lnTo>
                    <a:pt x="1369848" y="19430"/>
                  </a:lnTo>
                  <a:lnTo>
                    <a:pt x="1437659" y="14957"/>
                  </a:lnTo>
                  <a:lnTo>
                    <a:pt x="1506561" y="11048"/>
                  </a:lnTo>
                  <a:lnTo>
                    <a:pt x="1576511" y="7714"/>
                  </a:lnTo>
                  <a:lnTo>
                    <a:pt x="1647469" y="4963"/>
                  </a:lnTo>
                  <a:lnTo>
                    <a:pt x="1719394" y="2806"/>
                  </a:lnTo>
                  <a:lnTo>
                    <a:pt x="1792245" y="1254"/>
                  </a:lnTo>
                  <a:lnTo>
                    <a:pt x="1865980" y="315"/>
                  </a:lnTo>
                  <a:lnTo>
                    <a:pt x="1940560" y="0"/>
                  </a:lnTo>
                  <a:close/>
                </a:path>
                <a:path w="3881120" h="944879">
                  <a:moveTo>
                    <a:pt x="0" y="0"/>
                  </a:moveTo>
                  <a:lnTo>
                    <a:pt x="0" y="0"/>
                  </a:lnTo>
                </a:path>
                <a:path w="3881120" h="944879">
                  <a:moveTo>
                    <a:pt x="3881119" y="944879"/>
                  </a:moveTo>
                  <a:lnTo>
                    <a:pt x="3881119" y="944879"/>
                  </a:lnTo>
                </a:path>
              </a:pathLst>
            </a:custGeom>
            <a:ln w="283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7096759" y="3782059"/>
            <a:ext cx="162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Buoyant</a:t>
            </a:r>
            <a:r>
              <a:rPr sz="1800" b="1" spc="-7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160770" y="3782059"/>
            <a:ext cx="791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4926737" y="975767"/>
            <a:ext cx="3898265" cy="1058545"/>
            <a:chOff x="4926737" y="975767"/>
            <a:chExt cx="3898265" cy="1058545"/>
          </a:xfrm>
        </p:grpSpPr>
        <p:sp>
          <p:nvSpPr>
            <p:cNvPr id="114" name="object 114"/>
            <p:cNvSpPr/>
            <p:nvPr/>
          </p:nvSpPr>
          <p:spPr>
            <a:xfrm>
              <a:off x="6259830" y="1078229"/>
              <a:ext cx="1383029" cy="83438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31409" y="980439"/>
              <a:ext cx="3888740" cy="1049020"/>
            </a:xfrm>
            <a:custGeom>
              <a:avLst/>
              <a:gdLst/>
              <a:ahLst/>
              <a:cxnLst/>
              <a:rect l="l" t="t" r="r" b="b"/>
              <a:pathLst>
                <a:path w="3888740" h="1049020">
                  <a:moveTo>
                    <a:pt x="1944369" y="0"/>
                  </a:moveTo>
                  <a:lnTo>
                    <a:pt x="2017468" y="335"/>
                  </a:lnTo>
                  <a:lnTo>
                    <a:pt x="2089757" y="1333"/>
                  </a:lnTo>
                  <a:lnTo>
                    <a:pt x="2161198" y="2984"/>
                  </a:lnTo>
                  <a:lnTo>
                    <a:pt x="2231752" y="5277"/>
                  </a:lnTo>
                  <a:lnTo>
                    <a:pt x="2301382" y="8203"/>
                  </a:lnTo>
                  <a:lnTo>
                    <a:pt x="2370049" y="11750"/>
                  </a:lnTo>
                  <a:lnTo>
                    <a:pt x="2437715" y="15909"/>
                  </a:lnTo>
                  <a:lnTo>
                    <a:pt x="2504342" y="20669"/>
                  </a:lnTo>
                  <a:lnTo>
                    <a:pt x="2569890" y="26019"/>
                  </a:lnTo>
                  <a:lnTo>
                    <a:pt x="2634323" y="31950"/>
                  </a:lnTo>
                  <a:lnTo>
                    <a:pt x="2697601" y="38450"/>
                  </a:lnTo>
                  <a:lnTo>
                    <a:pt x="2759686" y="45510"/>
                  </a:lnTo>
                  <a:lnTo>
                    <a:pt x="2820541" y="53119"/>
                  </a:lnTo>
                  <a:lnTo>
                    <a:pt x="2880126" y="61267"/>
                  </a:lnTo>
                  <a:lnTo>
                    <a:pt x="2938403" y="69944"/>
                  </a:lnTo>
                  <a:lnTo>
                    <a:pt x="2995335" y="79138"/>
                  </a:lnTo>
                  <a:lnTo>
                    <a:pt x="3050882" y="88840"/>
                  </a:lnTo>
                  <a:lnTo>
                    <a:pt x="3105007" y="99039"/>
                  </a:lnTo>
                  <a:lnTo>
                    <a:pt x="3157671" y="109725"/>
                  </a:lnTo>
                  <a:lnTo>
                    <a:pt x="3208837" y="120888"/>
                  </a:lnTo>
                  <a:lnTo>
                    <a:pt x="3258464" y="132517"/>
                  </a:lnTo>
                  <a:lnTo>
                    <a:pt x="3306516" y="144602"/>
                  </a:lnTo>
                  <a:lnTo>
                    <a:pt x="3352954" y="157132"/>
                  </a:lnTo>
                  <a:lnTo>
                    <a:pt x="3397740" y="170097"/>
                  </a:lnTo>
                  <a:lnTo>
                    <a:pt x="3440835" y="183487"/>
                  </a:lnTo>
                  <a:lnTo>
                    <a:pt x="3482202" y="197292"/>
                  </a:lnTo>
                  <a:lnTo>
                    <a:pt x="3521801" y="211500"/>
                  </a:lnTo>
                  <a:lnTo>
                    <a:pt x="3559595" y="226102"/>
                  </a:lnTo>
                  <a:lnTo>
                    <a:pt x="3595545" y="241087"/>
                  </a:lnTo>
                  <a:lnTo>
                    <a:pt x="3661760" y="272166"/>
                  </a:lnTo>
                  <a:lnTo>
                    <a:pt x="3720141" y="304653"/>
                  </a:lnTo>
                  <a:lnTo>
                    <a:pt x="3770380" y="338466"/>
                  </a:lnTo>
                  <a:lnTo>
                    <a:pt x="3812173" y="373521"/>
                  </a:lnTo>
                  <a:lnTo>
                    <a:pt x="3845211" y="409736"/>
                  </a:lnTo>
                  <a:lnTo>
                    <a:pt x="3869189" y="447028"/>
                  </a:lnTo>
                  <a:lnTo>
                    <a:pt x="3883801" y="485313"/>
                  </a:lnTo>
                  <a:lnTo>
                    <a:pt x="3888740" y="524510"/>
                  </a:lnTo>
                  <a:lnTo>
                    <a:pt x="3887498" y="544133"/>
                  </a:lnTo>
                  <a:lnTo>
                    <a:pt x="3877685" y="582730"/>
                  </a:lnTo>
                  <a:lnTo>
                    <a:pt x="3858352" y="620388"/>
                  </a:lnTo>
                  <a:lnTo>
                    <a:pt x="3829805" y="657025"/>
                  </a:lnTo>
                  <a:lnTo>
                    <a:pt x="3792352" y="692556"/>
                  </a:lnTo>
                  <a:lnTo>
                    <a:pt x="3746297" y="726898"/>
                  </a:lnTo>
                  <a:lnTo>
                    <a:pt x="3691949" y="759967"/>
                  </a:lnTo>
                  <a:lnTo>
                    <a:pt x="3629612" y="791680"/>
                  </a:lnTo>
                  <a:lnTo>
                    <a:pt x="3559595" y="821953"/>
                  </a:lnTo>
                  <a:lnTo>
                    <a:pt x="3521801" y="836523"/>
                  </a:lnTo>
                  <a:lnTo>
                    <a:pt x="3482202" y="850702"/>
                  </a:lnTo>
                  <a:lnTo>
                    <a:pt x="3440835" y="864479"/>
                  </a:lnTo>
                  <a:lnTo>
                    <a:pt x="3397740" y="877844"/>
                  </a:lnTo>
                  <a:lnTo>
                    <a:pt x="3352954" y="890786"/>
                  </a:lnTo>
                  <a:lnTo>
                    <a:pt x="3306516" y="903295"/>
                  </a:lnTo>
                  <a:lnTo>
                    <a:pt x="3258464" y="915361"/>
                  </a:lnTo>
                  <a:lnTo>
                    <a:pt x="3208837" y="926972"/>
                  </a:lnTo>
                  <a:lnTo>
                    <a:pt x="3157671" y="938119"/>
                  </a:lnTo>
                  <a:lnTo>
                    <a:pt x="3105007" y="948791"/>
                  </a:lnTo>
                  <a:lnTo>
                    <a:pt x="3050882" y="958978"/>
                  </a:lnTo>
                  <a:lnTo>
                    <a:pt x="2995335" y="968668"/>
                  </a:lnTo>
                  <a:lnTo>
                    <a:pt x="2938403" y="977852"/>
                  </a:lnTo>
                  <a:lnTo>
                    <a:pt x="2880126" y="986520"/>
                  </a:lnTo>
                  <a:lnTo>
                    <a:pt x="2820541" y="994660"/>
                  </a:lnTo>
                  <a:lnTo>
                    <a:pt x="2759686" y="1002263"/>
                  </a:lnTo>
                  <a:lnTo>
                    <a:pt x="2697601" y="1009317"/>
                  </a:lnTo>
                  <a:lnTo>
                    <a:pt x="2634323" y="1015813"/>
                  </a:lnTo>
                  <a:lnTo>
                    <a:pt x="2569890" y="1021740"/>
                  </a:lnTo>
                  <a:lnTo>
                    <a:pt x="2504342" y="1027087"/>
                  </a:lnTo>
                  <a:lnTo>
                    <a:pt x="2437715" y="1031845"/>
                  </a:lnTo>
                  <a:lnTo>
                    <a:pt x="2370049" y="1036002"/>
                  </a:lnTo>
                  <a:lnTo>
                    <a:pt x="2301382" y="1039548"/>
                  </a:lnTo>
                  <a:lnTo>
                    <a:pt x="2231752" y="1042472"/>
                  </a:lnTo>
                  <a:lnTo>
                    <a:pt x="2161198" y="1044765"/>
                  </a:lnTo>
                  <a:lnTo>
                    <a:pt x="2089757" y="1046416"/>
                  </a:lnTo>
                  <a:lnTo>
                    <a:pt x="2017468" y="1047414"/>
                  </a:lnTo>
                  <a:lnTo>
                    <a:pt x="1944369" y="1047750"/>
                  </a:lnTo>
                  <a:lnTo>
                    <a:pt x="1871271" y="1047414"/>
                  </a:lnTo>
                  <a:lnTo>
                    <a:pt x="1798982" y="1046416"/>
                  </a:lnTo>
                  <a:lnTo>
                    <a:pt x="1727541" y="1044765"/>
                  </a:lnTo>
                  <a:lnTo>
                    <a:pt x="1656987" y="1042472"/>
                  </a:lnTo>
                  <a:lnTo>
                    <a:pt x="1587357" y="1039548"/>
                  </a:lnTo>
                  <a:lnTo>
                    <a:pt x="1518690" y="1036002"/>
                  </a:lnTo>
                  <a:lnTo>
                    <a:pt x="1451024" y="1031845"/>
                  </a:lnTo>
                  <a:lnTo>
                    <a:pt x="1384397" y="1027087"/>
                  </a:lnTo>
                  <a:lnTo>
                    <a:pt x="1318849" y="1021740"/>
                  </a:lnTo>
                  <a:lnTo>
                    <a:pt x="1254416" y="1015813"/>
                  </a:lnTo>
                  <a:lnTo>
                    <a:pt x="1191138" y="1009317"/>
                  </a:lnTo>
                  <a:lnTo>
                    <a:pt x="1129053" y="1002263"/>
                  </a:lnTo>
                  <a:lnTo>
                    <a:pt x="1068198" y="994660"/>
                  </a:lnTo>
                  <a:lnTo>
                    <a:pt x="1008613" y="986520"/>
                  </a:lnTo>
                  <a:lnTo>
                    <a:pt x="950336" y="977852"/>
                  </a:lnTo>
                  <a:lnTo>
                    <a:pt x="893404" y="968668"/>
                  </a:lnTo>
                  <a:lnTo>
                    <a:pt x="837857" y="958978"/>
                  </a:lnTo>
                  <a:lnTo>
                    <a:pt x="783732" y="948791"/>
                  </a:lnTo>
                  <a:lnTo>
                    <a:pt x="731068" y="938119"/>
                  </a:lnTo>
                  <a:lnTo>
                    <a:pt x="679902" y="926972"/>
                  </a:lnTo>
                  <a:lnTo>
                    <a:pt x="630275" y="915361"/>
                  </a:lnTo>
                  <a:lnTo>
                    <a:pt x="582223" y="903295"/>
                  </a:lnTo>
                  <a:lnTo>
                    <a:pt x="535785" y="890786"/>
                  </a:lnTo>
                  <a:lnTo>
                    <a:pt x="490999" y="877844"/>
                  </a:lnTo>
                  <a:lnTo>
                    <a:pt x="447904" y="864479"/>
                  </a:lnTo>
                  <a:lnTo>
                    <a:pt x="406537" y="850702"/>
                  </a:lnTo>
                  <a:lnTo>
                    <a:pt x="366938" y="836523"/>
                  </a:lnTo>
                  <a:lnTo>
                    <a:pt x="329144" y="821953"/>
                  </a:lnTo>
                  <a:lnTo>
                    <a:pt x="293194" y="807002"/>
                  </a:lnTo>
                  <a:lnTo>
                    <a:pt x="226979" y="775998"/>
                  </a:lnTo>
                  <a:lnTo>
                    <a:pt x="168598" y="743597"/>
                  </a:lnTo>
                  <a:lnTo>
                    <a:pt x="118359" y="709881"/>
                  </a:lnTo>
                  <a:lnTo>
                    <a:pt x="76566" y="674934"/>
                  </a:lnTo>
                  <a:lnTo>
                    <a:pt x="43528" y="638840"/>
                  </a:lnTo>
                  <a:lnTo>
                    <a:pt x="19550" y="601682"/>
                  </a:lnTo>
                  <a:lnTo>
                    <a:pt x="4938" y="563544"/>
                  </a:lnTo>
                  <a:lnTo>
                    <a:pt x="0" y="524510"/>
                  </a:lnTo>
                  <a:lnTo>
                    <a:pt x="1241" y="504803"/>
                  </a:lnTo>
                  <a:lnTo>
                    <a:pt x="11054" y="466051"/>
                  </a:lnTo>
                  <a:lnTo>
                    <a:pt x="30387" y="428253"/>
                  </a:lnTo>
                  <a:lnTo>
                    <a:pt x="58934" y="391489"/>
                  </a:lnTo>
                  <a:lnTo>
                    <a:pt x="96387" y="355843"/>
                  </a:lnTo>
                  <a:lnTo>
                    <a:pt x="142442" y="321399"/>
                  </a:lnTo>
                  <a:lnTo>
                    <a:pt x="196790" y="288239"/>
                  </a:lnTo>
                  <a:lnTo>
                    <a:pt x="259127" y="256445"/>
                  </a:lnTo>
                  <a:lnTo>
                    <a:pt x="329144" y="226102"/>
                  </a:lnTo>
                  <a:lnTo>
                    <a:pt x="366938" y="211500"/>
                  </a:lnTo>
                  <a:lnTo>
                    <a:pt x="406537" y="197292"/>
                  </a:lnTo>
                  <a:lnTo>
                    <a:pt x="447904" y="183487"/>
                  </a:lnTo>
                  <a:lnTo>
                    <a:pt x="490999" y="170097"/>
                  </a:lnTo>
                  <a:lnTo>
                    <a:pt x="535785" y="157132"/>
                  </a:lnTo>
                  <a:lnTo>
                    <a:pt x="582223" y="144602"/>
                  </a:lnTo>
                  <a:lnTo>
                    <a:pt x="630275" y="132517"/>
                  </a:lnTo>
                  <a:lnTo>
                    <a:pt x="679902" y="120888"/>
                  </a:lnTo>
                  <a:lnTo>
                    <a:pt x="731068" y="109725"/>
                  </a:lnTo>
                  <a:lnTo>
                    <a:pt x="783732" y="99039"/>
                  </a:lnTo>
                  <a:lnTo>
                    <a:pt x="837857" y="88840"/>
                  </a:lnTo>
                  <a:lnTo>
                    <a:pt x="893404" y="79138"/>
                  </a:lnTo>
                  <a:lnTo>
                    <a:pt x="950336" y="69944"/>
                  </a:lnTo>
                  <a:lnTo>
                    <a:pt x="1008613" y="61267"/>
                  </a:lnTo>
                  <a:lnTo>
                    <a:pt x="1068198" y="53119"/>
                  </a:lnTo>
                  <a:lnTo>
                    <a:pt x="1129053" y="45510"/>
                  </a:lnTo>
                  <a:lnTo>
                    <a:pt x="1191138" y="38450"/>
                  </a:lnTo>
                  <a:lnTo>
                    <a:pt x="1254416" y="31950"/>
                  </a:lnTo>
                  <a:lnTo>
                    <a:pt x="1318849" y="26019"/>
                  </a:lnTo>
                  <a:lnTo>
                    <a:pt x="1384397" y="20669"/>
                  </a:lnTo>
                  <a:lnTo>
                    <a:pt x="1451024" y="15909"/>
                  </a:lnTo>
                  <a:lnTo>
                    <a:pt x="1518690" y="11750"/>
                  </a:lnTo>
                  <a:lnTo>
                    <a:pt x="1587357" y="8203"/>
                  </a:lnTo>
                  <a:lnTo>
                    <a:pt x="1656987" y="5277"/>
                  </a:lnTo>
                  <a:lnTo>
                    <a:pt x="1727541" y="2984"/>
                  </a:lnTo>
                  <a:lnTo>
                    <a:pt x="1798982" y="1333"/>
                  </a:lnTo>
                  <a:lnTo>
                    <a:pt x="1871271" y="335"/>
                  </a:lnTo>
                  <a:lnTo>
                    <a:pt x="1944369" y="0"/>
                  </a:lnTo>
                  <a:close/>
                </a:path>
                <a:path w="3888740" h="1049020">
                  <a:moveTo>
                    <a:pt x="3888740" y="1049020"/>
                  </a:moveTo>
                  <a:lnTo>
                    <a:pt x="3888740" y="1049020"/>
                  </a:lnTo>
                </a:path>
              </a:pathLst>
            </a:custGeom>
            <a:ln w="9344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5148579" y="2204720"/>
            <a:ext cx="3310890" cy="1545590"/>
            <a:chOff x="5148579" y="2204720"/>
            <a:chExt cx="3310890" cy="1545590"/>
          </a:xfrm>
        </p:grpSpPr>
        <p:sp>
          <p:nvSpPr>
            <p:cNvPr id="117" name="object 117"/>
            <p:cNvSpPr/>
            <p:nvPr/>
          </p:nvSpPr>
          <p:spPr>
            <a:xfrm>
              <a:off x="6258559" y="2204720"/>
              <a:ext cx="1367789" cy="83185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48579" y="2564130"/>
              <a:ext cx="3310890" cy="648970"/>
            </a:xfrm>
            <a:custGeom>
              <a:avLst/>
              <a:gdLst/>
              <a:ahLst/>
              <a:cxnLst/>
              <a:rect l="l" t="t" r="r" b="b"/>
              <a:pathLst>
                <a:path w="3310890" h="648969">
                  <a:moveTo>
                    <a:pt x="0" y="0"/>
                  </a:moveTo>
                  <a:lnTo>
                    <a:pt x="5262" y="51736"/>
                  </a:lnTo>
                  <a:lnTo>
                    <a:pt x="20779" y="102389"/>
                  </a:lnTo>
                  <a:lnTo>
                    <a:pt x="46142" y="151800"/>
                  </a:lnTo>
                  <a:lnTo>
                    <a:pt x="80943" y="199812"/>
                  </a:lnTo>
                  <a:lnTo>
                    <a:pt x="124775" y="246266"/>
                  </a:lnTo>
                  <a:lnTo>
                    <a:pt x="177230" y="291004"/>
                  </a:lnTo>
                  <a:lnTo>
                    <a:pt x="237900" y="333867"/>
                  </a:lnTo>
                  <a:lnTo>
                    <a:pt x="271189" y="354546"/>
                  </a:lnTo>
                  <a:lnTo>
                    <a:pt x="306378" y="374697"/>
                  </a:lnTo>
                  <a:lnTo>
                    <a:pt x="343417" y="394300"/>
                  </a:lnTo>
                  <a:lnTo>
                    <a:pt x="382255" y="413335"/>
                  </a:lnTo>
                  <a:lnTo>
                    <a:pt x="422841" y="431783"/>
                  </a:lnTo>
                  <a:lnTo>
                    <a:pt x="465124" y="449624"/>
                  </a:lnTo>
                  <a:lnTo>
                    <a:pt x="509053" y="466838"/>
                  </a:lnTo>
                  <a:lnTo>
                    <a:pt x="554577" y="483405"/>
                  </a:lnTo>
                  <a:lnTo>
                    <a:pt x="601645" y="499306"/>
                  </a:lnTo>
                  <a:lnTo>
                    <a:pt x="650206" y="514520"/>
                  </a:lnTo>
                  <a:lnTo>
                    <a:pt x="700210" y="529028"/>
                  </a:lnTo>
                  <a:lnTo>
                    <a:pt x="751605" y="542810"/>
                  </a:lnTo>
                  <a:lnTo>
                    <a:pt x="804340" y="555846"/>
                  </a:lnTo>
                  <a:lnTo>
                    <a:pt x="858364" y="568117"/>
                  </a:lnTo>
                  <a:lnTo>
                    <a:pt x="913626" y="579602"/>
                  </a:lnTo>
                  <a:lnTo>
                    <a:pt x="970076" y="590283"/>
                  </a:lnTo>
                  <a:lnTo>
                    <a:pt x="1027662" y="600138"/>
                  </a:lnTo>
                  <a:lnTo>
                    <a:pt x="1086334" y="609149"/>
                  </a:lnTo>
                  <a:lnTo>
                    <a:pt x="1146040" y="617295"/>
                  </a:lnTo>
                  <a:lnTo>
                    <a:pt x="1206729" y="624557"/>
                  </a:lnTo>
                  <a:lnTo>
                    <a:pt x="1268351" y="630915"/>
                  </a:lnTo>
                  <a:lnTo>
                    <a:pt x="1330854" y="636349"/>
                  </a:lnTo>
                  <a:lnTo>
                    <a:pt x="1394188" y="640840"/>
                  </a:lnTo>
                  <a:lnTo>
                    <a:pt x="1458301" y="644367"/>
                  </a:lnTo>
                  <a:lnTo>
                    <a:pt x="1523143" y="646911"/>
                  </a:lnTo>
                  <a:lnTo>
                    <a:pt x="1588663" y="648452"/>
                  </a:lnTo>
                  <a:lnTo>
                    <a:pt x="1654810" y="648970"/>
                  </a:lnTo>
                  <a:lnTo>
                    <a:pt x="1721047" y="648452"/>
                  </a:lnTo>
                  <a:lnTo>
                    <a:pt x="1786652" y="646911"/>
                  </a:lnTo>
                  <a:lnTo>
                    <a:pt x="1851576" y="644367"/>
                  </a:lnTo>
                  <a:lnTo>
                    <a:pt x="1915768" y="640840"/>
                  </a:lnTo>
                  <a:lnTo>
                    <a:pt x="1979175" y="636349"/>
                  </a:lnTo>
                  <a:lnTo>
                    <a:pt x="2041748" y="630915"/>
                  </a:lnTo>
                  <a:lnTo>
                    <a:pt x="2103436" y="624557"/>
                  </a:lnTo>
                  <a:lnTo>
                    <a:pt x="2164187" y="617295"/>
                  </a:lnTo>
                  <a:lnTo>
                    <a:pt x="2223952" y="609149"/>
                  </a:lnTo>
                  <a:lnTo>
                    <a:pt x="2282678" y="600138"/>
                  </a:lnTo>
                  <a:lnTo>
                    <a:pt x="2340315" y="590283"/>
                  </a:lnTo>
                  <a:lnTo>
                    <a:pt x="2396813" y="579602"/>
                  </a:lnTo>
                  <a:lnTo>
                    <a:pt x="2452121" y="568117"/>
                  </a:lnTo>
                  <a:lnTo>
                    <a:pt x="2506187" y="555846"/>
                  </a:lnTo>
                  <a:lnTo>
                    <a:pt x="2558960" y="542810"/>
                  </a:lnTo>
                  <a:lnTo>
                    <a:pt x="2610391" y="529028"/>
                  </a:lnTo>
                  <a:lnTo>
                    <a:pt x="2660428" y="514520"/>
                  </a:lnTo>
                  <a:lnTo>
                    <a:pt x="2709020" y="499306"/>
                  </a:lnTo>
                  <a:lnTo>
                    <a:pt x="2756116" y="483405"/>
                  </a:lnTo>
                  <a:lnTo>
                    <a:pt x="2801666" y="466838"/>
                  </a:lnTo>
                  <a:lnTo>
                    <a:pt x="2845618" y="449624"/>
                  </a:lnTo>
                  <a:lnTo>
                    <a:pt x="2887922" y="431783"/>
                  </a:lnTo>
                  <a:lnTo>
                    <a:pt x="2928527" y="413335"/>
                  </a:lnTo>
                  <a:lnTo>
                    <a:pt x="2967382" y="394300"/>
                  </a:lnTo>
                  <a:lnTo>
                    <a:pt x="3004436" y="374697"/>
                  </a:lnTo>
                  <a:lnTo>
                    <a:pt x="3039638" y="354546"/>
                  </a:lnTo>
                  <a:lnTo>
                    <a:pt x="3072938" y="333867"/>
                  </a:lnTo>
                  <a:lnTo>
                    <a:pt x="3133627" y="291004"/>
                  </a:lnTo>
                  <a:lnTo>
                    <a:pt x="3186095" y="246266"/>
                  </a:lnTo>
                  <a:lnTo>
                    <a:pt x="3229936" y="199812"/>
                  </a:lnTo>
                  <a:lnTo>
                    <a:pt x="3264743" y="151800"/>
                  </a:lnTo>
                  <a:lnTo>
                    <a:pt x="3290109" y="102389"/>
                  </a:lnTo>
                  <a:lnTo>
                    <a:pt x="3297666" y="81280"/>
                  </a:lnTo>
                  <a:lnTo>
                    <a:pt x="1654810" y="81280"/>
                  </a:lnTo>
                  <a:lnTo>
                    <a:pt x="1576822" y="81169"/>
                  </a:lnTo>
                  <a:lnTo>
                    <a:pt x="1502088" y="80841"/>
                  </a:lnTo>
                  <a:lnTo>
                    <a:pt x="1430462" y="80302"/>
                  </a:lnTo>
                  <a:lnTo>
                    <a:pt x="1361797" y="79561"/>
                  </a:lnTo>
                  <a:lnTo>
                    <a:pt x="1057762" y="73035"/>
                  </a:lnTo>
                  <a:lnTo>
                    <a:pt x="852888" y="64843"/>
                  </a:lnTo>
                  <a:lnTo>
                    <a:pt x="671949" y="54480"/>
                  </a:lnTo>
                  <a:lnTo>
                    <a:pt x="0" y="0"/>
                  </a:lnTo>
                  <a:close/>
                </a:path>
                <a:path w="3310890" h="648969">
                  <a:moveTo>
                    <a:pt x="3310890" y="0"/>
                  </a:moveTo>
                  <a:lnTo>
                    <a:pt x="2638795" y="54480"/>
                  </a:lnTo>
                  <a:lnTo>
                    <a:pt x="2457718" y="64843"/>
                  </a:lnTo>
                  <a:lnTo>
                    <a:pt x="2252639" y="73035"/>
                  </a:lnTo>
                  <a:lnTo>
                    <a:pt x="2014166" y="78622"/>
                  </a:lnTo>
                  <a:lnTo>
                    <a:pt x="1654810" y="81280"/>
                  </a:lnTo>
                  <a:lnTo>
                    <a:pt x="3297666" y="81280"/>
                  </a:lnTo>
                  <a:lnTo>
                    <a:pt x="3299124" y="77207"/>
                  </a:lnTo>
                  <a:lnTo>
                    <a:pt x="3305626" y="51736"/>
                  </a:lnTo>
                  <a:lnTo>
                    <a:pt x="3309565" y="25993"/>
                  </a:lnTo>
                  <a:lnTo>
                    <a:pt x="331089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875779" y="2636520"/>
              <a:ext cx="0" cy="928369"/>
            </a:xfrm>
            <a:custGeom>
              <a:avLst/>
              <a:gdLst/>
              <a:ahLst/>
              <a:cxnLst/>
              <a:rect l="l" t="t" r="r" b="b"/>
              <a:pathLst>
                <a:path h="928370">
                  <a:moveTo>
                    <a:pt x="0" y="0"/>
                  </a:moveTo>
                  <a:lnTo>
                    <a:pt x="0" y="928369"/>
                  </a:lnTo>
                </a:path>
              </a:pathLst>
            </a:custGeom>
            <a:ln w="279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832600" y="3559810"/>
              <a:ext cx="86360" cy="85090"/>
            </a:xfrm>
            <a:custGeom>
              <a:avLst/>
              <a:gdLst/>
              <a:ahLst/>
              <a:cxnLst/>
              <a:rect l="l" t="t" r="r" b="b"/>
              <a:pathLst>
                <a:path w="86359" h="85089">
                  <a:moveTo>
                    <a:pt x="86359" y="0"/>
                  </a:moveTo>
                  <a:lnTo>
                    <a:pt x="0" y="0"/>
                  </a:lnTo>
                  <a:lnTo>
                    <a:pt x="43179" y="85089"/>
                  </a:lnTo>
                  <a:lnTo>
                    <a:pt x="86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164069" y="2893060"/>
              <a:ext cx="0" cy="857250"/>
            </a:xfrm>
            <a:custGeom>
              <a:avLst/>
              <a:gdLst/>
              <a:ahLst/>
              <a:cxnLst/>
              <a:rect l="l" t="t" r="r" b="b"/>
              <a:pathLst>
                <a:path h="857250">
                  <a:moveTo>
                    <a:pt x="0" y="85725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122159" y="2813050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41910" y="0"/>
                  </a:moveTo>
                  <a:lnTo>
                    <a:pt x="0" y="85089"/>
                  </a:lnTo>
                  <a:lnTo>
                    <a:pt x="85090" y="85089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99199" y="2608580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0"/>
                  </a:moveTo>
                  <a:lnTo>
                    <a:pt x="0" y="76200"/>
                  </a:lnTo>
                </a:path>
                <a:path h="196850">
                  <a:moveTo>
                    <a:pt x="0" y="133350"/>
                  </a:moveTo>
                  <a:lnTo>
                    <a:pt x="0" y="196850"/>
                  </a:lnTo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13169" y="2805430"/>
              <a:ext cx="76200" cy="8890"/>
            </a:xfrm>
            <a:custGeom>
              <a:avLst/>
              <a:gdLst/>
              <a:ahLst/>
              <a:cxnLst/>
              <a:rect l="l" t="t" r="r" b="b"/>
              <a:pathLst>
                <a:path w="76200" h="8889">
                  <a:moveTo>
                    <a:pt x="-9525" y="4445"/>
                  </a:moveTo>
                  <a:lnTo>
                    <a:pt x="85725" y="4445"/>
                  </a:lnTo>
                </a:path>
              </a:pathLst>
            </a:custGeom>
            <a:ln w="2794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35724" y="2824480"/>
              <a:ext cx="226060" cy="15240"/>
            </a:xfrm>
            <a:custGeom>
              <a:avLst/>
              <a:gdLst/>
              <a:ahLst/>
              <a:cxnLst/>
              <a:rect l="l" t="t" r="r" b="b"/>
              <a:pathLst>
                <a:path w="226059" h="15239">
                  <a:moveTo>
                    <a:pt x="0" y="0"/>
                  </a:moveTo>
                  <a:lnTo>
                    <a:pt x="93979" y="0"/>
                  </a:lnTo>
                </a:path>
                <a:path w="226059" h="15239">
                  <a:moveTo>
                    <a:pt x="132079" y="15240"/>
                  </a:moveTo>
                  <a:lnTo>
                    <a:pt x="226059" y="15240"/>
                  </a:lnTo>
                </a:path>
              </a:pathLst>
            </a:custGeom>
            <a:ln w="2666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709409" y="2849880"/>
              <a:ext cx="35560" cy="3810"/>
            </a:xfrm>
            <a:custGeom>
              <a:avLst/>
              <a:gdLst/>
              <a:ahLst/>
              <a:cxnLst/>
              <a:rect l="l" t="t" r="r" b="b"/>
              <a:pathLst>
                <a:path w="35559" h="3810">
                  <a:moveTo>
                    <a:pt x="-9525" y="1904"/>
                  </a:moveTo>
                  <a:lnTo>
                    <a:pt x="45085" y="1904"/>
                  </a:lnTo>
                </a:path>
              </a:pathLst>
            </a:custGeom>
            <a:ln w="2286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744969" y="2846070"/>
              <a:ext cx="76200" cy="8890"/>
            </a:xfrm>
            <a:custGeom>
              <a:avLst/>
              <a:gdLst/>
              <a:ahLst/>
              <a:cxnLst/>
              <a:rect l="l" t="t" r="r" b="b"/>
              <a:pathLst>
                <a:path w="76200" h="8889">
                  <a:moveTo>
                    <a:pt x="-9525" y="4445"/>
                  </a:moveTo>
                  <a:lnTo>
                    <a:pt x="85725" y="4445"/>
                  </a:lnTo>
                </a:path>
              </a:pathLst>
            </a:custGeom>
            <a:ln w="279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77050" y="2830830"/>
              <a:ext cx="76200" cy="8890"/>
            </a:xfrm>
            <a:custGeom>
              <a:avLst/>
              <a:gdLst/>
              <a:ahLst/>
              <a:cxnLst/>
              <a:rect l="l" t="t" r="r" b="b"/>
              <a:pathLst>
                <a:path w="76200" h="8889">
                  <a:moveTo>
                    <a:pt x="-9525" y="4445"/>
                  </a:moveTo>
                  <a:lnTo>
                    <a:pt x="85725" y="4445"/>
                  </a:lnTo>
                </a:path>
              </a:pathLst>
            </a:custGeom>
            <a:ln w="2794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999604" y="2805430"/>
              <a:ext cx="227329" cy="15240"/>
            </a:xfrm>
            <a:custGeom>
              <a:avLst/>
              <a:gdLst/>
              <a:ahLst/>
              <a:cxnLst/>
              <a:rect l="l" t="t" r="r" b="b"/>
              <a:pathLst>
                <a:path w="227329" h="15239">
                  <a:moveTo>
                    <a:pt x="0" y="15240"/>
                  </a:moveTo>
                  <a:lnTo>
                    <a:pt x="95250" y="15240"/>
                  </a:lnTo>
                </a:path>
                <a:path w="227329" h="15239">
                  <a:moveTo>
                    <a:pt x="132079" y="0"/>
                  </a:moveTo>
                  <a:lnTo>
                    <a:pt x="227329" y="0"/>
                  </a:lnTo>
                </a:path>
              </a:pathLst>
            </a:custGeom>
            <a:ln w="2666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273289" y="2786380"/>
              <a:ext cx="74930" cy="8890"/>
            </a:xfrm>
            <a:custGeom>
              <a:avLst/>
              <a:gdLst/>
              <a:ahLst/>
              <a:cxnLst/>
              <a:rect l="l" t="t" r="r" b="b"/>
              <a:pathLst>
                <a:path w="74929" h="8889">
                  <a:moveTo>
                    <a:pt x="-9525" y="4445"/>
                  </a:moveTo>
                  <a:lnTo>
                    <a:pt x="84455" y="4445"/>
                  </a:lnTo>
                </a:path>
              </a:pathLst>
            </a:custGeom>
            <a:ln w="2794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395844" y="2761615"/>
              <a:ext cx="223520" cy="13970"/>
            </a:xfrm>
            <a:custGeom>
              <a:avLst/>
              <a:gdLst/>
              <a:ahLst/>
              <a:cxnLst/>
              <a:rect l="l" t="t" r="r" b="b"/>
              <a:pathLst>
                <a:path w="223520" h="13969">
                  <a:moveTo>
                    <a:pt x="0" y="13969"/>
                  </a:moveTo>
                  <a:lnTo>
                    <a:pt x="93980" y="13969"/>
                  </a:lnTo>
                </a:path>
                <a:path w="223520" h="13969">
                  <a:moveTo>
                    <a:pt x="132080" y="0"/>
                  </a:moveTo>
                  <a:lnTo>
                    <a:pt x="223520" y="0"/>
                  </a:lnTo>
                </a:path>
              </a:pathLst>
            </a:custGeom>
            <a:ln w="279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609839" y="2551430"/>
              <a:ext cx="0" cy="195580"/>
            </a:xfrm>
            <a:custGeom>
              <a:avLst/>
              <a:gdLst/>
              <a:ahLst/>
              <a:cxnLst/>
              <a:rect l="l" t="t" r="r" b="b"/>
              <a:pathLst>
                <a:path h="195580">
                  <a:moveTo>
                    <a:pt x="0" y="0"/>
                  </a:moveTo>
                  <a:lnTo>
                    <a:pt x="0" y="74930"/>
                  </a:lnTo>
                </a:path>
                <a:path h="195580">
                  <a:moveTo>
                    <a:pt x="0" y="132080"/>
                  </a:moveTo>
                  <a:lnTo>
                    <a:pt x="0" y="195580"/>
                  </a:lnTo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520180" y="5040629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Me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88340" y="4975859"/>
            <a:ext cx="662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ter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49019" y="5910579"/>
            <a:ext cx="2007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Iron Block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sinking  in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water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946140" y="5916929"/>
            <a:ext cx="2033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Iron Block floating 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mercury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" y="4792117"/>
            <a:ext cx="9128760" cy="2023110"/>
            <a:chOff x="15240" y="4792117"/>
            <a:chExt cx="9128760" cy="2023110"/>
          </a:xfrm>
        </p:grpSpPr>
        <p:sp>
          <p:nvSpPr>
            <p:cNvPr id="3" name="object 3"/>
            <p:cNvSpPr/>
            <p:nvPr/>
          </p:nvSpPr>
          <p:spPr>
            <a:xfrm>
              <a:off x="15240" y="4799329"/>
              <a:ext cx="9128760" cy="1282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" y="485139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" y="492759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" y="500379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" y="507999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" y="515619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" y="523239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0" y="530859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" y="5384799"/>
              <a:ext cx="9128760" cy="1536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" y="546226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0" y="553846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40" y="561466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40" y="569086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40" y="576706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40" y="584326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40" y="591946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40" y="599566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40" y="607186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40" y="614806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40" y="6224269"/>
              <a:ext cx="9128760" cy="153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240" y="6301739"/>
              <a:ext cx="912876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40" y="6377939"/>
              <a:ext cx="912876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40" y="645413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240" y="653033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240" y="6606539"/>
              <a:ext cx="912876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240" y="6682739"/>
              <a:ext cx="9128760" cy="1320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240" y="4796789"/>
              <a:ext cx="9128760" cy="0"/>
            </a:xfrm>
            <a:custGeom>
              <a:avLst/>
              <a:gdLst/>
              <a:ahLst/>
              <a:cxnLst/>
              <a:rect l="l" t="t" r="r" b="b"/>
              <a:pathLst>
                <a:path w="9128760">
                  <a:moveTo>
                    <a:pt x="0" y="0"/>
                  </a:moveTo>
                  <a:lnTo>
                    <a:pt x="912876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5240" y="4796790"/>
            <a:ext cx="9128760" cy="2016760"/>
          </a:xfrm>
          <a:custGeom>
            <a:avLst/>
            <a:gdLst/>
            <a:ahLst/>
            <a:cxnLst/>
            <a:rect l="l" t="t" r="r" b="b"/>
            <a:pathLst>
              <a:path w="9128760" h="2016759">
                <a:moveTo>
                  <a:pt x="9128760" y="2016760"/>
                </a:moveTo>
                <a:lnTo>
                  <a:pt x="0" y="2016760"/>
                </a:ln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116330" y="2439036"/>
            <a:ext cx="6957695" cy="1136015"/>
            <a:chOff x="1116330" y="2439036"/>
            <a:chExt cx="6957695" cy="1136015"/>
          </a:xfrm>
        </p:grpSpPr>
        <p:sp>
          <p:nvSpPr>
            <p:cNvPr id="32" name="object 32"/>
            <p:cNvSpPr/>
            <p:nvPr/>
          </p:nvSpPr>
          <p:spPr>
            <a:xfrm>
              <a:off x="1148781" y="2521585"/>
              <a:ext cx="6896734" cy="1024890"/>
            </a:xfrm>
            <a:custGeom>
              <a:avLst/>
              <a:gdLst/>
              <a:ahLst/>
              <a:cxnLst/>
              <a:rect l="l" t="t" r="r" b="b"/>
              <a:pathLst>
                <a:path w="6896734" h="1024889">
                  <a:moveTo>
                    <a:pt x="291398" y="365760"/>
                  </a:moveTo>
                  <a:lnTo>
                    <a:pt x="245222" y="375919"/>
                  </a:lnTo>
                  <a:lnTo>
                    <a:pt x="210595" y="397510"/>
                  </a:lnTo>
                  <a:lnTo>
                    <a:pt x="180492" y="422910"/>
                  </a:lnTo>
                  <a:lnTo>
                    <a:pt x="147888" y="439419"/>
                  </a:lnTo>
                  <a:lnTo>
                    <a:pt x="111373" y="447039"/>
                  </a:lnTo>
                  <a:lnTo>
                    <a:pt x="66385" y="455929"/>
                  </a:lnTo>
                  <a:lnTo>
                    <a:pt x="25176" y="468629"/>
                  </a:lnTo>
                  <a:lnTo>
                    <a:pt x="0" y="486410"/>
                  </a:lnTo>
                  <a:lnTo>
                    <a:pt x="3108" y="510539"/>
                  </a:lnTo>
                  <a:lnTo>
                    <a:pt x="21836" y="530860"/>
                  </a:lnTo>
                  <a:lnTo>
                    <a:pt x="86199" y="581660"/>
                  </a:lnTo>
                  <a:lnTo>
                    <a:pt x="130108" y="609600"/>
                  </a:lnTo>
                  <a:lnTo>
                    <a:pt x="180685" y="640079"/>
                  </a:lnTo>
                  <a:lnTo>
                    <a:pt x="237066" y="669289"/>
                  </a:lnTo>
                  <a:lnTo>
                    <a:pt x="298388" y="698500"/>
                  </a:lnTo>
                  <a:lnTo>
                    <a:pt x="363788" y="726439"/>
                  </a:lnTo>
                  <a:lnTo>
                    <a:pt x="401000" y="741679"/>
                  </a:lnTo>
                  <a:lnTo>
                    <a:pt x="440837" y="756919"/>
                  </a:lnTo>
                  <a:lnTo>
                    <a:pt x="483047" y="772160"/>
                  </a:lnTo>
                  <a:lnTo>
                    <a:pt x="527377" y="788669"/>
                  </a:lnTo>
                  <a:lnTo>
                    <a:pt x="573574" y="803910"/>
                  </a:lnTo>
                  <a:lnTo>
                    <a:pt x="621385" y="820419"/>
                  </a:lnTo>
                  <a:lnTo>
                    <a:pt x="670558" y="835660"/>
                  </a:lnTo>
                  <a:lnTo>
                    <a:pt x="720839" y="852169"/>
                  </a:lnTo>
                  <a:lnTo>
                    <a:pt x="771977" y="867410"/>
                  </a:lnTo>
                  <a:lnTo>
                    <a:pt x="927994" y="909319"/>
                  </a:lnTo>
                  <a:lnTo>
                    <a:pt x="1031647" y="932179"/>
                  </a:lnTo>
                  <a:lnTo>
                    <a:pt x="1082608" y="942339"/>
                  </a:lnTo>
                  <a:lnTo>
                    <a:pt x="1130004" y="951229"/>
                  </a:lnTo>
                  <a:lnTo>
                    <a:pt x="1224995" y="966469"/>
                  </a:lnTo>
                  <a:lnTo>
                    <a:pt x="1272692" y="972819"/>
                  </a:lnTo>
                  <a:lnTo>
                    <a:pt x="1465990" y="993139"/>
                  </a:lnTo>
                  <a:lnTo>
                    <a:pt x="1515193" y="996950"/>
                  </a:lnTo>
                  <a:lnTo>
                    <a:pt x="1564849" y="999489"/>
                  </a:lnTo>
                  <a:lnTo>
                    <a:pt x="1615007" y="1003300"/>
                  </a:lnTo>
                  <a:lnTo>
                    <a:pt x="1923493" y="1018539"/>
                  </a:lnTo>
                  <a:lnTo>
                    <a:pt x="2179042" y="1024889"/>
                  </a:lnTo>
                  <a:lnTo>
                    <a:pt x="2499928" y="1024889"/>
                  </a:lnTo>
                  <a:lnTo>
                    <a:pt x="2761944" y="1018539"/>
                  </a:lnTo>
                  <a:lnTo>
                    <a:pt x="2969070" y="1008379"/>
                  </a:lnTo>
                  <a:lnTo>
                    <a:pt x="3020549" y="1004569"/>
                  </a:lnTo>
                  <a:lnTo>
                    <a:pt x="3071715" y="1002029"/>
                  </a:lnTo>
                  <a:lnTo>
                    <a:pt x="3223736" y="990600"/>
                  </a:lnTo>
                  <a:lnTo>
                    <a:pt x="3274053" y="985519"/>
                  </a:lnTo>
                  <a:lnTo>
                    <a:pt x="3324257" y="981710"/>
                  </a:lnTo>
                  <a:lnTo>
                    <a:pt x="3474603" y="966469"/>
                  </a:lnTo>
                  <a:lnTo>
                    <a:pt x="3524764" y="960119"/>
                  </a:lnTo>
                  <a:lnTo>
                    <a:pt x="3575015" y="955039"/>
                  </a:lnTo>
                  <a:lnTo>
                    <a:pt x="3777395" y="929639"/>
                  </a:lnTo>
                  <a:lnTo>
                    <a:pt x="3828214" y="922019"/>
                  </a:lnTo>
                  <a:lnTo>
                    <a:pt x="3879084" y="915669"/>
                  </a:lnTo>
                  <a:lnTo>
                    <a:pt x="4031909" y="892810"/>
                  </a:lnTo>
                  <a:lnTo>
                    <a:pt x="4082890" y="883919"/>
                  </a:lnTo>
                  <a:lnTo>
                    <a:pt x="4133877" y="876300"/>
                  </a:lnTo>
                  <a:lnTo>
                    <a:pt x="4337683" y="840739"/>
                  </a:lnTo>
                  <a:lnTo>
                    <a:pt x="4401202" y="828039"/>
                  </a:lnTo>
                  <a:lnTo>
                    <a:pt x="3331374" y="828039"/>
                  </a:lnTo>
                  <a:lnTo>
                    <a:pt x="3285654" y="826769"/>
                  </a:lnTo>
                  <a:lnTo>
                    <a:pt x="3239717" y="826769"/>
                  </a:lnTo>
                  <a:lnTo>
                    <a:pt x="3193441" y="825500"/>
                  </a:lnTo>
                  <a:lnTo>
                    <a:pt x="3146700" y="822960"/>
                  </a:lnTo>
                  <a:lnTo>
                    <a:pt x="3099373" y="821689"/>
                  </a:lnTo>
                  <a:lnTo>
                    <a:pt x="3002459" y="816610"/>
                  </a:lnTo>
                  <a:lnTo>
                    <a:pt x="2952626" y="812800"/>
                  </a:lnTo>
                  <a:lnTo>
                    <a:pt x="2901710" y="810260"/>
                  </a:lnTo>
                  <a:lnTo>
                    <a:pt x="2849588" y="806450"/>
                  </a:lnTo>
                  <a:lnTo>
                    <a:pt x="2796135" y="803910"/>
                  </a:lnTo>
                  <a:lnTo>
                    <a:pt x="2741228" y="800100"/>
                  </a:lnTo>
                  <a:lnTo>
                    <a:pt x="2594365" y="788669"/>
                  </a:lnTo>
                  <a:lnTo>
                    <a:pt x="2542768" y="783589"/>
                  </a:lnTo>
                  <a:lnTo>
                    <a:pt x="2381598" y="764539"/>
                  </a:lnTo>
                  <a:lnTo>
                    <a:pt x="2155973" y="734060"/>
                  </a:lnTo>
                  <a:lnTo>
                    <a:pt x="1924595" y="698500"/>
                  </a:lnTo>
                  <a:lnTo>
                    <a:pt x="1866684" y="688339"/>
                  </a:lnTo>
                  <a:lnTo>
                    <a:pt x="1808969" y="679450"/>
                  </a:lnTo>
                  <a:lnTo>
                    <a:pt x="1694570" y="659129"/>
                  </a:lnTo>
                  <a:lnTo>
                    <a:pt x="1638107" y="650239"/>
                  </a:lnTo>
                  <a:lnTo>
                    <a:pt x="1527213" y="629919"/>
                  </a:lnTo>
                  <a:lnTo>
                    <a:pt x="1473002" y="621029"/>
                  </a:lnTo>
                  <a:lnTo>
                    <a:pt x="1419765" y="610869"/>
                  </a:lnTo>
                  <a:lnTo>
                    <a:pt x="1367611" y="601979"/>
                  </a:lnTo>
                  <a:lnTo>
                    <a:pt x="1316652" y="591819"/>
                  </a:lnTo>
                  <a:lnTo>
                    <a:pt x="1042205" y="542289"/>
                  </a:lnTo>
                  <a:lnTo>
                    <a:pt x="1002718" y="534669"/>
                  </a:lnTo>
                  <a:lnTo>
                    <a:pt x="965313" y="528319"/>
                  </a:lnTo>
                  <a:lnTo>
                    <a:pt x="930103" y="521969"/>
                  </a:lnTo>
                  <a:lnTo>
                    <a:pt x="897198" y="515619"/>
                  </a:lnTo>
                  <a:lnTo>
                    <a:pt x="727267" y="486410"/>
                  </a:lnTo>
                  <a:lnTo>
                    <a:pt x="653725" y="471169"/>
                  </a:lnTo>
                  <a:lnTo>
                    <a:pt x="614177" y="452119"/>
                  </a:lnTo>
                  <a:lnTo>
                    <a:pt x="609063" y="448310"/>
                  </a:lnTo>
                  <a:lnTo>
                    <a:pt x="598481" y="444500"/>
                  </a:lnTo>
                  <a:lnTo>
                    <a:pt x="579688" y="439419"/>
                  </a:lnTo>
                  <a:lnTo>
                    <a:pt x="530200" y="425450"/>
                  </a:lnTo>
                  <a:lnTo>
                    <a:pt x="478418" y="410210"/>
                  </a:lnTo>
                  <a:lnTo>
                    <a:pt x="426495" y="393700"/>
                  </a:lnTo>
                  <a:lnTo>
                    <a:pt x="376583" y="379729"/>
                  </a:lnTo>
                  <a:lnTo>
                    <a:pt x="330833" y="369569"/>
                  </a:lnTo>
                  <a:lnTo>
                    <a:pt x="291398" y="365760"/>
                  </a:lnTo>
                  <a:close/>
                </a:path>
                <a:path w="6896734" h="1024889">
                  <a:moveTo>
                    <a:pt x="6894442" y="0"/>
                  </a:moveTo>
                  <a:lnTo>
                    <a:pt x="6885456" y="0"/>
                  </a:lnTo>
                  <a:lnTo>
                    <a:pt x="6868992" y="2539"/>
                  </a:lnTo>
                  <a:lnTo>
                    <a:pt x="6844598" y="7619"/>
                  </a:lnTo>
                  <a:lnTo>
                    <a:pt x="6827218" y="11429"/>
                  </a:lnTo>
                  <a:lnTo>
                    <a:pt x="6807083" y="16510"/>
                  </a:lnTo>
                  <a:lnTo>
                    <a:pt x="6784287" y="22860"/>
                  </a:lnTo>
                  <a:lnTo>
                    <a:pt x="6758920" y="29210"/>
                  </a:lnTo>
                  <a:lnTo>
                    <a:pt x="6731075" y="36829"/>
                  </a:lnTo>
                  <a:lnTo>
                    <a:pt x="6700845" y="45719"/>
                  </a:lnTo>
                  <a:lnTo>
                    <a:pt x="6668321" y="54610"/>
                  </a:lnTo>
                  <a:lnTo>
                    <a:pt x="6633595" y="64769"/>
                  </a:lnTo>
                  <a:lnTo>
                    <a:pt x="6596759" y="76200"/>
                  </a:lnTo>
                  <a:lnTo>
                    <a:pt x="6557906" y="87629"/>
                  </a:lnTo>
                  <a:lnTo>
                    <a:pt x="6517127" y="100329"/>
                  </a:lnTo>
                  <a:lnTo>
                    <a:pt x="6474515" y="113029"/>
                  </a:lnTo>
                  <a:lnTo>
                    <a:pt x="6430162" y="127000"/>
                  </a:lnTo>
                  <a:lnTo>
                    <a:pt x="6336599" y="154939"/>
                  </a:lnTo>
                  <a:lnTo>
                    <a:pt x="5911111" y="287019"/>
                  </a:lnTo>
                  <a:lnTo>
                    <a:pt x="5853679" y="303529"/>
                  </a:lnTo>
                  <a:lnTo>
                    <a:pt x="5795612" y="322579"/>
                  </a:lnTo>
                  <a:lnTo>
                    <a:pt x="5498949" y="411479"/>
                  </a:lnTo>
                  <a:lnTo>
                    <a:pt x="5438997" y="430529"/>
                  </a:lnTo>
                  <a:lnTo>
                    <a:pt x="5319207" y="466089"/>
                  </a:lnTo>
                  <a:lnTo>
                    <a:pt x="5259555" y="482600"/>
                  </a:lnTo>
                  <a:lnTo>
                    <a:pt x="5200187" y="500379"/>
                  </a:lnTo>
                  <a:lnTo>
                    <a:pt x="5141195" y="516889"/>
                  </a:lnTo>
                  <a:lnTo>
                    <a:pt x="5082672" y="534669"/>
                  </a:lnTo>
                  <a:lnTo>
                    <a:pt x="5024710" y="551179"/>
                  </a:lnTo>
                  <a:lnTo>
                    <a:pt x="4967400" y="566419"/>
                  </a:lnTo>
                  <a:lnTo>
                    <a:pt x="4910834" y="582929"/>
                  </a:lnTo>
                  <a:lnTo>
                    <a:pt x="4855105" y="598169"/>
                  </a:lnTo>
                  <a:lnTo>
                    <a:pt x="4800306" y="612139"/>
                  </a:lnTo>
                  <a:lnTo>
                    <a:pt x="4746527" y="627379"/>
                  </a:lnTo>
                  <a:lnTo>
                    <a:pt x="4693861" y="640079"/>
                  </a:lnTo>
                  <a:lnTo>
                    <a:pt x="4642400" y="654050"/>
                  </a:lnTo>
                  <a:lnTo>
                    <a:pt x="4592236" y="666750"/>
                  </a:lnTo>
                  <a:lnTo>
                    <a:pt x="4496168" y="689610"/>
                  </a:lnTo>
                  <a:lnTo>
                    <a:pt x="4406393" y="709929"/>
                  </a:lnTo>
                  <a:lnTo>
                    <a:pt x="4364096" y="718819"/>
                  </a:lnTo>
                  <a:lnTo>
                    <a:pt x="4258513" y="739139"/>
                  </a:lnTo>
                  <a:lnTo>
                    <a:pt x="4195513" y="750569"/>
                  </a:lnTo>
                  <a:lnTo>
                    <a:pt x="4134526" y="760729"/>
                  </a:lnTo>
                  <a:lnTo>
                    <a:pt x="3962400" y="787400"/>
                  </a:lnTo>
                  <a:lnTo>
                    <a:pt x="3803927" y="806450"/>
                  </a:lnTo>
                  <a:lnTo>
                    <a:pt x="3753559" y="811529"/>
                  </a:lnTo>
                  <a:lnTo>
                    <a:pt x="3655764" y="819150"/>
                  </a:lnTo>
                  <a:lnTo>
                    <a:pt x="3561067" y="824229"/>
                  </a:lnTo>
                  <a:lnTo>
                    <a:pt x="3422662" y="828039"/>
                  </a:lnTo>
                  <a:lnTo>
                    <a:pt x="4401202" y="828039"/>
                  </a:lnTo>
                  <a:lnTo>
                    <a:pt x="4540818" y="800100"/>
                  </a:lnTo>
                  <a:lnTo>
                    <a:pt x="4589089" y="789939"/>
                  </a:lnTo>
                  <a:lnTo>
                    <a:pt x="4638126" y="778510"/>
                  </a:lnTo>
                  <a:lnTo>
                    <a:pt x="4687780" y="768350"/>
                  </a:lnTo>
                  <a:lnTo>
                    <a:pt x="4737900" y="756919"/>
                  </a:lnTo>
                  <a:lnTo>
                    <a:pt x="4788337" y="744219"/>
                  </a:lnTo>
                  <a:lnTo>
                    <a:pt x="4838939" y="732789"/>
                  </a:lnTo>
                  <a:lnTo>
                    <a:pt x="4889557" y="720089"/>
                  </a:lnTo>
                  <a:lnTo>
                    <a:pt x="4940041" y="708660"/>
                  </a:lnTo>
                  <a:lnTo>
                    <a:pt x="5185181" y="645160"/>
                  </a:lnTo>
                  <a:lnTo>
                    <a:pt x="5231702" y="633729"/>
                  </a:lnTo>
                  <a:lnTo>
                    <a:pt x="5321034" y="608329"/>
                  </a:lnTo>
                  <a:lnTo>
                    <a:pt x="5363545" y="595629"/>
                  </a:lnTo>
                  <a:lnTo>
                    <a:pt x="5404418" y="584200"/>
                  </a:lnTo>
                  <a:lnTo>
                    <a:pt x="5513803" y="549910"/>
                  </a:lnTo>
                  <a:lnTo>
                    <a:pt x="5562018" y="533400"/>
                  </a:lnTo>
                  <a:lnTo>
                    <a:pt x="5607242" y="516889"/>
                  </a:lnTo>
                  <a:lnTo>
                    <a:pt x="5734943" y="467360"/>
                  </a:lnTo>
                  <a:lnTo>
                    <a:pt x="5778175" y="449579"/>
                  </a:lnTo>
                  <a:lnTo>
                    <a:pt x="5923815" y="388619"/>
                  </a:lnTo>
                  <a:lnTo>
                    <a:pt x="5980998" y="365760"/>
                  </a:lnTo>
                  <a:lnTo>
                    <a:pt x="6008105" y="355600"/>
                  </a:lnTo>
                  <a:lnTo>
                    <a:pt x="6074621" y="328929"/>
                  </a:lnTo>
                  <a:lnTo>
                    <a:pt x="6154534" y="299719"/>
                  </a:lnTo>
                  <a:lnTo>
                    <a:pt x="6340109" y="229869"/>
                  </a:lnTo>
                  <a:lnTo>
                    <a:pt x="6438554" y="191769"/>
                  </a:lnTo>
                  <a:lnTo>
                    <a:pt x="6487611" y="173989"/>
                  </a:lnTo>
                  <a:lnTo>
                    <a:pt x="6535958" y="154939"/>
                  </a:lnTo>
                  <a:lnTo>
                    <a:pt x="6583141" y="137160"/>
                  </a:lnTo>
                  <a:lnTo>
                    <a:pt x="6628711" y="119379"/>
                  </a:lnTo>
                  <a:lnTo>
                    <a:pt x="6672216" y="102869"/>
                  </a:lnTo>
                  <a:lnTo>
                    <a:pt x="6785830" y="57150"/>
                  </a:lnTo>
                  <a:lnTo>
                    <a:pt x="6816564" y="43179"/>
                  </a:lnTo>
                  <a:lnTo>
                    <a:pt x="6842977" y="31750"/>
                  </a:lnTo>
                  <a:lnTo>
                    <a:pt x="6881036" y="13969"/>
                  </a:lnTo>
                  <a:lnTo>
                    <a:pt x="6891780" y="7619"/>
                  </a:lnTo>
                  <a:lnTo>
                    <a:pt x="6896399" y="2539"/>
                  </a:lnTo>
                  <a:lnTo>
                    <a:pt x="6894442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16330" y="2439036"/>
              <a:ext cx="6929120" cy="1107440"/>
            </a:xfrm>
            <a:custGeom>
              <a:avLst/>
              <a:gdLst/>
              <a:ahLst/>
              <a:cxnLst/>
              <a:rect l="l" t="t" r="r" b="b"/>
              <a:pathLst>
                <a:path w="6929120" h="1107439">
                  <a:moveTo>
                    <a:pt x="35559" y="592453"/>
                  </a:moveTo>
                  <a:lnTo>
                    <a:pt x="82272" y="636545"/>
                  </a:lnTo>
                  <a:lnTo>
                    <a:pt x="118650" y="663220"/>
                  </a:lnTo>
                  <a:lnTo>
                    <a:pt x="162559" y="691830"/>
                  </a:lnTo>
                  <a:lnTo>
                    <a:pt x="213136" y="721511"/>
                  </a:lnTo>
                  <a:lnTo>
                    <a:pt x="269517" y="751401"/>
                  </a:lnTo>
                  <a:lnTo>
                    <a:pt x="330839" y="780636"/>
                  </a:lnTo>
                  <a:lnTo>
                    <a:pt x="396239" y="808353"/>
                  </a:lnTo>
                  <a:lnTo>
                    <a:pt x="433451" y="823130"/>
                  </a:lnTo>
                  <a:lnTo>
                    <a:pt x="473288" y="838421"/>
                  </a:lnTo>
                  <a:lnTo>
                    <a:pt x="515498" y="854093"/>
                  </a:lnTo>
                  <a:lnTo>
                    <a:pt x="559828" y="870015"/>
                  </a:lnTo>
                  <a:lnTo>
                    <a:pt x="606025" y="886058"/>
                  </a:lnTo>
                  <a:lnTo>
                    <a:pt x="653836" y="902089"/>
                  </a:lnTo>
                  <a:lnTo>
                    <a:pt x="703009" y="917977"/>
                  </a:lnTo>
                  <a:lnTo>
                    <a:pt x="753290" y="933593"/>
                  </a:lnTo>
                  <a:lnTo>
                    <a:pt x="804428" y="948804"/>
                  </a:lnTo>
                  <a:lnTo>
                    <a:pt x="856168" y="963481"/>
                  </a:lnTo>
                  <a:lnTo>
                    <a:pt x="908258" y="977491"/>
                  </a:lnTo>
                  <a:lnTo>
                    <a:pt x="960445" y="990704"/>
                  </a:lnTo>
                  <a:lnTo>
                    <a:pt x="1012476" y="1002990"/>
                  </a:lnTo>
                  <a:lnTo>
                    <a:pt x="1064098" y="1014216"/>
                  </a:lnTo>
                  <a:lnTo>
                    <a:pt x="1115059" y="1024253"/>
                  </a:lnTo>
                  <a:lnTo>
                    <a:pt x="1162455" y="1032893"/>
                  </a:lnTo>
                  <a:lnTo>
                    <a:pt x="1209900" y="1040753"/>
                  </a:lnTo>
                  <a:lnTo>
                    <a:pt x="1257446" y="1047883"/>
                  </a:lnTo>
                  <a:lnTo>
                    <a:pt x="1305143" y="1054336"/>
                  </a:lnTo>
                  <a:lnTo>
                    <a:pt x="1353040" y="1060164"/>
                  </a:lnTo>
                  <a:lnTo>
                    <a:pt x="1401189" y="1065418"/>
                  </a:lnTo>
                  <a:lnTo>
                    <a:pt x="1449639" y="1070152"/>
                  </a:lnTo>
                  <a:lnTo>
                    <a:pt x="1498441" y="1074418"/>
                  </a:lnTo>
                  <a:lnTo>
                    <a:pt x="1547644" y="1078266"/>
                  </a:lnTo>
                  <a:lnTo>
                    <a:pt x="1597300" y="1081750"/>
                  </a:lnTo>
                  <a:lnTo>
                    <a:pt x="1647458" y="1084921"/>
                  </a:lnTo>
                  <a:lnTo>
                    <a:pt x="1698168" y="1087832"/>
                  </a:lnTo>
                  <a:lnTo>
                    <a:pt x="1749481" y="1090534"/>
                  </a:lnTo>
                  <a:lnTo>
                    <a:pt x="1801447" y="1093081"/>
                  </a:lnTo>
                  <a:lnTo>
                    <a:pt x="1854117" y="1095523"/>
                  </a:lnTo>
                  <a:lnTo>
                    <a:pt x="1907539" y="1097913"/>
                  </a:lnTo>
                  <a:lnTo>
                    <a:pt x="1955945" y="1099912"/>
                  </a:lnTo>
                  <a:lnTo>
                    <a:pt x="2005408" y="1101675"/>
                  </a:lnTo>
                  <a:lnTo>
                    <a:pt x="2055812" y="1103204"/>
                  </a:lnTo>
                  <a:lnTo>
                    <a:pt x="2107039" y="1104498"/>
                  </a:lnTo>
                  <a:lnTo>
                    <a:pt x="2158972" y="1105556"/>
                  </a:lnTo>
                  <a:lnTo>
                    <a:pt x="2211493" y="1106379"/>
                  </a:lnTo>
                  <a:lnTo>
                    <a:pt x="2264484" y="1106967"/>
                  </a:lnTo>
                  <a:lnTo>
                    <a:pt x="2317828" y="1107320"/>
                  </a:lnTo>
                  <a:lnTo>
                    <a:pt x="2371407" y="1107438"/>
                  </a:lnTo>
                  <a:lnTo>
                    <a:pt x="2425104" y="1107320"/>
                  </a:lnTo>
                  <a:lnTo>
                    <a:pt x="2478800" y="1106967"/>
                  </a:lnTo>
                  <a:lnTo>
                    <a:pt x="2532380" y="1106379"/>
                  </a:lnTo>
                  <a:lnTo>
                    <a:pt x="2585723" y="1105556"/>
                  </a:lnTo>
                  <a:lnTo>
                    <a:pt x="2638715" y="1104498"/>
                  </a:lnTo>
                  <a:lnTo>
                    <a:pt x="2691235" y="1103204"/>
                  </a:lnTo>
                  <a:lnTo>
                    <a:pt x="2743168" y="1101675"/>
                  </a:lnTo>
                  <a:lnTo>
                    <a:pt x="2794395" y="1099912"/>
                  </a:lnTo>
                  <a:lnTo>
                    <a:pt x="2844799" y="1097913"/>
                  </a:lnTo>
                  <a:lnTo>
                    <a:pt x="2897461" y="1095552"/>
                  </a:lnTo>
                  <a:lnTo>
                    <a:pt x="2949688" y="1092954"/>
                  </a:lnTo>
                  <a:lnTo>
                    <a:pt x="3001521" y="1090114"/>
                  </a:lnTo>
                  <a:lnTo>
                    <a:pt x="3053000" y="1087033"/>
                  </a:lnTo>
                  <a:lnTo>
                    <a:pt x="3104166" y="1083708"/>
                  </a:lnTo>
                  <a:lnTo>
                    <a:pt x="3155059" y="1080138"/>
                  </a:lnTo>
                  <a:lnTo>
                    <a:pt x="3205719" y="1076322"/>
                  </a:lnTo>
                  <a:lnTo>
                    <a:pt x="3256187" y="1072257"/>
                  </a:lnTo>
                  <a:lnTo>
                    <a:pt x="3306504" y="1067943"/>
                  </a:lnTo>
                  <a:lnTo>
                    <a:pt x="3356708" y="1063377"/>
                  </a:lnTo>
                  <a:lnTo>
                    <a:pt x="3406841" y="1058559"/>
                  </a:lnTo>
                  <a:lnTo>
                    <a:pt x="3456943" y="1053486"/>
                  </a:lnTo>
                  <a:lnTo>
                    <a:pt x="3507054" y="1048157"/>
                  </a:lnTo>
                  <a:lnTo>
                    <a:pt x="3557215" y="1042571"/>
                  </a:lnTo>
                  <a:lnTo>
                    <a:pt x="3607466" y="1036726"/>
                  </a:lnTo>
                  <a:lnTo>
                    <a:pt x="3657848" y="1030620"/>
                  </a:lnTo>
                  <a:lnTo>
                    <a:pt x="3708400" y="1024253"/>
                  </a:lnTo>
                  <a:lnTo>
                    <a:pt x="3759088" y="1017858"/>
                  </a:lnTo>
                  <a:lnTo>
                    <a:pt x="3809846" y="1011225"/>
                  </a:lnTo>
                  <a:lnTo>
                    <a:pt x="3860665" y="1004352"/>
                  </a:lnTo>
                  <a:lnTo>
                    <a:pt x="3911535" y="997236"/>
                  </a:lnTo>
                  <a:lnTo>
                    <a:pt x="3962447" y="989877"/>
                  </a:lnTo>
                  <a:lnTo>
                    <a:pt x="4013392" y="982274"/>
                  </a:lnTo>
                  <a:lnTo>
                    <a:pt x="4064360" y="974423"/>
                  </a:lnTo>
                  <a:lnTo>
                    <a:pt x="4115341" y="966324"/>
                  </a:lnTo>
                  <a:lnTo>
                    <a:pt x="4166328" y="957976"/>
                  </a:lnTo>
                  <a:lnTo>
                    <a:pt x="4217309" y="949376"/>
                  </a:lnTo>
                  <a:lnTo>
                    <a:pt x="4268277" y="940524"/>
                  </a:lnTo>
                  <a:lnTo>
                    <a:pt x="4319222" y="931417"/>
                  </a:lnTo>
                  <a:lnTo>
                    <a:pt x="4370134" y="922054"/>
                  </a:lnTo>
                  <a:lnTo>
                    <a:pt x="4421004" y="912434"/>
                  </a:lnTo>
                  <a:lnTo>
                    <a:pt x="4471823" y="902554"/>
                  </a:lnTo>
                  <a:lnTo>
                    <a:pt x="4522581" y="892414"/>
                  </a:lnTo>
                  <a:lnTo>
                    <a:pt x="4573270" y="882013"/>
                  </a:lnTo>
                  <a:lnTo>
                    <a:pt x="4621540" y="871647"/>
                  </a:lnTo>
                  <a:lnTo>
                    <a:pt x="4670577" y="860895"/>
                  </a:lnTo>
                  <a:lnTo>
                    <a:pt x="4720231" y="849792"/>
                  </a:lnTo>
                  <a:lnTo>
                    <a:pt x="4770351" y="838376"/>
                  </a:lnTo>
                  <a:lnTo>
                    <a:pt x="4820788" y="826683"/>
                  </a:lnTo>
                  <a:lnTo>
                    <a:pt x="4871390" y="814750"/>
                  </a:lnTo>
                  <a:lnTo>
                    <a:pt x="4922008" y="802612"/>
                  </a:lnTo>
                  <a:lnTo>
                    <a:pt x="4972492" y="790308"/>
                  </a:lnTo>
                  <a:lnTo>
                    <a:pt x="5022691" y="777873"/>
                  </a:lnTo>
                  <a:lnTo>
                    <a:pt x="5072454" y="765343"/>
                  </a:lnTo>
                  <a:lnTo>
                    <a:pt x="5121633" y="752756"/>
                  </a:lnTo>
                  <a:lnTo>
                    <a:pt x="5170075" y="740149"/>
                  </a:lnTo>
                  <a:lnTo>
                    <a:pt x="5217632" y="727557"/>
                  </a:lnTo>
                  <a:lnTo>
                    <a:pt x="5264153" y="715017"/>
                  </a:lnTo>
                  <a:lnTo>
                    <a:pt x="5309487" y="702566"/>
                  </a:lnTo>
                  <a:lnTo>
                    <a:pt x="5353485" y="690241"/>
                  </a:lnTo>
                  <a:lnTo>
                    <a:pt x="5395996" y="678077"/>
                  </a:lnTo>
                  <a:lnTo>
                    <a:pt x="5436870" y="666113"/>
                  </a:lnTo>
                  <a:lnTo>
                    <a:pt x="5494053" y="648451"/>
                  </a:lnTo>
                  <a:lnTo>
                    <a:pt x="5546254" y="631499"/>
                  </a:lnTo>
                  <a:lnTo>
                    <a:pt x="5594469" y="615015"/>
                  </a:lnTo>
                  <a:lnTo>
                    <a:pt x="5639693" y="598755"/>
                  </a:lnTo>
                  <a:lnTo>
                    <a:pt x="5682925" y="582478"/>
                  </a:lnTo>
                  <a:lnTo>
                    <a:pt x="5725160" y="565941"/>
                  </a:lnTo>
                  <a:lnTo>
                    <a:pt x="5767394" y="548901"/>
                  </a:lnTo>
                  <a:lnTo>
                    <a:pt x="5810626" y="531116"/>
                  </a:lnTo>
                  <a:lnTo>
                    <a:pt x="5855850" y="512343"/>
                  </a:lnTo>
                  <a:lnTo>
                    <a:pt x="5904065" y="492340"/>
                  </a:lnTo>
                  <a:lnTo>
                    <a:pt x="5956266" y="470864"/>
                  </a:lnTo>
                  <a:lnTo>
                    <a:pt x="6013450" y="447673"/>
                  </a:lnTo>
                  <a:lnTo>
                    <a:pt x="6071914" y="424905"/>
                  </a:lnTo>
                  <a:lnTo>
                    <a:pt x="6145580" y="396821"/>
                  </a:lnTo>
                  <a:lnTo>
                    <a:pt x="6186985" y="381163"/>
                  </a:lnTo>
                  <a:lnTo>
                    <a:pt x="6230836" y="364628"/>
                  </a:lnTo>
                  <a:lnTo>
                    <a:pt x="6276684" y="347368"/>
                  </a:lnTo>
                  <a:lnTo>
                    <a:pt x="6324075" y="329533"/>
                  </a:lnTo>
                  <a:lnTo>
                    <a:pt x="6372560" y="311275"/>
                  </a:lnTo>
                  <a:lnTo>
                    <a:pt x="6421687" y="292743"/>
                  </a:lnTo>
                  <a:lnTo>
                    <a:pt x="6471005" y="274090"/>
                  </a:lnTo>
                  <a:lnTo>
                    <a:pt x="6520062" y="255466"/>
                  </a:lnTo>
                  <a:lnTo>
                    <a:pt x="6568409" y="237022"/>
                  </a:lnTo>
                  <a:lnTo>
                    <a:pt x="6615592" y="218909"/>
                  </a:lnTo>
                  <a:lnTo>
                    <a:pt x="6661162" y="201278"/>
                  </a:lnTo>
                  <a:lnTo>
                    <a:pt x="6704667" y="184279"/>
                  </a:lnTo>
                  <a:lnTo>
                    <a:pt x="6745656" y="168064"/>
                  </a:lnTo>
                  <a:lnTo>
                    <a:pt x="6783678" y="152783"/>
                  </a:lnTo>
                  <a:lnTo>
                    <a:pt x="6849015" y="125629"/>
                  </a:lnTo>
                  <a:lnTo>
                    <a:pt x="6897069" y="104024"/>
                  </a:lnTo>
                  <a:lnTo>
                    <a:pt x="6928850" y="84661"/>
                  </a:lnTo>
                  <a:lnTo>
                    <a:pt x="6926893" y="82289"/>
                  </a:lnTo>
                  <a:lnTo>
                    <a:pt x="6917907" y="82210"/>
                  </a:lnTo>
                  <a:lnTo>
                    <a:pt x="6901443" y="84574"/>
                  </a:lnTo>
                  <a:lnTo>
                    <a:pt x="6859669" y="93489"/>
                  </a:lnTo>
                  <a:lnTo>
                    <a:pt x="6816738" y="104365"/>
                  </a:lnTo>
                  <a:lnTo>
                    <a:pt x="6763526" y="118947"/>
                  </a:lnTo>
                  <a:lnTo>
                    <a:pt x="6700772" y="136942"/>
                  </a:lnTo>
                  <a:lnTo>
                    <a:pt x="6629210" y="158055"/>
                  </a:lnTo>
                  <a:lnTo>
                    <a:pt x="6590357" y="169688"/>
                  </a:lnTo>
                  <a:lnTo>
                    <a:pt x="6549578" y="181991"/>
                  </a:lnTo>
                  <a:lnTo>
                    <a:pt x="6506966" y="194926"/>
                  </a:lnTo>
                  <a:lnTo>
                    <a:pt x="6462613" y="208456"/>
                  </a:lnTo>
                  <a:lnTo>
                    <a:pt x="6416610" y="222545"/>
                  </a:lnTo>
                  <a:lnTo>
                    <a:pt x="6369050" y="237156"/>
                  </a:lnTo>
                  <a:lnTo>
                    <a:pt x="6320025" y="252252"/>
                  </a:lnTo>
                  <a:lnTo>
                    <a:pt x="6269627" y="267796"/>
                  </a:lnTo>
                  <a:lnTo>
                    <a:pt x="6217948" y="283752"/>
                  </a:lnTo>
                  <a:lnTo>
                    <a:pt x="6165080" y="300083"/>
                  </a:lnTo>
                  <a:lnTo>
                    <a:pt x="6111116" y="316751"/>
                  </a:lnTo>
                  <a:lnTo>
                    <a:pt x="6056146" y="333720"/>
                  </a:lnTo>
                  <a:lnTo>
                    <a:pt x="6000264" y="350954"/>
                  </a:lnTo>
                  <a:lnTo>
                    <a:pt x="5943562" y="368415"/>
                  </a:lnTo>
                  <a:lnTo>
                    <a:pt x="5886130" y="386067"/>
                  </a:lnTo>
                  <a:lnTo>
                    <a:pt x="5828063" y="403873"/>
                  </a:lnTo>
                  <a:lnTo>
                    <a:pt x="5769451" y="421796"/>
                  </a:lnTo>
                  <a:lnTo>
                    <a:pt x="5710386" y="439800"/>
                  </a:lnTo>
                  <a:lnTo>
                    <a:pt x="5650962" y="457846"/>
                  </a:lnTo>
                  <a:lnTo>
                    <a:pt x="5591269" y="475900"/>
                  </a:lnTo>
                  <a:lnTo>
                    <a:pt x="5531400" y="493923"/>
                  </a:lnTo>
                  <a:lnTo>
                    <a:pt x="5471448" y="511880"/>
                  </a:lnTo>
                  <a:lnTo>
                    <a:pt x="5411503" y="529733"/>
                  </a:lnTo>
                  <a:lnTo>
                    <a:pt x="5351658" y="547445"/>
                  </a:lnTo>
                  <a:lnTo>
                    <a:pt x="5292006" y="564981"/>
                  </a:lnTo>
                  <a:lnTo>
                    <a:pt x="5232638" y="582302"/>
                  </a:lnTo>
                  <a:lnTo>
                    <a:pt x="5173647" y="599372"/>
                  </a:lnTo>
                  <a:lnTo>
                    <a:pt x="5115123" y="616155"/>
                  </a:lnTo>
                  <a:lnTo>
                    <a:pt x="5057161" y="632613"/>
                  </a:lnTo>
                  <a:lnTo>
                    <a:pt x="4999851" y="648710"/>
                  </a:lnTo>
                  <a:lnTo>
                    <a:pt x="4943285" y="664408"/>
                  </a:lnTo>
                  <a:lnTo>
                    <a:pt x="4887557" y="679672"/>
                  </a:lnTo>
                  <a:lnTo>
                    <a:pt x="4832757" y="694465"/>
                  </a:lnTo>
                  <a:lnTo>
                    <a:pt x="4778978" y="708749"/>
                  </a:lnTo>
                  <a:lnTo>
                    <a:pt x="4726312" y="722487"/>
                  </a:lnTo>
                  <a:lnTo>
                    <a:pt x="4674851" y="735644"/>
                  </a:lnTo>
                  <a:lnTo>
                    <a:pt x="4624687" y="748182"/>
                  </a:lnTo>
                  <a:lnTo>
                    <a:pt x="4575912" y="760064"/>
                  </a:lnTo>
                  <a:lnTo>
                    <a:pt x="4528619" y="771254"/>
                  </a:lnTo>
                  <a:lnTo>
                    <a:pt x="4482899" y="781714"/>
                  </a:lnTo>
                  <a:lnTo>
                    <a:pt x="4438844" y="791409"/>
                  </a:lnTo>
                  <a:lnTo>
                    <a:pt x="4396547" y="800300"/>
                  </a:lnTo>
                  <a:lnTo>
                    <a:pt x="4356100" y="808353"/>
                  </a:lnTo>
                  <a:lnTo>
                    <a:pt x="4290964" y="820659"/>
                  </a:lnTo>
                  <a:lnTo>
                    <a:pt x="4227964" y="832035"/>
                  </a:lnTo>
                  <a:lnTo>
                    <a:pt x="4166977" y="842506"/>
                  </a:lnTo>
                  <a:lnTo>
                    <a:pt x="4107878" y="852102"/>
                  </a:lnTo>
                  <a:lnTo>
                    <a:pt x="4050544" y="860850"/>
                  </a:lnTo>
                  <a:lnTo>
                    <a:pt x="3994851" y="868778"/>
                  </a:lnTo>
                  <a:lnTo>
                    <a:pt x="3940674" y="875914"/>
                  </a:lnTo>
                  <a:lnTo>
                    <a:pt x="3887891" y="882285"/>
                  </a:lnTo>
                  <a:lnTo>
                    <a:pt x="3836378" y="887920"/>
                  </a:lnTo>
                  <a:lnTo>
                    <a:pt x="3786010" y="892847"/>
                  </a:lnTo>
                  <a:lnTo>
                    <a:pt x="3736664" y="897093"/>
                  </a:lnTo>
                  <a:lnTo>
                    <a:pt x="3688215" y="900686"/>
                  </a:lnTo>
                  <a:lnTo>
                    <a:pt x="3640542" y="903654"/>
                  </a:lnTo>
                  <a:lnTo>
                    <a:pt x="3593518" y="906025"/>
                  </a:lnTo>
                  <a:lnTo>
                    <a:pt x="3547022" y="907827"/>
                  </a:lnTo>
                  <a:lnTo>
                    <a:pt x="3500928" y="909088"/>
                  </a:lnTo>
                  <a:lnTo>
                    <a:pt x="3455113" y="909836"/>
                  </a:lnTo>
                  <a:lnTo>
                    <a:pt x="3409453" y="910098"/>
                  </a:lnTo>
                  <a:lnTo>
                    <a:pt x="3363825" y="909902"/>
                  </a:lnTo>
                  <a:lnTo>
                    <a:pt x="3318105" y="909277"/>
                  </a:lnTo>
                  <a:lnTo>
                    <a:pt x="3272168" y="908250"/>
                  </a:lnTo>
                  <a:lnTo>
                    <a:pt x="3225892" y="906849"/>
                  </a:lnTo>
                  <a:lnTo>
                    <a:pt x="3179152" y="905102"/>
                  </a:lnTo>
                  <a:lnTo>
                    <a:pt x="3131824" y="903037"/>
                  </a:lnTo>
                  <a:lnTo>
                    <a:pt x="3083785" y="900681"/>
                  </a:lnTo>
                  <a:lnTo>
                    <a:pt x="3034910" y="898063"/>
                  </a:lnTo>
                  <a:lnTo>
                    <a:pt x="2985077" y="895211"/>
                  </a:lnTo>
                  <a:lnTo>
                    <a:pt x="2934161" y="892151"/>
                  </a:lnTo>
                  <a:lnTo>
                    <a:pt x="2882039" y="888913"/>
                  </a:lnTo>
                  <a:lnTo>
                    <a:pt x="2828586" y="885525"/>
                  </a:lnTo>
                  <a:lnTo>
                    <a:pt x="2773680" y="882013"/>
                  </a:lnTo>
                  <a:lnTo>
                    <a:pt x="2726158" y="878692"/>
                  </a:lnTo>
                  <a:lnTo>
                    <a:pt x="2677167" y="874727"/>
                  </a:lnTo>
                  <a:lnTo>
                    <a:pt x="2626816" y="870150"/>
                  </a:lnTo>
                  <a:lnTo>
                    <a:pt x="2575219" y="864996"/>
                  </a:lnTo>
                  <a:lnTo>
                    <a:pt x="2522484" y="859298"/>
                  </a:lnTo>
                  <a:lnTo>
                    <a:pt x="2468724" y="853091"/>
                  </a:lnTo>
                  <a:lnTo>
                    <a:pt x="2414049" y="846407"/>
                  </a:lnTo>
                  <a:lnTo>
                    <a:pt x="2358571" y="839281"/>
                  </a:lnTo>
                  <a:lnTo>
                    <a:pt x="2302400" y="831747"/>
                  </a:lnTo>
                  <a:lnTo>
                    <a:pt x="2245647" y="823838"/>
                  </a:lnTo>
                  <a:lnTo>
                    <a:pt x="2188424" y="815589"/>
                  </a:lnTo>
                  <a:lnTo>
                    <a:pt x="2130841" y="807033"/>
                  </a:lnTo>
                  <a:lnTo>
                    <a:pt x="2073010" y="798205"/>
                  </a:lnTo>
                  <a:lnTo>
                    <a:pt x="2015041" y="789137"/>
                  </a:lnTo>
                  <a:lnTo>
                    <a:pt x="1957046" y="779864"/>
                  </a:lnTo>
                  <a:lnTo>
                    <a:pt x="1899135" y="770420"/>
                  </a:lnTo>
                  <a:lnTo>
                    <a:pt x="1841420" y="760838"/>
                  </a:lnTo>
                  <a:lnTo>
                    <a:pt x="1784012" y="751152"/>
                  </a:lnTo>
                  <a:lnTo>
                    <a:pt x="1727021" y="741397"/>
                  </a:lnTo>
                  <a:lnTo>
                    <a:pt x="1670558" y="731606"/>
                  </a:lnTo>
                  <a:lnTo>
                    <a:pt x="1614736" y="721812"/>
                  </a:lnTo>
                  <a:lnTo>
                    <a:pt x="1559664" y="712051"/>
                  </a:lnTo>
                  <a:lnTo>
                    <a:pt x="1505454" y="702355"/>
                  </a:lnTo>
                  <a:lnTo>
                    <a:pt x="1452216" y="692758"/>
                  </a:lnTo>
                  <a:lnTo>
                    <a:pt x="1400062" y="683295"/>
                  </a:lnTo>
                  <a:lnTo>
                    <a:pt x="1349103" y="673999"/>
                  </a:lnTo>
                  <a:lnTo>
                    <a:pt x="1299450" y="664904"/>
                  </a:lnTo>
                  <a:lnTo>
                    <a:pt x="1251213" y="656043"/>
                  </a:lnTo>
                  <a:lnTo>
                    <a:pt x="1204505" y="647452"/>
                  </a:lnTo>
                  <a:lnTo>
                    <a:pt x="1159435" y="639163"/>
                  </a:lnTo>
                  <a:lnTo>
                    <a:pt x="1116115" y="631210"/>
                  </a:lnTo>
                  <a:lnTo>
                    <a:pt x="1074656" y="623627"/>
                  </a:lnTo>
                  <a:lnTo>
                    <a:pt x="1035169" y="616449"/>
                  </a:lnTo>
                  <a:lnTo>
                    <a:pt x="962554" y="603439"/>
                  </a:lnTo>
                  <a:lnTo>
                    <a:pt x="899159" y="592453"/>
                  </a:lnTo>
                  <a:lnTo>
                    <a:pt x="819830" y="578975"/>
                  </a:lnTo>
                  <a:lnTo>
                    <a:pt x="759718" y="568134"/>
                  </a:lnTo>
                  <a:lnTo>
                    <a:pt x="716081" y="559552"/>
                  </a:lnTo>
                  <a:lnTo>
                    <a:pt x="667260" y="547642"/>
                  </a:lnTo>
                  <a:lnTo>
                    <a:pt x="646628" y="534231"/>
                  </a:lnTo>
                  <a:lnTo>
                    <a:pt x="641514" y="530834"/>
                  </a:lnTo>
                  <a:lnTo>
                    <a:pt x="630932" y="526661"/>
                  </a:lnTo>
                  <a:lnTo>
                    <a:pt x="612139" y="521333"/>
                  </a:lnTo>
                  <a:lnTo>
                    <a:pt x="562651" y="507498"/>
                  </a:lnTo>
                  <a:lnTo>
                    <a:pt x="510869" y="491511"/>
                  </a:lnTo>
                  <a:lnTo>
                    <a:pt x="458946" y="475454"/>
                  </a:lnTo>
                  <a:lnTo>
                    <a:pt x="409034" y="461407"/>
                  </a:lnTo>
                  <a:lnTo>
                    <a:pt x="363284" y="451453"/>
                  </a:lnTo>
                  <a:lnTo>
                    <a:pt x="323850" y="447673"/>
                  </a:lnTo>
                  <a:lnTo>
                    <a:pt x="277673" y="457396"/>
                  </a:lnTo>
                  <a:lnTo>
                    <a:pt x="243046" y="479740"/>
                  </a:lnTo>
                  <a:lnTo>
                    <a:pt x="212943" y="504465"/>
                  </a:lnTo>
                  <a:lnTo>
                    <a:pt x="180339" y="521333"/>
                  </a:lnTo>
                  <a:lnTo>
                    <a:pt x="143824" y="529095"/>
                  </a:lnTo>
                  <a:lnTo>
                    <a:pt x="98836" y="538320"/>
                  </a:lnTo>
                  <a:lnTo>
                    <a:pt x="57627" y="550776"/>
                  </a:lnTo>
                  <a:lnTo>
                    <a:pt x="32451" y="568231"/>
                  </a:lnTo>
                  <a:lnTo>
                    <a:pt x="35559" y="592453"/>
                  </a:lnTo>
                  <a:close/>
                </a:path>
                <a:path w="6929120" h="1107439">
                  <a:moveTo>
                    <a:pt x="0" y="0"/>
                  </a:moveTo>
                  <a:lnTo>
                    <a:pt x="0" y="57146"/>
                  </a:lnTo>
                </a:path>
              </a:pathLst>
            </a:custGeom>
            <a:ln w="57146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8268969" y="3549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358673" y="2891563"/>
            <a:ext cx="455295" cy="386715"/>
            <a:chOff x="1358673" y="2891563"/>
            <a:chExt cx="455295" cy="386715"/>
          </a:xfrm>
        </p:grpSpPr>
        <p:sp>
          <p:nvSpPr>
            <p:cNvPr id="36" name="object 36"/>
            <p:cNvSpPr/>
            <p:nvPr/>
          </p:nvSpPr>
          <p:spPr>
            <a:xfrm>
              <a:off x="1593849" y="2987039"/>
              <a:ext cx="205740" cy="276860"/>
            </a:xfrm>
            <a:custGeom>
              <a:avLst/>
              <a:gdLst/>
              <a:ahLst/>
              <a:cxnLst/>
              <a:rect l="l" t="t" r="r" b="b"/>
              <a:pathLst>
                <a:path w="205739" h="276860">
                  <a:moveTo>
                    <a:pt x="146050" y="0"/>
                  </a:moveTo>
                  <a:lnTo>
                    <a:pt x="0" y="240030"/>
                  </a:lnTo>
                  <a:lnTo>
                    <a:pt x="59689" y="276860"/>
                  </a:lnTo>
                  <a:lnTo>
                    <a:pt x="205739" y="3683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93849" y="2987039"/>
              <a:ext cx="205740" cy="276860"/>
            </a:xfrm>
            <a:custGeom>
              <a:avLst/>
              <a:gdLst/>
              <a:ahLst/>
              <a:cxnLst/>
              <a:rect l="l" t="t" r="r" b="b"/>
              <a:pathLst>
                <a:path w="205739" h="276860">
                  <a:moveTo>
                    <a:pt x="0" y="240030"/>
                  </a:moveTo>
                  <a:lnTo>
                    <a:pt x="146050" y="0"/>
                  </a:lnTo>
                  <a:lnTo>
                    <a:pt x="205739" y="36830"/>
                  </a:lnTo>
                  <a:lnTo>
                    <a:pt x="59689" y="276860"/>
                  </a:lnTo>
                  <a:lnTo>
                    <a:pt x="0" y="240030"/>
                  </a:lnTo>
                  <a:close/>
                </a:path>
                <a:path w="205739" h="276860">
                  <a:moveTo>
                    <a:pt x="0" y="240030"/>
                  </a:moveTo>
                  <a:lnTo>
                    <a:pt x="0" y="240030"/>
                  </a:lnTo>
                </a:path>
                <a:path w="205739" h="276860">
                  <a:moveTo>
                    <a:pt x="205739" y="36830"/>
                  </a:moveTo>
                  <a:lnTo>
                    <a:pt x="205739" y="36830"/>
                  </a:lnTo>
                </a:path>
              </a:pathLst>
            </a:custGeom>
            <a:ln w="28393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72869" y="2905759"/>
              <a:ext cx="204470" cy="274320"/>
            </a:xfrm>
            <a:custGeom>
              <a:avLst/>
              <a:gdLst/>
              <a:ahLst/>
              <a:cxnLst/>
              <a:rect l="l" t="t" r="r" b="b"/>
              <a:pathLst>
                <a:path w="204469" h="274319">
                  <a:moveTo>
                    <a:pt x="144780" y="0"/>
                  </a:moveTo>
                  <a:lnTo>
                    <a:pt x="0" y="238760"/>
                  </a:lnTo>
                  <a:lnTo>
                    <a:pt x="59690" y="274319"/>
                  </a:lnTo>
                  <a:lnTo>
                    <a:pt x="204470" y="3556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2869" y="2905759"/>
              <a:ext cx="204470" cy="274320"/>
            </a:xfrm>
            <a:custGeom>
              <a:avLst/>
              <a:gdLst/>
              <a:ahLst/>
              <a:cxnLst/>
              <a:rect l="l" t="t" r="r" b="b"/>
              <a:pathLst>
                <a:path w="204469" h="274319">
                  <a:moveTo>
                    <a:pt x="0" y="238760"/>
                  </a:moveTo>
                  <a:lnTo>
                    <a:pt x="144780" y="0"/>
                  </a:lnTo>
                  <a:lnTo>
                    <a:pt x="204470" y="35560"/>
                  </a:lnTo>
                  <a:lnTo>
                    <a:pt x="59690" y="274319"/>
                  </a:lnTo>
                  <a:lnTo>
                    <a:pt x="0" y="238760"/>
                  </a:lnTo>
                  <a:close/>
                </a:path>
                <a:path w="204469" h="274319">
                  <a:moveTo>
                    <a:pt x="0" y="238760"/>
                  </a:moveTo>
                  <a:lnTo>
                    <a:pt x="0" y="238760"/>
                  </a:lnTo>
                </a:path>
                <a:path w="204469" h="274319">
                  <a:moveTo>
                    <a:pt x="204470" y="35560"/>
                  </a:moveTo>
                  <a:lnTo>
                    <a:pt x="204470" y="35560"/>
                  </a:lnTo>
                </a:path>
              </a:pathLst>
            </a:custGeom>
            <a:ln w="28393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157503" y="3069363"/>
            <a:ext cx="220345" cy="385445"/>
            <a:chOff x="2157503" y="3069363"/>
            <a:chExt cx="220345" cy="385445"/>
          </a:xfrm>
        </p:grpSpPr>
        <p:sp>
          <p:nvSpPr>
            <p:cNvPr id="41" name="object 41"/>
            <p:cNvSpPr/>
            <p:nvPr/>
          </p:nvSpPr>
          <p:spPr>
            <a:xfrm>
              <a:off x="2171700" y="3083559"/>
              <a:ext cx="191770" cy="356870"/>
            </a:xfrm>
            <a:custGeom>
              <a:avLst/>
              <a:gdLst/>
              <a:ahLst/>
              <a:cxnLst/>
              <a:rect l="l" t="t" r="r" b="b"/>
              <a:pathLst>
                <a:path w="191769" h="356870">
                  <a:moveTo>
                    <a:pt x="121919" y="0"/>
                  </a:moveTo>
                  <a:lnTo>
                    <a:pt x="0" y="331469"/>
                  </a:lnTo>
                  <a:lnTo>
                    <a:pt x="69850" y="356869"/>
                  </a:lnTo>
                  <a:lnTo>
                    <a:pt x="191769" y="25400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71700" y="3083559"/>
              <a:ext cx="191770" cy="356870"/>
            </a:xfrm>
            <a:custGeom>
              <a:avLst/>
              <a:gdLst/>
              <a:ahLst/>
              <a:cxnLst/>
              <a:rect l="l" t="t" r="r" b="b"/>
              <a:pathLst>
                <a:path w="191769" h="356870">
                  <a:moveTo>
                    <a:pt x="0" y="331469"/>
                  </a:moveTo>
                  <a:lnTo>
                    <a:pt x="121919" y="0"/>
                  </a:lnTo>
                  <a:lnTo>
                    <a:pt x="191769" y="25400"/>
                  </a:lnTo>
                  <a:lnTo>
                    <a:pt x="69850" y="356869"/>
                  </a:lnTo>
                  <a:lnTo>
                    <a:pt x="0" y="331469"/>
                  </a:lnTo>
                  <a:close/>
                </a:path>
                <a:path w="191769" h="356870">
                  <a:moveTo>
                    <a:pt x="0" y="331469"/>
                  </a:moveTo>
                  <a:lnTo>
                    <a:pt x="0" y="331469"/>
                  </a:lnTo>
                </a:path>
                <a:path w="191769" h="356870">
                  <a:moveTo>
                    <a:pt x="191769" y="25400"/>
                  </a:moveTo>
                  <a:lnTo>
                    <a:pt x="191769" y="25400"/>
                  </a:lnTo>
                </a:path>
              </a:pathLst>
            </a:custGeom>
            <a:ln w="28393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123316" y="2487297"/>
            <a:ext cx="6938009" cy="2018030"/>
            <a:chOff x="1123316" y="2487297"/>
            <a:chExt cx="6938009" cy="2018030"/>
          </a:xfrm>
        </p:grpSpPr>
        <p:sp>
          <p:nvSpPr>
            <p:cNvPr id="44" name="object 44"/>
            <p:cNvSpPr/>
            <p:nvPr/>
          </p:nvSpPr>
          <p:spPr>
            <a:xfrm>
              <a:off x="3475763" y="3299233"/>
              <a:ext cx="143963" cy="2468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51890" y="2533227"/>
              <a:ext cx="6880859" cy="1943100"/>
            </a:xfrm>
            <a:custGeom>
              <a:avLst/>
              <a:gdLst/>
              <a:ahLst/>
              <a:cxnLst/>
              <a:rect l="l" t="t" r="r" b="b"/>
              <a:pathLst>
                <a:path w="6880859" h="1943100">
                  <a:moveTo>
                    <a:pt x="3656615" y="1930400"/>
                  </a:moveTo>
                  <a:lnTo>
                    <a:pt x="2867472" y="1930400"/>
                  </a:lnTo>
                  <a:lnTo>
                    <a:pt x="2920679" y="1943100"/>
                  </a:lnTo>
                  <a:lnTo>
                    <a:pt x="3601062" y="1943100"/>
                  </a:lnTo>
                  <a:lnTo>
                    <a:pt x="3656615" y="1930400"/>
                  </a:lnTo>
                  <a:close/>
                </a:path>
                <a:path w="6880859" h="1943100">
                  <a:moveTo>
                    <a:pt x="3824845" y="1917700"/>
                  </a:moveTo>
                  <a:lnTo>
                    <a:pt x="2759401" y="1917700"/>
                  </a:lnTo>
                  <a:lnTo>
                    <a:pt x="2813694" y="1930400"/>
                  </a:lnTo>
                  <a:lnTo>
                    <a:pt x="3768561" y="1930400"/>
                  </a:lnTo>
                  <a:lnTo>
                    <a:pt x="3824845" y="1917700"/>
                  </a:lnTo>
                  <a:close/>
                </a:path>
                <a:path w="6880859" h="1943100">
                  <a:moveTo>
                    <a:pt x="3994290" y="1905000"/>
                  </a:moveTo>
                  <a:lnTo>
                    <a:pt x="2649506" y="1905000"/>
                  </a:lnTo>
                  <a:lnTo>
                    <a:pt x="2704652" y="1917700"/>
                  </a:lnTo>
                  <a:lnTo>
                    <a:pt x="3937764" y="1917700"/>
                  </a:lnTo>
                  <a:lnTo>
                    <a:pt x="3994290" y="1905000"/>
                  </a:lnTo>
                  <a:close/>
                </a:path>
                <a:path w="6880859" h="1943100">
                  <a:moveTo>
                    <a:pt x="4219576" y="1879600"/>
                  </a:moveTo>
                  <a:lnTo>
                    <a:pt x="2482268" y="1879600"/>
                  </a:lnTo>
                  <a:lnTo>
                    <a:pt x="2594021" y="1905000"/>
                  </a:lnTo>
                  <a:lnTo>
                    <a:pt x="4050788" y="1905000"/>
                  </a:lnTo>
                  <a:lnTo>
                    <a:pt x="4107205" y="1892300"/>
                  </a:lnTo>
                  <a:lnTo>
                    <a:pt x="4163486" y="1892300"/>
                  </a:lnTo>
                  <a:lnTo>
                    <a:pt x="4219576" y="1879600"/>
                  </a:lnTo>
                  <a:close/>
                </a:path>
                <a:path w="6880859" h="1943100">
                  <a:moveTo>
                    <a:pt x="29021" y="495300"/>
                  </a:moveTo>
                  <a:lnTo>
                    <a:pt x="604" y="495300"/>
                  </a:lnTo>
                  <a:lnTo>
                    <a:pt x="0" y="508000"/>
                  </a:lnTo>
                  <a:lnTo>
                    <a:pt x="7945" y="520700"/>
                  </a:lnTo>
                  <a:lnTo>
                    <a:pt x="24512" y="558800"/>
                  </a:lnTo>
                  <a:lnTo>
                    <a:pt x="48319" y="584200"/>
                  </a:lnTo>
                  <a:lnTo>
                    <a:pt x="77987" y="635000"/>
                  </a:lnTo>
                  <a:lnTo>
                    <a:pt x="112135" y="673100"/>
                  </a:lnTo>
                  <a:lnTo>
                    <a:pt x="149383" y="723900"/>
                  </a:lnTo>
                  <a:lnTo>
                    <a:pt x="188351" y="774700"/>
                  </a:lnTo>
                  <a:lnTo>
                    <a:pt x="227659" y="825500"/>
                  </a:lnTo>
                  <a:lnTo>
                    <a:pt x="265926" y="876300"/>
                  </a:lnTo>
                  <a:lnTo>
                    <a:pt x="301771" y="927100"/>
                  </a:lnTo>
                  <a:lnTo>
                    <a:pt x="333816" y="965200"/>
                  </a:lnTo>
                  <a:lnTo>
                    <a:pt x="360679" y="1016000"/>
                  </a:lnTo>
                  <a:lnTo>
                    <a:pt x="393866" y="1066800"/>
                  </a:lnTo>
                  <a:lnTo>
                    <a:pt x="422810" y="1117600"/>
                  </a:lnTo>
                  <a:lnTo>
                    <a:pt x="448749" y="1168400"/>
                  </a:lnTo>
                  <a:lnTo>
                    <a:pt x="472916" y="1206500"/>
                  </a:lnTo>
                  <a:lnTo>
                    <a:pt x="496547" y="1257300"/>
                  </a:lnTo>
                  <a:lnTo>
                    <a:pt x="520878" y="1295400"/>
                  </a:lnTo>
                  <a:lnTo>
                    <a:pt x="547144" y="1333500"/>
                  </a:lnTo>
                  <a:lnTo>
                    <a:pt x="589766" y="1384300"/>
                  </a:lnTo>
                  <a:lnTo>
                    <a:pt x="596866" y="1397000"/>
                  </a:lnTo>
                  <a:lnTo>
                    <a:pt x="599480" y="1409700"/>
                  </a:lnTo>
                  <a:lnTo>
                    <a:pt x="599208" y="1422400"/>
                  </a:lnTo>
                  <a:lnTo>
                    <a:pt x="597652" y="1422400"/>
                  </a:lnTo>
                  <a:lnTo>
                    <a:pt x="596412" y="1435100"/>
                  </a:lnTo>
                  <a:lnTo>
                    <a:pt x="601283" y="1435100"/>
                  </a:lnTo>
                  <a:lnTo>
                    <a:pt x="610595" y="1447800"/>
                  </a:lnTo>
                  <a:lnTo>
                    <a:pt x="626627" y="1447800"/>
                  </a:lnTo>
                  <a:lnTo>
                    <a:pt x="685251" y="1473200"/>
                  </a:lnTo>
                  <a:lnTo>
                    <a:pt x="731045" y="1485900"/>
                  </a:lnTo>
                  <a:lnTo>
                    <a:pt x="789961" y="1498600"/>
                  </a:lnTo>
                  <a:lnTo>
                    <a:pt x="863599" y="1511300"/>
                  </a:lnTo>
                  <a:lnTo>
                    <a:pt x="892383" y="1524000"/>
                  </a:lnTo>
                  <a:lnTo>
                    <a:pt x="922931" y="1524000"/>
                  </a:lnTo>
                  <a:lnTo>
                    <a:pt x="955184" y="1536700"/>
                  </a:lnTo>
                  <a:lnTo>
                    <a:pt x="989084" y="1549400"/>
                  </a:lnTo>
                  <a:lnTo>
                    <a:pt x="1024573" y="1549400"/>
                  </a:lnTo>
                  <a:lnTo>
                    <a:pt x="1061592" y="1562100"/>
                  </a:lnTo>
                  <a:lnTo>
                    <a:pt x="1100084" y="1574800"/>
                  </a:lnTo>
                  <a:lnTo>
                    <a:pt x="1267598" y="1612900"/>
                  </a:lnTo>
                  <a:lnTo>
                    <a:pt x="1358668" y="1638300"/>
                  </a:lnTo>
                  <a:lnTo>
                    <a:pt x="1503099" y="1676400"/>
                  </a:lnTo>
                  <a:lnTo>
                    <a:pt x="1707830" y="1727200"/>
                  </a:lnTo>
                  <a:lnTo>
                    <a:pt x="2144948" y="1828800"/>
                  </a:lnTo>
                  <a:lnTo>
                    <a:pt x="2201042" y="1828800"/>
                  </a:lnTo>
                  <a:lnTo>
                    <a:pt x="2426116" y="1879600"/>
                  </a:lnTo>
                  <a:lnTo>
                    <a:pt x="4275422" y="1879600"/>
                  </a:lnTo>
                  <a:lnTo>
                    <a:pt x="4330968" y="1866900"/>
                  </a:lnTo>
                  <a:lnTo>
                    <a:pt x="4386162" y="1866900"/>
                  </a:lnTo>
                  <a:lnTo>
                    <a:pt x="4440948" y="1854200"/>
                  </a:lnTo>
                  <a:lnTo>
                    <a:pt x="4495273" y="1854200"/>
                  </a:lnTo>
                  <a:lnTo>
                    <a:pt x="4549082" y="1841500"/>
                  </a:lnTo>
                  <a:lnTo>
                    <a:pt x="4602321" y="1841500"/>
                  </a:lnTo>
                  <a:lnTo>
                    <a:pt x="4706871" y="1816100"/>
                  </a:lnTo>
                  <a:lnTo>
                    <a:pt x="4758075" y="1816100"/>
                  </a:lnTo>
                  <a:lnTo>
                    <a:pt x="4808491" y="1803400"/>
                  </a:lnTo>
                  <a:lnTo>
                    <a:pt x="4858066" y="1803400"/>
                  </a:lnTo>
                  <a:lnTo>
                    <a:pt x="4954475" y="1790700"/>
                  </a:lnTo>
                  <a:lnTo>
                    <a:pt x="5091424" y="1765300"/>
                  </a:lnTo>
                  <a:lnTo>
                    <a:pt x="5134813" y="1765300"/>
                  </a:lnTo>
                  <a:lnTo>
                    <a:pt x="5176980" y="1752600"/>
                  </a:lnTo>
                  <a:lnTo>
                    <a:pt x="5257436" y="1752600"/>
                  </a:lnTo>
                  <a:lnTo>
                    <a:pt x="5295615" y="1739900"/>
                  </a:lnTo>
                  <a:lnTo>
                    <a:pt x="5332357" y="1739900"/>
                  </a:lnTo>
                  <a:lnTo>
                    <a:pt x="5367606" y="1727200"/>
                  </a:lnTo>
                  <a:lnTo>
                    <a:pt x="5401310" y="1727200"/>
                  </a:lnTo>
                  <a:lnTo>
                    <a:pt x="5498672" y="1714500"/>
                  </a:lnTo>
                  <a:lnTo>
                    <a:pt x="5585108" y="1701800"/>
                  </a:lnTo>
                  <a:lnTo>
                    <a:pt x="5661507" y="1701800"/>
                  </a:lnTo>
                  <a:lnTo>
                    <a:pt x="5728763" y="1689100"/>
                  </a:lnTo>
                  <a:lnTo>
                    <a:pt x="5787766" y="1676400"/>
                  </a:lnTo>
                  <a:lnTo>
                    <a:pt x="5839409" y="1663700"/>
                  </a:lnTo>
                  <a:lnTo>
                    <a:pt x="5884583" y="1663700"/>
                  </a:lnTo>
                  <a:lnTo>
                    <a:pt x="5924181" y="1651000"/>
                  </a:lnTo>
                  <a:lnTo>
                    <a:pt x="5959094" y="1638300"/>
                  </a:lnTo>
                  <a:lnTo>
                    <a:pt x="5990213" y="1625600"/>
                  </a:lnTo>
                  <a:lnTo>
                    <a:pt x="6018432" y="1625600"/>
                  </a:lnTo>
                  <a:lnTo>
                    <a:pt x="6044641" y="1612900"/>
                  </a:lnTo>
                  <a:lnTo>
                    <a:pt x="6069732" y="1600200"/>
                  </a:lnTo>
                  <a:lnTo>
                    <a:pt x="6120130" y="1587500"/>
                  </a:lnTo>
                  <a:lnTo>
                    <a:pt x="6155435" y="1574800"/>
                  </a:lnTo>
                  <a:lnTo>
                    <a:pt x="6175668" y="1574800"/>
                  </a:lnTo>
                  <a:lnTo>
                    <a:pt x="6184382" y="1562100"/>
                  </a:lnTo>
                  <a:lnTo>
                    <a:pt x="6181469" y="1562100"/>
                  </a:lnTo>
                  <a:lnTo>
                    <a:pt x="6176950" y="1549400"/>
                  </a:lnTo>
                  <a:lnTo>
                    <a:pt x="6175128" y="1524000"/>
                  </a:lnTo>
                  <a:lnTo>
                    <a:pt x="6179556" y="1498600"/>
                  </a:lnTo>
                  <a:lnTo>
                    <a:pt x="6193790" y="1447800"/>
                  </a:lnTo>
                  <a:lnTo>
                    <a:pt x="6203700" y="1409700"/>
                  </a:lnTo>
                  <a:lnTo>
                    <a:pt x="6214540" y="1371600"/>
                  </a:lnTo>
                  <a:lnTo>
                    <a:pt x="6226248" y="1333500"/>
                  </a:lnTo>
                  <a:lnTo>
                    <a:pt x="6238761" y="1282700"/>
                  </a:lnTo>
                  <a:lnTo>
                    <a:pt x="6252018" y="1244600"/>
                  </a:lnTo>
                  <a:lnTo>
                    <a:pt x="6280512" y="1130300"/>
                  </a:lnTo>
                  <a:lnTo>
                    <a:pt x="6295625" y="1079500"/>
                  </a:lnTo>
                  <a:lnTo>
                    <a:pt x="6311232" y="1028700"/>
                  </a:lnTo>
                  <a:lnTo>
                    <a:pt x="2056280" y="1028700"/>
                  </a:lnTo>
                  <a:lnTo>
                    <a:pt x="2002119" y="1016000"/>
                  </a:lnTo>
                  <a:lnTo>
                    <a:pt x="1843015" y="1016000"/>
                  </a:lnTo>
                  <a:lnTo>
                    <a:pt x="1791225" y="1003300"/>
                  </a:lnTo>
                  <a:lnTo>
                    <a:pt x="1640090" y="1003300"/>
                  </a:lnTo>
                  <a:lnTo>
                    <a:pt x="1591242" y="990600"/>
                  </a:lnTo>
                  <a:lnTo>
                    <a:pt x="1496052" y="990600"/>
                  </a:lnTo>
                  <a:lnTo>
                    <a:pt x="1449782" y="977900"/>
                  </a:lnTo>
                  <a:lnTo>
                    <a:pt x="1404442" y="977900"/>
                  </a:lnTo>
                  <a:lnTo>
                    <a:pt x="1360069" y="965200"/>
                  </a:lnTo>
                  <a:lnTo>
                    <a:pt x="1274364" y="965200"/>
                  </a:lnTo>
                  <a:lnTo>
                    <a:pt x="1233103" y="952500"/>
                  </a:lnTo>
                  <a:lnTo>
                    <a:pt x="1192951" y="952500"/>
                  </a:lnTo>
                  <a:lnTo>
                    <a:pt x="1153942" y="939800"/>
                  </a:lnTo>
                  <a:lnTo>
                    <a:pt x="1079499" y="939800"/>
                  </a:lnTo>
                  <a:lnTo>
                    <a:pt x="1002285" y="927100"/>
                  </a:lnTo>
                  <a:lnTo>
                    <a:pt x="930852" y="914400"/>
                  </a:lnTo>
                  <a:lnTo>
                    <a:pt x="864810" y="901700"/>
                  </a:lnTo>
                  <a:lnTo>
                    <a:pt x="803769" y="876300"/>
                  </a:lnTo>
                  <a:lnTo>
                    <a:pt x="747341" y="863600"/>
                  </a:lnTo>
                  <a:lnTo>
                    <a:pt x="695137" y="850900"/>
                  </a:lnTo>
                  <a:lnTo>
                    <a:pt x="646767" y="825500"/>
                  </a:lnTo>
                  <a:lnTo>
                    <a:pt x="601841" y="812800"/>
                  </a:lnTo>
                  <a:lnTo>
                    <a:pt x="559971" y="787400"/>
                  </a:lnTo>
                  <a:lnTo>
                    <a:pt x="520767" y="762000"/>
                  </a:lnTo>
                  <a:lnTo>
                    <a:pt x="483840" y="749300"/>
                  </a:lnTo>
                  <a:lnTo>
                    <a:pt x="448800" y="723900"/>
                  </a:lnTo>
                  <a:lnTo>
                    <a:pt x="415258" y="711200"/>
                  </a:lnTo>
                  <a:lnTo>
                    <a:pt x="382826" y="698500"/>
                  </a:lnTo>
                  <a:lnTo>
                    <a:pt x="351113" y="673100"/>
                  </a:lnTo>
                  <a:lnTo>
                    <a:pt x="288290" y="647700"/>
                  </a:lnTo>
                  <a:lnTo>
                    <a:pt x="230488" y="622300"/>
                  </a:lnTo>
                  <a:lnTo>
                    <a:pt x="177714" y="596900"/>
                  </a:lnTo>
                  <a:lnTo>
                    <a:pt x="130574" y="571500"/>
                  </a:lnTo>
                  <a:lnTo>
                    <a:pt x="89675" y="546100"/>
                  </a:lnTo>
                  <a:lnTo>
                    <a:pt x="55622" y="520700"/>
                  </a:lnTo>
                  <a:lnTo>
                    <a:pt x="29021" y="495300"/>
                  </a:lnTo>
                  <a:close/>
                </a:path>
                <a:path w="6880859" h="1943100">
                  <a:moveTo>
                    <a:pt x="6880477" y="12700"/>
                  </a:moveTo>
                  <a:lnTo>
                    <a:pt x="6779290" y="12700"/>
                  </a:lnTo>
                  <a:lnTo>
                    <a:pt x="6753625" y="25400"/>
                  </a:lnTo>
                  <a:lnTo>
                    <a:pt x="6725614" y="38100"/>
                  </a:lnTo>
                  <a:lnTo>
                    <a:pt x="6695328" y="50800"/>
                  </a:lnTo>
                  <a:lnTo>
                    <a:pt x="6662839" y="63500"/>
                  </a:lnTo>
                  <a:lnTo>
                    <a:pt x="6628218" y="76200"/>
                  </a:lnTo>
                  <a:lnTo>
                    <a:pt x="6591538" y="101600"/>
                  </a:lnTo>
                  <a:lnTo>
                    <a:pt x="6552870" y="114300"/>
                  </a:lnTo>
                  <a:lnTo>
                    <a:pt x="6512286" y="139700"/>
                  </a:lnTo>
                  <a:lnTo>
                    <a:pt x="6425655" y="177800"/>
                  </a:lnTo>
                  <a:lnTo>
                    <a:pt x="6379752" y="203200"/>
                  </a:lnTo>
                  <a:lnTo>
                    <a:pt x="6332220" y="228600"/>
                  </a:lnTo>
                  <a:lnTo>
                    <a:pt x="6283129" y="254000"/>
                  </a:lnTo>
                  <a:lnTo>
                    <a:pt x="6232552" y="279400"/>
                  </a:lnTo>
                  <a:lnTo>
                    <a:pt x="6180561" y="304800"/>
                  </a:lnTo>
                  <a:lnTo>
                    <a:pt x="6127227" y="330200"/>
                  </a:lnTo>
                  <a:lnTo>
                    <a:pt x="6016818" y="381000"/>
                  </a:lnTo>
                  <a:lnTo>
                    <a:pt x="5901897" y="431800"/>
                  </a:lnTo>
                  <a:lnTo>
                    <a:pt x="5783039" y="482600"/>
                  </a:lnTo>
                  <a:lnTo>
                    <a:pt x="5722312" y="495300"/>
                  </a:lnTo>
                  <a:lnTo>
                    <a:pt x="5598623" y="546100"/>
                  </a:lnTo>
                  <a:lnTo>
                    <a:pt x="5535803" y="558800"/>
                  </a:lnTo>
                  <a:lnTo>
                    <a:pt x="5472430" y="584200"/>
                  </a:lnTo>
                  <a:lnTo>
                    <a:pt x="5432927" y="584200"/>
                  </a:lnTo>
                  <a:lnTo>
                    <a:pt x="5350761" y="609600"/>
                  </a:lnTo>
                  <a:lnTo>
                    <a:pt x="5264648" y="635000"/>
                  </a:lnTo>
                  <a:lnTo>
                    <a:pt x="5220213" y="635000"/>
                  </a:lnTo>
                  <a:lnTo>
                    <a:pt x="5128787" y="660400"/>
                  </a:lnTo>
                  <a:lnTo>
                    <a:pt x="4936839" y="711200"/>
                  </a:lnTo>
                  <a:lnTo>
                    <a:pt x="4887192" y="711200"/>
                  </a:lnTo>
                  <a:lnTo>
                    <a:pt x="4631022" y="774700"/>
                  </a:lnTo>
                  <a:lnTo>
                    <a:pt x="4578482" y="774700"/>
                  </a:lnTo>
                  <a:lnTo>
                    <a:pt x="4365319" y="825500"/>
                  </a:lnTo>
                  <a:lnTo>
                    <a:pt x="4311478" y="825500"/>
                  </a:lnTo>
                  <a:lnTo>
                    <a:pt x="4149283" y="863600"/>
                  </a:lnTo>
                  <a:lnTo>
                    <a:pt x="4095127" y="863600"/>
                  </a:lnTo>
                  <a:lnTo>
                    <a:pt x="3986924" y="889000"/>
                  </a:lnTo>
                  <a:lnTo>
                    <a:pt x="3932956" y="889000"/>
                  </a:lnTo>
                  <a:lnTo>
                    <a:pt x="3825491" y="914400"/>
                  </a:lnTo>
                  <a:lnTo>
                    <a:pt x="3772075" y="914400"/>
                  </a:lnTo>
                  <a:lnTo>
                    <a:pt x="3666075" y="939800"/>
                  </a:lnTo>
                  <a:lnTo>
                    <a:pt x="3613572" y="939800"/>
                  </a:lnTo>
                  <a:lnTo>
                    <a:pt x="3561455" y="952500"/>
                  </a:lnTo>
                  <a:lnTo>
                    <a:pt x="3509763" y="952500"/>
                  </a:lnTo>
                  <a:lnTo>
                    <a:pt x="3458538" y="965200"/>
                  </a:lnTo>
                  <a:lnTo>
                    <a:pt x="3407819" y="965200"/>
                  </a:lnTo>
                  <a:lnTo>
                    <a:pt x="3357646" y="977900"/>
                  </a:lnTo>
                  <a:lnTo>
                    <a:pt x="3308061" y="977900"/>
                  </a:lnTo>
                  <a:lnTo>
                    <a:pt x="3259103" y="990600"/>
                  </a:lnTo>
                  <a:lnTo>
                    <a:pt x="3210814" y="990600"/>
                  </a:lnTo>
                  <a:lnTo>
                    <a:pt x="3163232" y="1003300"/>
                  </a:lnTo>
                  <a:lnTo>
                    <a:pt x="3070355" y="1003300"/>
                  </a:lnTo>
                  <a:lnTo>
                    <a:pt x="3025140" y="1016000"/>
                  </a:lnTo>
                  <a:lnTo>
                    <a:pt x="2851293" y="1016000"/>
                  </a:lnTo>
                  <a:lnTo>
                    <a:pt x="2793309" y="1028700"/>
                  </a:lnTo>
                  <a:lnTo>
                    <a:pt x="6311232" y="1028700"/>
                  </a:lnTo>
                  <a:lnTo>
                    <a:pt x="6327272" y="965200"/>
                  </a:lnTo>
                  <a:lnTo>
                    <a:pt x="6343681" y="914400"/>
                  </a:lnTo>
                  <a:lnTo>
                    <a:pt x="6360399" y="850900"/>
                  </a:lnTo>
                  <a:lnTo>
                    <a:pt x="6377361" y="800100"/>
                  </a:lnTo>
                  <a:lnTo>
                    <a:pt x="6394507" y="736600"/>
                  </a:lnTo>
                  <a:lnTo>
                    <a:pt x="6446423" y="584200"/>
                  </a:lnTo>
                  <a:lnTo>
                    <a:pt x="6463680" y="546100"/>
                  </a:lnTo>
                  <a:lnTo>
                    <a:pt x="6480810" y="508000"/>
                  </a:lnTo>
                  <a:lnTo>
                    <a:pt x="6501540" y="469900"/>
                  </a:lnTo>
                  <a:lnTo>
                    <a:pt x="6527129" y="419100"/>
                  </a:lnTo>
                  <a:lnTo>
                    <a:pt x="6556651" y="381000"/>
                  </a:lnTo>
                  <a:lnTo>
                    <a:pt x="6589179" y="342900"/>
                  </a:lnTo>
                  <a:lnTo>
                    <a:pt x="6623788" y="304800"/>
                  </a:lnTo>
                  <a:lnTo>
                    <a:pt x="6695540" y="228600"/>
                  </a:lnTo>
                  <a:lnTo>
                    <a:pt x="6730831" y="190500"/>
                  </a:lnTo>
                  <a:lnTo>
                    <a:pt x="6764496" y="152400"/>
                  </a:lnTo>
                  <a:lnTo>
                    <a:pt x="6795609" y="127000"/>
                  </a:lnTo>
                  <a:lnTo>
                    <a:pt x="6823245" y="101600"/>
                  </a:lnTo>
                  <a:lnTo>
                    <a:pt x="6846475" y="76200"/>
                  </a:lnTo>
                  <a:lnTo>
                    <a:pt x="6864375" y="50800"/>
                  </a:lnTo>
                  <a:lnTo>
                    <a:pt x="6876018" y="38100"/>
                  </a:lnTo>
                  <a:lnTo>
                    <a:pt x="6880477" y="12700"/>
                  </a:lnTo>
                  <a:close/>
                </a:path>
                <a:path w="6880859" h="1943100">
                  <a:moveTo>
                    <a:pt x="6864139" y="0"/>
                  </a:moveTo>
                  <a:lnTo>
                    <a:pt x="6823294" y="0"/>
                  </a:lnTo>
                  <a:lnTo>
                    <a:pt x="6802537" y="12700"/>
                  </a:lnTo>
                  <a:lnTo>
                    <a:pt x="6876827" y="12700"/>
                  </a:lnTo>
                  <a:lnTo>
                    <a:pt x="686413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39190" y="2487297"/>
              <a:ext cx="6893559" cy="1989455"/>
            </a:xfrm>
            <a:custGeom>
              <a:avLst/>
              <a:gdLst/>
              <a:ahLst/>
              <a:cxnLst/>
              <a:rect l="l" t="t" r="r" b="b"/>
              <a:pathLst>
                <a:path w="6893559" h="1989454">
                  <a:moveTo>
                    <a:pt x="12700" y="544193"/>
                  </a:moveTo>
                  <a:lnTo>
                    <a:pt x="37212" y="592747"/>
                  </a:lnTo>
                  <a:lnTo>
                    <a:pt x="61019" y="628528"/>
                  </a:lnTo>
                  <a:lnTo>
                    <a:pt x="90687" y="670158"/>
                  </a:lnTo>
                  <a:lnTo>
                    <a:pt x="124835" y="716267"/>
                  </a:lnTo>
                  <a:lnTo>
                    <a:pt x="162083" y="765490"/>
                  </a:lnTo>
                  <a:lnTo>
                    <a:pt x="201051" y="816459"/>
                  </a:lnTo>
                  <a:lnTo>
                    <a:pt x="240359" y="867807"/>
                  </a:lnTo>
                  <a:lnTo>
                    <a:pt x="278626" y="918168"/>
                  </a:lnTo>
                  <a:lnTo>
                    <a:pt x="314471" y="966174"/>
                  </a:lnTo>
                  <a:lnTo>
                    <a:pt x="346516" y="1010457"/>
                  </a:lnTo>
                  <a:lnTo>
                    <a:pt x="373379" y="1049653"/>
                  </a:lnTo>
                  <a:lnTo>
                    <a:pt x="406566" y="1102864"/>
                  </a:lnTo>
                  <a:lnTo>
                    <a:pt x="435510" y="1154586"/>
                  </a:lnTo>
                  <a:lnTo>
                    <a:pt x="461449" y="1204404"/>
                  </a:lnTo>
                  <a:lnTo>
                    <a:pt x="485616" y="1251900"/>
                  </a:lnTo>
                  <a:lnTo>
                    <a:pt x="509247" y="1296658"/>
                  </a:lnTo>
                  <a:lnTo>
                    <a:pt x="533578" y="1338260"/>
                  </a:lnTo>
                  <a:lnTo>
                    <a:pt x="559844" y="1376291"/>
                  </a:lnTo>
                  <a:lnTo>
                    <a:pt x="589279" y="1410333"/>
                  </a:lnTo>
                  <a:lnTo>
                    <a:pt x="602466" y="1425563"/>
                  </a:lnTo>
                  <a:lnTo>
                    <a:pt x="609566" y="1438025"/>
                  </a:lnTo>
                  <a:lnTo>
                    <a:pt x="612180" y="1448168"/>
                  </a:lnTo>
                  <a:lnTo>
                    <a:pt x="611908" y="1456442"/>
                  </a:lnTo>
                  <a:lnTo>
                    <a:pt x="610352" y="1463296"/>
                  </a:lnTo>
                  <a:lnTo>
                    <a:pt x="609112" y="1469179"/>
                  </a:lnTo>
                  <a:lnTo>
                    <a:pt x="663679" y="1499757"/>
                  </a:lnTo>
                  <a:lnTo>
                    <a:pt x="743745" y="1520918"/>
                  </a:lnTo>
                  <a:lnTo>
                    <a:pt x="802661" y="1535209"/>
                  </a:lnTo>
                  <a:lnTo>
                    <a:pt x="876299" y="1552573"/>
                  </a:lnTo>
                  <a:lnTo>
                    <a:pt x="905083" y="1559380"/>
                  </a:lnTo>
                  <a:lnTo>
                    <a:pt x="967884" y="1574775"/>
                  </a:lnTo>
                  <a:lnTo>
                    <a:pt x="1037273" y="1592323"/>
                  </a:lnTo>
                  <a:lnTo>
                    <a:pt x="1074292" y="1601821"/>
                  </a:lnTo>
                  <a:lnTo>
                    <a:pt x="1112784" y="1611757"/>
                  </a:lnTo>
                  <a:lnTo>
                    <a:pt x="1152688" y="1622099"/>
                  </a:lnTo>
                  <a:lnTo>
                    <a:pt x="1193948" y="1632813"/>
                  </a:lnTo>
                  <a:lnTo>
                    <a:pt x="1236504" y="1643866"/>
                  </a:lnTo>
                  <a:lnTo>
                    <a:pt x="1280298" y="1655224"/>
                  </a:lnTo>
                  <a:lnTo>
                    <a:pt x="1325273" y="1666855"/>
                  </a:lnTo>
                  <a:lnTo>
                    <a:pt x="1371368" y="1678726"/>
                  </a:lnTo>
                  <a:lnTo>
                    <a:pt x="1418527" y="1690803"/>
                  </a:lnTo>
                  <a:lnTo>
                    <a:pt x="1466690" y="1703052"/>
                  </a:lnTo>
                  <a:lnTo>
                    <a:pt x="1515799" y="1715442"/>
                  </a:lnTo>
                  <a:lnTo>
                    <a:pt x="1565796" y="1727938"/>
                  </a:lnTo>
                  <a:lnTo>
                    <a:pt x="1616623" y="1740507"/>
                  </a:lnTo>
                  <a:lnTo>
                    <a:pt x="1668220" y="1753117"/>
                  </a:lnTo>
                  <a:lnTo>
                    <a:pt x="1720530" y="1765734"/>
                  </a:lnTo>
                  <a:lnTo>
                    <a:pt x="1773494" y="1778325"/>
                  </a:lnTo>
                  <a:lnTo>
                    <a:pt x="1827053" y="1790856"/>
                  </a:lnTo>
                  <a:lnTo>
                    <a:pt x="1881150" y="1803295"/>
                  </a:lnTo>
                  <a:lnTo>
                    <a:pt x="1935726" y="1815609"/>
                  </a:lnTo>
                  <a:lnTo>
                    <a:pt x="1990722" y="1827763"/>
                  </a:lnTo>
                  <a:lnTo>
                    <a:pt x="2046080" y="1839725"/>
                  </a:lnTo>
                  <a:lnTo>
                    <a:pt x="2101742" y="1851462"/>
                  </a:lnTo>
                  <a:lnTo>
                    <a:pt x="2157648" y="1862941"/>
                  </a:lnTo>
                  <a:lnTo>
                    <a:pt x="2213742" y="1874128"/>
                  </a:lnTo>
                  <a:lnTo>
                    <a:pt x="2269964" y="1884990"/>
                  </a:lnTo>
                  <a:lnTo>
                    <a:pt x="2326256" y="1895495"/>
                  </a:lnTo>
                  <a:lnTo>
                    <a:pt x="2382560" y="1905608"/>
                  </a:lnTo>
                  <a:lnTo>
                    <a:pt x="2438816" y="1915296"/>
                  </a:lnTo>
                  <a:lnTo>
                    <a:pt x="2494968" y="1924528"/>
                  </a:lnTo>
                  <a:lnTo>
                    <a:pt x="2550955" y="1933268"/>
                  </a:lnTo>
                  <a:lnTo>
                    <a:pt x="2606721" y="1941485"/>
                  </a:lnTo>
                  <a:lnTo>
                    <a:pt x="2662206" y="1949144"/>
                  </a:lnTo>
                  <a:lnTo>
                    <a:pt x="2717352" y="1956213"/>
                  </a:lnTo>
                  <a:lnTo>
                    <a:pt x="2772101" y="1962659"/>
                  </a:lnTo>
                  <a:lnTo>
                    <a:pt x="2826394" y="1968447"/>
                  </a:lnTo>
                  <a:lnTo>
                    <a:pt x="2880172" y="1973546"/>
                  </a:lnTo>
                  <a:lnTo>
                    <a:pt x="2933379" y="1977922"/>
                  </a:lnTo>
                  <a:lnTo>
                    <a:pt x="2985954" y="1981542"/>
                  </a:lnTo>
                  <a:lnTo>
                    <a:pt x="3037840" y="1984373"/>
                  </a:lnTo>
                  <a:lnTo>
                    <a:pt x="3086538" y="1986416"/>
                  </a:lnTo>
                  <a:lnTo>
                    <a:pt x="3136130" y="1987860"/>
                  </a:lnTo>
                  <a:lnTo>
                    <a:pt x="3186563" y="1988724"/>
                  </a:lnTo>
                  <a:lnTo>
                    <a:pt x="3237782" y="1989030"/>
                  </a:lnTo>
                  <a:lnTo>
                    <a:pt x="3289732" y="1988798"/>
                  </a:lnTo>
                  <a:lnTo>
                    <a:pt x="3342360" y="1988049"/>
                  </a:lnTo>
                  <a:lnTo>
                    <a:pt x="3395611" y="1986803"/>
                  </a:lnTo>
                  <a:lnTo>
                    <a:pt x="3449431" y="1985082"/>
                  </a:lnTo>
                  <a:lnTo>
                    <a:pt x="3503765" y="1982907"/>
                  </a:lnTo>
                  <a:lnTo>
                    <a:pt x="3558561" y="1980297"/>
                  </a:lnTo>
                  <a:lnTo>
                    <a:pt x="3613762" y="1977274"/>
                  </a:lnTo>
                  <a:lnTo>
                    <a:pt x="3669315" y="1973859"/>
                  </a:lnTo>
                  <a:lnTo>
                    <a:pt x="3725166" y="1970072"/>
                  </a:lnTo>
                  <a:lnTo>
                    <a:pt x="3781261" y="1965934"/>
                  </a:lnTo>
                  <a:lnTo>
                    <a:pt x="3837545" y="1961466"/>
                  </a:lnTo>
                  <a:lnTo>
                    <a:pt x="3893964" y="1956688"/>
                  </a:lnTo>
                  <a:lnTo>
                    <a:pt x="3950464" y="1951622"/>
                  </a:lnTo>
                  <a:lnTo>
                    <a:pt x="4006990" y="1946289"/>
                  </a:lnTo>
                  <a:lnTo>
                    <a:pt x="4063488" y="1940708"/>
                  </a:lnTo>
                  <a:lnTo>
                    <a:pt x="4119905" y="1934901"/>
                  </a:lnTo>
                  <a:lnTo>
                    <a:pt x="4176186" y="1928888"/>
                  </a:lnTo>
                  <a:lnTo>
                    <a:pt x="4232276" y="1922691"/>
                  </a:lnTo>
                  <a:lnTo>
                    <a:pt x="4288122" y="1916329"/>
                  </a:lnTo>
                  <a:lnTo>
                    <a:pt x="4343668" y="1909825"/>
                  </a:lnTo>
                  <a:lnTo>
                    <a:pt x="4398862" y="1903198"/>
                  </a:lnTo>
                  <a:lnTo>
                    <a:pt x="4453648" y="1896469"/>
                  </a:lnTo>
                  <a:lnTo>
                    <a:pt x="4507973" y="1889660"/>
                  </a:lnTo>
                  <a:lnTo>
                    <a:pt x="4561782" y="1882790"/>
                  </a:lnTo>
                  <a:lnTo>
                    <a:pt x="4615021" y="1875881"/>
                  </a:lnTo>
                  <a:lnTo>
                    <a:pt x="4667635" y="1868954"/>
                  </a:lnTo>
                  <a:lnTo>
                    <a:pt x="4719571" y="1862029"/>
                  </a:lnTo>
                  <a:lnTo>
                    <a:pt x="4770775" y="1855126"/>
                  </a:lnTo>
                  <a:lnTo>
                    <a:pt x="4821191" y="1848268"/>
                  </a:lnTo>
                  <a:lnTo>
                    <a:pt x="4870766" y="1841474"/>
                  </a:lnTo>
                  <a:lnTo>
                    <a:pt x="4919445" y="1834765"/>
                  </a:lnTo>
                  <a:lnTo>
                    <a:pt x="4967175" y="1828162"/>
                  </a:lnTo>
                  <a:lnTo>
                    <a:pt x="5013901" y="1821686"/>
                  </a:lnTo>
                  <a:lnTo>
                    <a:pt x="5059569" y="1815358"/>
                  </a:lnTo>
                  <a:lnTo>
                    <a:pt x="5104124" y="1809198"/>
                  </a:lnTo>
                  <a:lnTo>
                    <a:pt x="5147513" y="1803227"/>
                  </a:lnTo>
                  <a:lnTo>
                    <a:pt x="5189680" y="1797467"/>
                  </a:lnTo>
                  <a:lnTo>
                    <a:pt x="5230573" y="1791936"/>
                  </a:lnTo>
                  <a:lnTo>
                    <a:pt x="5270136" y="1786658"/>
                  </a:lnTo>
                  <a:lnTo>
                    <a:pt x="5308315" y="1781651"/>
                  </a:lnTo>
                  <a:lnTo>
                    <a:pt x="5380306" y="1772538"/>
                  </a:lnTo>
                  <a:lnTo>
                    <a:pt x="5511372" y="1756846"/>
                  </a:lnTo>
                  <a:lnTo>
                    <a:pt x="5597808" y="1745799"/>
                  </a:lnTo>
                  <a:lnTo>
                    <a:pt x="5674207" y="1735270"/>
                  </a:lnTo>
                  <a:lnTo>
                    <a:pt x="5741463" y="1725194"/>
                  </a:lnTo>
                  <a:lnTo>
                    <a:pt x="5800466" y="1715509"/>
                  </a:lnTo>
                  <a:lnTo>
                    <a:pt x="5852109" y="1706151"/>
                  </a:lnTo>
                  <a:lnTo>
                    <a:pt x="5897283" y="1697058"/>
                  </a:lnTo>
                  <a:lnTo>
                    <a:pt x="5936881" y="1688165"/>
                  </a:lnTo>
                  <a:lnTo>
                    <a:pt x="6002913" y="1670730"/>
                  </a:lnTo>
                  <a:lnTo>
                    <a:pt x="6057341" y="1653339"/>
                  </a:lnTo>
                  <a:lnTo>
                    <a:pt x="6107298" y="1635489"/>
                  </a:lnTo>
                  <a:lnTo>
                    <a:pt x="6132830" y="1626233"/>
                  </a:lnTo>
                  <a:lnTo>
                    <a:pt x="6168135" y="1614494"/>
                  </a:lnTo>
                  <a:lnTo>
                    <a:pt x="6188368" y="1609278"/>
                  </a:lnTo>
                  <a:lnTo>
                    <a:pt x="6197082" y="1607324"/>
                  </a:lnTo>
                  <a:lnTo>
                    <a:pt x="6197831" y="1605369"/>
                  </a:lnTo>
                  <a:lnTo>
                    <a:pt x="6194169" y="1600153"/>
                  </a:lnTo>
                  <a:lnTo>
                    <a:pt x="6189650" y="1588415"/>
                  </a:lnTo>
                  <a:lnTo>
                    <a:pt x="6187828" y="1566893"/>
                  </a:lnTo>
                  <a:lnTo>
                    <a:pt x="6192256" y="1532326"/>
                  </a:lnTo>
                  <a:lnTo>
                    <a:pt x="6206490" y="1481453"/>
                  </a:lnTo>
                  <a:lnTo>
                    <a:pt x="6216400" y="1450090"/>
                  </a:lnTo>
                  <a:lnTo>
                    <a:pt x="6227240" y="1413710"/>
                  </a:lnTo>
                  <a:lnTo>
                    <a:pt x="6238948" y="1372845"/>
                  </a:lnTo>
                  <a:lnTo>
                    <a:pt x="6251461" y="1328028"/>
                  </a:lnTo>
                  <a:lnTo>
                    <a:pt x="6264718" y="1279793"/>
                  </a:lnTo>
                  <a:lnTo>
                    <a:pt x="6278656" y="1228673"/>
                  </a:lnTo>
                  <a:lnTo>
                    <a:pt x="6293212" y="1175201"/>
                  </a:lnTo>
                  <a:lnTo>
                    <a:pt x="6308325" y="1119910"/>
                  </a:lnTo>
                  <a:lnTo>
                    <a:pt x="6323932" y="1063333"/>
                  </a:lnTo>
                  <a:lnTo>
                    <a:pt x="6339972" y="1006005"/>
                  </a:lnTo>
                  <a:lnTo>
                    <a:pt x="6356381" y="948458"/>
                  </a:lnTo>
                  <a:lnTo>
                    <a:pt x="6373099" y="891225"/>
                  </a:lnTo>
                  <a:lnTo>
                    <a:pt x="6390061" y="834840"/>
                  </a:lnTo>
                  <a:lnTo>
                    <a:pt x="6407207" y="779836"/>
                  </a:lnTo>
                  <a:lnTo>
                    <a:pt x="6424474" y="726746"/>
                  </a:lnTo>
                  <a:lnTo>
                    <a:pt x="6441800" y="676103"/>
                  </a:lnTo>
                  <a:lnTo>
                    <a:pt x="6459123" y="628441"/>
                  </a:lnTo>
                  <a:lnTo>
                    <a:pt x="6476380" y="584293"/>
                  </a:lnTo>
                  <a:lnTo>
                    <a:pt x="6493510" y="544193"/>
                  </a:lnTo>
                  <a:lnTo>
                    <a:pt x="6514240" y="503914"/>
                  </a:lnTo>
                  <a:lnTo>
                    <a:pt x="6539829" y="463310"/>
                  </a:lnTo>
                  <a:lnTo>
                    <a:pt x="6569351" y="422714"/>
                  </a:lnTo>
                  <a:lnTo>
                    <a:pt x="6601879" y="382458"/>
                  </a:lnTo>
                  <a:lnTo>
                    <a:pt x="6636488" y="342877"/>
                  </a:lnTo>
                  <a:lnTo>
                    <a:pt x="6672250" y="304304"/>
                  </a:lnTo>
                  <a:lnTo>
                    <a:pt x="6708240" y="267071"/>
                  </a:lnTo>
                  <a:lnTo>
                    <a:pt x="6743531" y="231511"/>
                  </a:lnTo>
                  <a:lnTo>
                    <a:pt x="6777196" y="197959"/>
                  </a:lnTo>
                  <a:lnTo>
                    <a:pt x="6808309" y="166746"/>
                  </a:lnTo>
                  <a:lnTo>
                    <a:pt x="6835945" y="138207"/>
                  </a:lnTo>
                  <a:lnTo>
                    <a:pt x="6877075" y="90482"/>
                  </a:lnTo>
                  <a:lnTo>
                    <a:pt x="6893177" y="57447"/>
                  </a:lnTo>
                  <a:lnTo>
                    <a:pt x="6889527" y="47272"/>
                  </a:lnTo>
                  <a:lnTo>
                    <a:pt x="6876839" y="41770"/>
                  </a:lnTo>
                  <a:lnTo>
                    <a:pt x="6854189" y="41273"/>
                  </a:lnTo>
                  <a:lnTo>
                    <a:pt x="6835994" y="43794"/>
                  </a:lnTo>
                  <a:lnTo>
                    <a:pt x="6791990" y="55942"/>
                  </a:lnTo>
                  <a:lnTo>
                    <a:pt x="6738314" y="76662"/>
                  </a:lnTo>
                  <a:lnTo>
                    <a:pt x="6675539" y="104872"/>
                  </a:lnTo>
                  <a:lnTo>
                    <a:pt x="6640918" y="121448"/>
                  </a:lnTo>
                  <a:lnTo>
                    <a:pt x="6604238" y="139491"/>
                  </a:lnTo>
                  <a:lnTo>
                    <a:pt x="6565570" y="158865"/>
                  </a:lnTo>
                  <a:lnTo>
                    <a:pt x="6524986" y="179436"/>
                  </a:lnTo>
                  <a:lnTo>
                    <a:pt x="6482557" y="201069"/>
                  </a:lnTo>
                  <a:lnTo>
                    <a:pt x="6438355" y="223628"/>
                  </a:lnTo>
                  <a:lnTo>
                    <a:pt x="6392452" y="246978"/>
                  </a:lnTo>
                  <a:lnTo>
                    <a:pt x="6344920" y="270984"/>
                  </a:lnTo>
                  <a:lnTo>
                    <a:pt x="6295829" y="295510"/>
                  </a:lnTo>
                  <a:lnTo>
                    <a:pt x="6245252" y="320422"/>
                  </a:lnTo>
                  <a:lnTo>
                    <a:pt x="6193261" y="345585"/>
                  </a:lnTo>
                  <a:lnTo>
                    <a:pt x="6139927" y="370862"/>
                  </a:lnTo>
                  <a:lnTo>
                    <a:pt x="6085322" y="396120"/>
                  </a:lnTo>
                  <a:lnTo>
                    <a:pt x="6029518" y="421222"/>
                  </a:lnTo>
                  <a:lnTo>
                    <a:pt x="5972585" y="446034"/>
                  </a:lnTo>
                  <a:lnTo>
                    <a:pt x="5914597" y="470420"/>
                  </a:lnTo>
                  <a:lnTo>
                    <a:pt x="5855624" y="494246"/>
                  </a:lnTo>
                  <a:lnTo>
                    <a:pt x="5795739" y="517376"/>
                  </a:lnTo>
                  <a:lnTo>
                    <a:pt x="5735012" y="539674"/>
                  </a:lnTo>
                  <a:lnTo>
                    <a:pt x="5673516" y="561006"/>
                  </a:lnTo>
                  <a:lnTo>
                    <a:pt x="5611323" y="581237"/>
                  </a:lnTo>
                  <a:lnTo>
                    <a:pt x="5548503" y="600231"/>
                  </a:lnTo>
                  <a:lnTo>
                    <a:pt x="5485130" y="617853"/>
                  </a:lnTo>
                  <a:lnTo>
                    <a:pt x="5445627" y="628159"/>
                  </a:lnTo>
                  <a:lnTo>
                    <a:pt x="5405057" y="638546"/>
                  </a:lnTo>
                  <a:lnTo>
                    <a:pt x="5363461" y="649003"/>
                  </a:lnTo>
                  <a:lnTo>
                    <a:pt x="5320878" y="659521"/>
                  </a:lnTo>
                  <a:lnTo>
                    <a:pt x="5277348" y="670093"/>
                  </a:lnTo>
                  <a:lnTo>
                    <a:pt x="5232913" y="680708"/>
                  </a:lnTo>
                  <a:lnTo>
                    <a:pt x="5187613" y="691357"/>
                  </a:lnTo>
                  <a:lnTo>
                    <a:pt x="5141487" y="702032"/>
                  </a:lnTo>
                  <a:lnTo>
                    <a:pt x="5094576" y="712723"/>
                  </a:lnTo>
                  <a:lnTo>
                    <a:pt x="5046921" y="723421"/>
                  </a:lnTo>
                  <a:lnTo>
                    <a:pt x="4998562" y="734118"/>
                  </a:lnTo>
                  <a:lnTo>
                    <a:pt x="4949539" y="744803"/>
                  </a:lnTo>
                  <a:lnTo>
                    <a:pt x="4899892" y="755469"/>
                  </a:lnTo>
                  <a:lnTo>
                    <a:pt x="4849663" y="766106"/>
                  </a:lnTo>
                  <a:lnTo>
                    <a:pt x="4798891" y="776704"/>
                  </a:lnTo>
                  <a:lnTo>
                    <a:pt x="4747616" y="787256"/>
                  </a:lnTo>
                  <a:lnTo>
                    <a:pt x="4695880" y="797751"/>
                  </a:lnTo>
                  <a:lnTo>
                    <a:pt x="4643722" y="808181"/>
                  </a:lnTo>
                  <a:lnTo>
                    <a:pt x="4591182" y="818536"/>
                  </a:lnTo>
                  <a:lnTo>
                    <a:pt x="4538302" y="828808"/>
                  </a:lnTo>
                  <a:lnTo>
                    <a:pt x="4485121" y="838988"/>
                  </a:lnTo>
                  <a:lnTo>
                    <a:pt x="4431680" y="849066"/>
                  </a:lnTo>
                  <a:lnTo>
                    <a:pt x="4378019" y="859034"/>
                  </a:lnTo>
                  <a:lnTo>
                    <a:pt x="4324178" y="868881"/>
                  </a:lnTo>
                  <a:lnTo>
                    <a:pt x="4270198" y="878600"/>
                  </a:lnTo>
                  <a:lnTo>
                    <a:pt x="4216120" y="888182"/>
                  </a:lnTo>
                  <a:lnTo>
                    <a:pt x="4161983" y="897616"/>
                  </a:lnTo>
                  <a:lnTo>
                    <a:pt x="4107827" y="906894"/>
                  </a:lnTo>
                  <a:lnTo>
                    <a:pt x="4053694" y="916007"/>
                  </a:lnTo>
                  <a:lnTo>
                    <a:pt x="3999624" y="924947"/>
                  </a:lnTo>
                  <a:lnTo>
                    <a:pt x="3945656" y="933703"/>
                  </a:lnTo>
                  <a:lnTo>
                    <a:pt x="3891832" y="942266"/>
                  </a:lnTo>
                  <a:lnTo>
                    <a:pt x="3838191" y="950629"/>
                  </a:lnTo>
                  <a:lnTo>
                    <a:pt x="3784775" y="958781"/>
                  </a:lnTo>
                  <a:lnTo>
                    <a:pt x="3731622" y="966714"/>
                  </a:lnTo>
                  <a:lnTo>
                    <a:pt x="3678775" y="974418"/>
                  </a:lnTo>
                  <a:lnTo>
                    <a:pt x="3626272" y="981885"/>
                  </a:lnTo>
                  <a:lnTo>
                    <a:pt x="3574155" y="989105"/>
                  </a:lnTo>
                  <a:lnTo>
                    <a:pt x="3522463" y="996069"/>
                  </a:lnTo>
                  <a:lnTo>
                    <a:pt x="3471238" y="1002768"/>
                  </a:lnTo>
                  <a:lnTo>
                    <a:pt x="3420519" y="1009194"/>
                  </a:lnTo>
                  <a:lnTo>
                    <a:pt x="3370346" y="1015337"/>
                  </a:lnTo>
                  <a:lnTo>
                    <a:pt x="3320761" y="1021187"/>
                  </a:lnTo>
                  <a:lnTo>
                    <a:pt x="3271803" y="1026737"/>
                  </a:lnTo>
                  <a:lnTo>
                    <a:pt x="3223514" y="1031977"/>
                  </a:lnTo>
                  <a:lnTo>
                    <a:pt x="3175932" y="1036897"/>
                  </a:lnTo>
                  <a:lnTo>
                    <a:pt x="3129099" y="1041489"/>
                  </a:lnTo>
                  <a:lnTo>
                    <a:pt x="3083055" y="1045744"/>
                  </a:lnTo>
                  <a:lnTo>
                    <a:pt x="3037840" y="1049653"/>
                  </a:lnTo>
                  <a:lnTo>
                    <a:pt x="2979943" y="1054093"/>
                  </a:lnTo>
                  <a:lnTo>
                    <a:pt x="2921983" y="1058001"/>
                  </a:lnTo>
                  <a:lnTo>
                    <a:pt x="2863993" y="1061391"/>
                  </a:lnTo>
                  <a:lnTo>
                    <a:pt x="2806009" y="1064279"/>
                  </a:lnTo>
                  <a:lnTo>
                    <a:pt x="2748068" y="1066681"/>
                  </a:lnTo>
                  <a:lnTo>
                    <a:pt x="2690204" y="1068613"/>
                  </a:lnTo>
                  <a:lnTo>
                    <a:pt x="2632452" y="1070090"/>
                  </a:lnTo>
                  <a:lnTo>
                    <a:pt x="2574850" y="1071129"/>
                  </a:lnTo>
                  <a:lnTo>
                    <a:pt x="2517432" y="1071744"/>
                  </a:lnTo>
                  <a:lnTo>
                    <a:pt x="2460233" y="1071951"/>
                  </a:lnTo>
                  <a:lnTo>
                    <a:pt x="2403290" y="1071767"/>
                  </a:lnTo>
                  <a:lnTo>
                    <a:pt x="2346637" y="1071206"/>
                  </a:lnTo>
                  <a:lnTo>
                    <a:pt x="2290311" y="1070285"/>
                  </a:lnTo>
                  <a:lnTo>
                    <a:pt x="2234346" y="1069019"/>
                  </a:lnTo>
                  <a:lnTo>
                    <a:pt x="2178779" y="1067424"/>
                  </a:lnTo>
                  <a:lnTo>
                    <a:pt x="2123645" y="1065515"/>
                  </a:lnTo>
                  <a:lnTo>
                    <a:pt x="2068980" y="1063309"/>
                  </a:lnTo>
                  <a:lnTo>
                    <a:pt x="2014819" y="1060821"/>
                  </a:lnTo>
                  <a:lnTo>
                    <a:pt x="1961197" y="1058066"/>
                  </a:lnTo>
                  <a:lnTo>
                    <a:pt x="1908151" y="1055061"/>
                  </a:lnTo>
                  <a:lnTo>
                    <a:pt x="1855715" y="1051821"/>
                  </a:lnTo>
                  <a:lnTo>
                    <a:pt x="1803925" y="1048361"/>
                  </a:lnTo>
                  <a:lnTo>
                    <a:pt x="1752818" y="1044698"/>
                  </a:lnTo>
                  <a:lnTo>
                    <a:pt x="1702428" y="1040847"/>
                  </a:lnTo>
                  <a:lnTo>
                    <a:pt x="1652790" y="1036824"/>
                  </a:lnTo>
                  <a:lnTo>
                    <a:pt x="1603942" y="1032644"/>
                  </a:lnTo>
                  <a:lnTo>
                    <a:pt x="1555917" y="1028324"/>
                  </a:lnTo>
                  <a:lnTo>
                    <a:pt x="1508752" y="1023878"/>
                  </a:lnTo>
                  <a:lnTo>
                    <a:pt x="1462482" y="1019323"/>
                  </a:lnTo>
                  <a:lnTo>
                    <a:pt x="1417142" y="1014674"/>
                  </a:lnTo>
                  <a:lnTo>
                    <a:pt x="1372769" y="1009947"/>
                  </a:lnTo>
                  <a:lnTo>
                    <a:pt x="1329398" y="1005158"/>
                  </a:lnTo>
                  <a:lnTo>
                    <a:pt x="1287064" y="1000322"/>
                  </a:lnTo>
                  <a:lnTo>
                    <a:pt x="1245803" y="995456"/>
                  </a:lnTo>
                  <a:lnTo>
                    <a:pt x="1205651" y="990574"/>
                  </a:lnTo>
                  <a:lnTo>
                    <a:pt x="1166642" y="985692"/>
                  </a:lnTo>
                  <a:lnTo>
                    <a:pt x="1128813" y="980826"/>
                  </a:lnTo>
                  <a:lnTo>
                    <a:pt x="1014985" y="964494"/>
                  </a:lnTo>
                  <a:lnTo>
                    <a:pt x="943552" y="951213"/>
                  </a:lnTo>
                  <a:lnTo>
                    <a:pt x="877510" y="936373"/>
                  </a:lnTo>
                  <a:lnTo>
                    <a:pt x="816469" y="920193"/>
                  </a:lnTo>
                  <a:lnTo>
                    <a:pt x="760041" y="902897"/>
                  </a:lnTo>
                  <a:lnTo>
                    <a:pt x="707837" y="884706"/>
                  </a:lnTo>
                  <a:lnTo>
                    <a:pt x="659467" y="865842"/>
                  </a:lnTo>
                  <a:lnTo>
                    <a:pt x="614541" y="846526"/>
                  </a:lnTo>
                  <a:lnTo>
                    <a:pt x="572671" y="826981"/>
                  </a:lnTo>
                  <a:lnTo>
                    <a:pt x="533467" y="807429"/>
                  </a:lnTo>
                  <a:lnTo>
                    <a:pt x="496540" y="788090"/>
                  </a:lnTo>
                  <a:lnTo>
                    <a:pt x="461500" y="769187"/>
                  </a:lnTo>
                  <a:lnTo>
                    <a:pt x="427958" y="750942"/>
                  </a:lnTo>
                  <a:lnTo>
                    <a:pt x="395526" y="733576"/>
                  </a:lnTo>
                  <a:lnTo>
                    <a:pt x="363813" y="717311"/>
                  </a:lnTo>
                  <a:lnTo>
                    <a:pt x="332431" y="702369"/>
                  </a:lnTo>
                  <a:lnTo>
                    <a:pt x="300990" y="688973"/>
                  </a:lnTo>
                  <a:lnTo>
                    <a:pt x="243188" y="663311"/>
                  </a:lnTo>
                  <a:lnTo>
                    <a:pt x="190414" y="635141"/>
                  </a:lnTo>
                  <a:lnTo>
                    <a:pt x="143274" y="606564"/>
                  </a:lnTo>
                  <a:lnTo>
                    <a:pt x="102375" y="579679"/>
                  </a:lnTo>
                  <a:lnTo>
                    <a:pt x="68322" y="556589"/>
                  </a:lnTo>
                  <a:lnTo>
                    <a:pt x="41721" y="539395"/>
                  </a:lnTo>
                  <a:lnTo>
                    <a:pt x="23180" y="530196"/>
                  </a:lnTo>
                  <a:lnTo>
                    <a:pt x="13304" y="531095"/>
                  </a:lnTo>
                  <a:lnTo>
                    <a:pt x="12700" y="544193"/>
                  </a:lnTo>
                  <a:close/>
                </a:path>
                <a:path w="6893559" h="1989454">
                  <a:moveTo>
                    <a:pt x="0" y="0"/>
                  </a:moveTo>
                  <a:lnTo>
                    <a:pt x="0" y="57146"/>
                  </a:lnTo>
                </a:path>
              </a:pathLst>
            </a:custGeom>
            <a:ln w="57146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8161019" y="450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7489" y="3244850"/>
            <a:ext cx="5993130" cy="514350"/>
          </a:xfrm>
          <a:custGeom>
            <a:avLst/>
            <a:gdLst/>
            <a:ahLst/>
            <a:cxnLst/>
            <a:rect l="l" t="t" r="r" b="b"/>
            <a:pathLst>
              <a:path w="5993130" h="514350">
                <a:moveTo>
                  <a:pt x="0" y="215900"/>
                </a:moveTo>
                <a:lnTo>
                  <a:pt x="49443" y="225334"/>
                </a:lnTo>
                <a:lnTo>
                  <a:pt x="98890" y="234757"/>
                </a:lnTo>
                <a:lnTo>
                  <a:pt x="148341" y="244158"/>
                </a:lnTo>
                <a:lnTo>
                  <a:pt x="197800" y="253528"/>
                </a:lnTo>
                <a:lnTo>
                  <a:pt x="247269" y="262860"/>
                </a:lnTo>
                <a:lnTo>
                  <a:pt x="296750" y="272144"/>
                </a:lnTo>
                <a:lnTo>
                  <a:pt x="346247" y="281371"/>
                </a:lnTo>
                <a:lnTo>
                  <a:pt x="395761" y="290533"/>
                </a:lnTo>
                <a:lnTo>
                  <a:pt x="445295" y="299621"/>
                </a:lnTo>
                <a:lnTo>
                  <a:pt x="494851" y="308626"/>
                </a:lnTo>
                <a:lnTo>
                  <a:pt x="544433" y="317539"/>
                </a:lnTo>
                <a:lnTo>
                  <a:pt x="594042" y="326352"/>
                </a:lnTo>
                <a:lnTo>
                  <a:pt x="643681" y="335056"/>
                </a:lnTo>
                <a:lnTo>
                  <a:pt x="693353" y="343642"/>
                </a:lnTo>
                <a:lnTo>
                  <a:pt x="743060" y="352102"/>
                </a:lnTo>
                <a:lnTo>
                  <a:pt x="792804" y="360426"/>
                </a:lnTo>
                <a:lnTo>
                  <a:pt x="842588" y="368605"/>
                </a:lnTo>
                <a:lnTo>
                  <a:pt x="892415" y="376632"/>
                </a:lnTo>
                <a:lnTo>
                  <a:pt x="942288" y="384497"/>
                </a:lnTo>
                <a:lnTo>
                  <a:pt x="992207" y="392192"/>
                </a:lnTo>
                <a:lnTo>
                  <a:pt x="1042177" y="399707"/>
                </a:lnTo>
                <a:lnTo>
                  <a:pt x="1092199" y="407035"/>
                </a:lnTo>
                <a:lnTo>
                  <a:pt x="1142277" y="414165"/>
                </a:lnTo>
                <a:lnTo>
                  <a:pt x="1192412" y="421090"/>
                </a:lnTo>
                <a:lnTo>
                  <a:pt x="1242607" y="427800"/>
                </a:lnTo>
                <a:lnTo>
                  <a:pt x="1292865" y="434288"/>
                </a:lnTo>
                <a:lnTo>
                  <a:pt x="1343188" y="440544"/>
                </a:lnTo>
                <a:lnTo>
                  <a:pt x="1393579" y="446559"/>
                </a:lnTo>
                <a:lnTo>
                  <a:pt x="1444040" y="452324"/>
                </a:lnTo>
                <a:lnTo>
                  <a:pt x="1494573" y="457832"/>
                </a:lnTo>
                <a:lnTo>
                  <a:pt x="1545181" y="463072"/>
                </a:lnTo>
                <a:lnTo>
                  <a:pt x="1595868" y="468037"/>
                </a:lnTo>
                <a:lnTo>
                  <a:pt x="1646634" y="472717"/>
                </a:lnTo>
                <a:lnTo>
                  <a:pt x="1697483" y="477104"/>
                </a:lnTo>
                <a:lnTo>
                  <a:pt x="1748417" y="481190"/>
                </a:lnTo>
                <a:lnTo>
                  <a:pt x="1799439" y="484964"/>
                </a:lnTo>
                <a:lnTo>
                  <a:pt x="1850551" y="488419"/>
                </a:lnTo>
                <a:lnTo>
                  <a:pt x="1901755" y="491545"/>
                </a:lnTo>
                <a:lnTo>
                  <a:pt x="1953055" y="494335"/>
                </a:lnTo>
                <a:lnTo>
                  <a:pt x="2004453" y="496778"/>
                </a:lnTo>
                <a:lnTo>
                  <a:pt x="2055950" y="498868"/>
                </a:lnTo>
                <a:lnTo>
                  <a:pt x="2107551" y="500593"/>
                </a:lnTo>
                <a:lnTo>
                  <a:pt x="2159256" y="501947"/>
                </a:lnTo>
                <a:lnTo>
                  <a:pt x="2211070" y="502919"/>
                </a:lnTo>
                <a:lnTo>
                  <a:pt x="2259977" y="503441"/>
                </a:lnTo>
                <a:lnTo>
                  <a:pt x="2309402" y="503554"/>
                </a:lnTo>
                <a:lnTo>
                  <a:pt x="2359313" y="503270"/>
                </a:lnTo>
                <a:lnTo>
                  <a:pt x="2409680" y="502603"/>
                </a:lnTo>
                <a:lnTo>
                  <a:pt x="2460472" y="501565"/>
                </a:lnTo>
                <a:lnTo>
                  <a:pt x="2511657" y="500168"/>
                </a:lnTo>
                <a:lnTo>
                  <a:pt x="2563205" y="498425"/>
                </a:lnTo>
                <a:lnTo>
                  <a:pt x="2615084" y="496348"/>
                </a:lnTo>
                <a:lnTo>
                  <a:pt x="2667264" y="493949"/>
                </a:lnTo>
                <a:lnTo>
                  <a:pt x="2719714" y="491240"/>
                </a:lnTo>
                <a:lnTo>
                  <a:pt x="2772403" y="488235"/>
                </a:lnTo>
                <a:lnTo>
                  <a:pt x="2825299" y="484946"/>
                </a:lnTo>
                <a:lnTo>
                  <a:pt x="2878372" y="481385"/>
                </a:lnTo>
                <a:lnTo>
                  <a:pt x="2931591" y="477564"/>
                </a:lnTo>
                <a:lnTo>
                  <a:pt x="2984925" y="473495"/>
                </a:lnTo>
                <a:lnTo>
                  <a:pt x="3038343" y="469192"/>
                </a:lnTo>
                <a:lnTo>
                  <a:pt x="3091814" y="464667"/>
                </a:lnTo>
                <a:lnTo>
                  <a:pt x="3145307" y="459932"/>
                </a:lnTo>
                <a:lnTo>
                  <a:pt x="3198790" y="454999"/>
                </a:lnTo>
                <a:lnTo>
                  <a:pt x="3252234" y="449881"/>
                </a:lnTo>
                <a:lnTo>
                  <a:pt x="3305607" y="444590"/>
                </a:lnTo>
                <a:lnTo>
                  <a:pt x="3358877" y="439139"/>
                </a:lnTo>
                <a:lnTo>
                  <a:pt x="3412015" y="433539"/>
                </a:lnTo>
                <a:lnTo>
                  <a:pt x="3464989" y="427805"/>
                </a:lnTo>
                <a:lnTo>
                  <a:pt x="3517768" y="421947"/>
                </a:lnTo>
                <a:lnTo>
                  <a:pt x="3570321" y="415978"/>
                </a:lnTo>
                <a:lnTo>
                  <a:pt x="3622618" y="409911"/>
                </a:lnTo>
                <a:lnTo>
                  <a:pt x="3674626" y="403758"/>
                </a:lnTo>
                <a:lnTo>
                  <a:pt x="3726316" y="397532"/>
                </a:lnTo>
                <a:lnTo>
                  <a:pt x="3777656" y="391244"/>
                </a:lnTo>
                <a:lnTo>
                  <a:pt x="3828616" y="384908"/>
                </a:lnTo>
                <a:lnTo>
                  <a:pt x="3879164" y="378535"/>
                </a:lnTo>
                <a:lnTo>
                  <a:pt x="3929269" y="372138"/>
                </a:lnTo>
                <a:lnTo>
                  <a:pt x="3978900" y="365730"/>
                </a:lnTo>
                <a:lnTo>
                  <a:pt x="4028027" y="359323"/>
                </a:lnTo>
                <a:lnTo>
                  <a:pt x="4076619" y="352929"/>
                </a:lnTo>
                <a:lnTo>
                  <a:pt x="4124644" y="346561"/>
                </a:lnTo>
                <a:lnTo>
                  <a:pt x="4172071" y="340231"/>
                </a:lnTo>
                <a:lnTo>
                  <a:pt x="4218870" y="333951"/>
                </a:lnTo>
                <a:lnTo>
                  <a:pt x="4265009" y="327734"/>
                </a:lnTo>
                <a:lnTo>
                  <a:pt x="4310458" y="321593"/>
                </a:lnTo>
                <a:lnTo>
                  <a:pt x="4355186" y="315539"/>
                </a:lnTo>
                <a:lnTo>
                  <a:pt x="4399161" y="309585"/>
                </a:lnTo>
                <a:lnTo>
                  <a:pt x="4442353" y="303744"/>
                </a:lnTo>
                <a:lnTo>
                  <a:pt x="4484731" y="298028"/>
                </a:lnTo>
                <a:lnTo>
                  <a:pt x="4526263" y="292449"/>
                </a:lnTo>
                <a:lnTo>
                  <a:pt x="4566920" y="287020"/>
                </a:lnTo>
                <a:lnTo>
                  <a:pt x="4631142" y="278163"/>
                </a:lnTo>
                <a:lnTo>
                  <a:pt x="4693780" y="269202"/>
                </a:lnTo>
                <a:lnTo>
                  <a:pt x="4754892" y="260138"/>
                </a:lnTo>
                <a:lnTo>
                  <a:pt x="4814534" y="250977"/>
                </a:lnTo>
                <a:lnTo>
                  <a:pt x="4872762" y="241720"/>
                </a:lnTo>
                <a:lnTo>
                  <a:pt x="4929632" y="232372"/>
                </a:lnTo>
                <a:lnTo>
                  <a:pt x="4985202" y="222935"/>
                </a:lnTo>
                <a:lnTo>
                  <a:pt x="5039528" y="213414"/>
                </a:lnTo>
                <a:lnTo>
                  <a:pt x="5092666" y="203812"/>
                </a:lnTo>
                <a:lnTo>
                  <a:pt x="5144673" y="194132"/>
                </a:lnTo>
                <a:lnTo>
                  <a:pt x="5195606" y="184377"/>
                </a:lnTo>
                <a:lnTo>
                  <a:pt x="5245521" y="174552"/>
                </a:lnTo>
                <a:lnTo>
                  <a:pt x="5294474" y="164659"/>
                </a:lnTo>
                <a:lnTo>
                  <a:pt x="5342523" y="154702"/>
                </a:lnTo>
                <a:lnTo>
                  <a:pt x="5389723" y="144685"/>
                </a:lnTo>
                <a:lnTo>
                  <a:pt x="5436132" y="134610"/>
                </a:lnTo>
                <a:lnTo>
                  <a:pt x="5481806" y="124481"/>
                </a:lnTo>
                <a:lnTo>
                  <a:pt x="5526800" y="114303"/>
                </a:lnTo>
                <a:lnTo>
                  <a:pt x="5571173" y="104077"/>
                </a:lnTo>
                <a:lnTo>
                  <a:pt x="5614981" y="93808"/>
                </a:lnTo>
                <a:lnTo>
                  <a:pt x="5658279" y="83499"/>
                </a:lnTo>
                <a:lnTo>
                  <a:pt x="5701125" y="73153"/>
                </a:lnTo>
                <a:lnTo>
                  <a:pt x="5743575" y="62775"/>
                </a:lnTo>
                <a:lnTo>
                  <a:pt x="5785686" y="52366"/>
                </a:lnTo>
                <a:lnTo>
                  <a:pt x="5827514" y="41932"/>
                </a:lnTo>
                <a:lnTo>
                  <a:pt x="5869116" y="31474"/>
                </a:lnTo>
                <a:lnTo>
                  <a:pt x="5910548" y="20997"/>
                </a:lnTo>
                <a:lnTo>
                  <a:pt x="5951867" y="10505"/>
                </a:lnTo>
                <a:lnTo>
                  <a:pt x="5993130" y="0"/>
                </a:lnTo>
              </a:path>
              <a:path w="5993130" h="514350">
                <a:moveTo>
                  <a:pt x="0" y="0"/>
                </a:moveTo>
                <a:lnTo>
                  <a:pt x="0" y="0"/>
                </a:lnTo>
              </a:path>
              <a:path w="5993130" h="514350">
                <a:moveTo>
                  <a:pt x="5993130" y="514350"/>
                </a:moveTo>
                <a:lnTo>
                  <a:pt x="5993130" y="514350"/>
                </a:lnTo>
              </a:path>
            </a:pathLst>
          </a:custGeom>
          <a:ln w="190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 rot="21180000">
            <a:off x="5087578" y="3411944"/>
            <a:ext cx="11159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dirty="0">
                <a:solidFill>
                  <a:srgbClr val="660066"/>
                </a:solidFill>
                <a:latin typeface="Arial"/>
                <a:cs typeface="Arial"/>
              </a:rPr>
              <a:t>Plimsoll</a:t>
            </a:r>
            <a:r>
              <a:rPr sz="1400" b="1" spc="-8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60066"/>
                </a:solidFill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55270" y="78740"/>
            <a:ext cx="4218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-5" dirty="0">
                <a:solidFill>
                  <a:srgbClr val="C00000"/>
                </a:solidFill>
                <a:latin typeface="Arial"/>
                <a:cs typeface="Arial"/>
              </a:rPr>
              <a:t>How does </a:t>
            </a:r>
            <a:r>
              <a:rPr sz="2200" i="0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200" i="0" spc="-5" dirty="0">
                <a:solidFill>
                  <a:srgbClr val="C00000"/>
                </a:solidFill>
                <a:latin typeface="Arial"/>
                <a:cs typeface="Arial"/>
              </a:rPr>
              <a:t>boat float in</a:t>
            </a:r>
            <a:r>
              <a:rPr sz="2200" i="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0" spc="-5" dirty="0">
                <a:solidFill>
                  <a:srgbClr val="C00000"/>
                </a:solidFill>
                <a:latin typeface="Arial"/>
                <a:cs typeface="Arial"/>
              </a:rPr>
              <a:t>water</a:t>
            </a:r>
            <a:r>
              <a:rPr sz="2200" i="0" spc="-5" dirty="0">
                <a:solidFill>
                  <a:srgbClr val="33CCFF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260080" y="4799967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57146"/>
                </a:lnTo>
              </a:path>
              <a:path h="130810">
                <a:moveTo>
                  <a:pt x="0" y="73660"/>
                </a:moveTo>
                <a:lnTo>
                  <a:pt x="0" y="130806"/>
                </a:lnTo>
              </a:path>
            </a:pathLst>
          </a:custGeom>
          <a:ln w="57146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1077594" y="3424237"/>
            <a:ext cx="7103109" cy="2465705"/>
            <a:chOff x="1077594" y="3424237"/>
            <a:chExt cx="7103109" cy="2465705"/>
          </a:xfrm>
        </p:grpSpPr>
        <p:sp>
          <p:nvSpPr>
            <p:cNvPr id="53" name="object 53"/>
            <p:cNvSpPr/>
            <p:nvPr/>
          </p:nvSpPr>
          <p:spPr>
            <a:xfrm>
              <a:off x="1139281" y="3800475"/>
              <a:ext cx="6896734" cy="1024890"/>
            </a:xfrm>
            <a:custGeom>
              <a:avLst/>
              <a:gdLst/>
              <a:ahLst/>
              <a:cxnLst/>
              <a:rect l="l" t="t" r="r" b="b"/>
              <a:pathLst>
                <a:path w="6896734" h="1024889">
                  <a:moveTo>
                    <a:pt x="290738" y="367030"/>
                  </a:moveTo>
                  <a:lnTo>
                    <a:pt x="245117" y="375920"/>
                  </a:lnTo>
                  <a:lnTo>
                    <a:pt x="210569" y="398780"/>
                  </a:lnTo>
                  <a:lnTo>
                    <a:pt x="180546" y="422910"/>
                  </a:lnTo>
                  <a:lnTo>
                    <a:pt x="148498" y="439420"/>
                  </a:lnTo>
                  <a:lnTo>
                    <a:pt x="66080" y="455930"/>
                  </a:lnTo>
                  <a:lnTo>
                    <a:pt x="24871" y="468630"/>
                  </a:lnTo>
                  <a:lnTo>
                    <a:pt x="0" y="486410"/>
                  </a:lnTo>
                  <a:lnTo>
                    <a:pt x="3718" y="510540"/>
                  </a:lnTo>
                  <a:lnTo>
                    <a:pt x="50430" y="554990"/>
                  </a:lnTo>
                  <a:lnTo>
                    <a:pt x="86809" y="581660"/>
                  </a:lnTo>
                  <a:lnTo>
                    <a:pt x="130718" y="609600"/>
                  </a:lnTo>
                  <a:lnTo>
                    <a:pt x="181295" y="640080"/>
                  </a:lnTo>
                  <a:lnTo>
                    <a:pt x="237676" y="670560"/>
                  </a:lnTo>
                  <a:lnTo>
                    <a:pt x="298998" y="699770"/>
                  </a:lnTo>
                  <a:lnTo>
                    <a:pt x="364398" y="727710"/>
                  </a:lnTo>
                  <a:lnTo>
                    <a:pt x="401609" y="741680"/>
                  </a:lnTo>
                  <a:lnTo>
                    <a:pt x="483656" y="773430"/>
                  </a:lnTo>
                  <a:lnTo>
                    <a:pt x="527986" y="788670"/>
                  </a:lnTo>
                  <a:lnTo>
                    <a:pt x="574183" y="805180"/>
                  </a:lnTo>
                  <a:lnTo>
                    <a:pt x="621995" y="820420"/>
                  </a:lnTo>
                  <a:lnTo>
                    <a:pt x="671168" y="836930"/>
                  </a:lnTo>
                  <a:lnTo>
                    <a:pt x="772586" y="867410"/>
                  </a:lnTo>
                  <a:lnTo>
                    <a:pt x="824326" y="881380"/>
                  </a:lnTo>
                  <a:lnTo>
                    <a:pt x="876416" y="896620"/>
                  </a:lnTo>
                  <a:lnTo>
                    <a:pt x="980634" y="922020"/>
                  </a:lnTo>
                  <a:lnTo>
                    <a:pt x="1032257" y="933450"/>
                  </a:lnTo>
                  <a:lnTo>
                    <a:pt x="1083218" y="943610"/>
                  </a:lnTo>
                  <a:lnTo>
                    <a:pt x="1130613" y="952500"/>
                  </a:lnTo>
                  <a:lnTo>
                    <a:pt x="1178059" y="960120"/>
                  </a:lnTo>
                  <a:lnTo>
                    <a:pt x="1321199" y="979170"/>
                  </a:lnTo>
                  <a:lnTo>
                    <a:pt x="1369348" y="984250"/>
                  </a:lnTo>
                  <a:lnTo>
                    <a:pt x="1417798" y="988060"/>
                  </a:lnTo>
                  <a:lnTo>
                    <a:pt x="1466599" y="993140"/>
                  </a:lnTo>
                  <a:lnTo>
                    <a:pt x="1515803" y="996950"/>
                  </a:lnTo>
                  <a:lnTo>
                    <a:pt x="1565458" y="999490"/>
                  </a:lnTo>
                  <a:lnTo>
                    <a:pt x="1615616" y="1003300"/>
                  </a:lnTo>
                  <a:lnTo>
                    <a:pt x="1924092" y="1018540"/>
                  </a:lnTo>
                  <a:lnTo>
                    <a:pt x="2179322" y="1024890"/>
                  </a:lnTo>
                  <a:lnTo>
                    <a:pt x="2499597" y="1024890"/>
                  </a:lnTo>
                  <a:lnTo>
                    <a:pt x="2761295" y="1018540"/>
                  </a:lnTo>
                  <a:lnTo>
                    <a:pt x="3020413" y="1005840"/>
                  </a:lnTo>
                  <a:lnTo>
                    <a:pt x="3273839" y="986790"/>
                  </a:lnTo>
                  <a:lnTo>
                    <a:pt x="3323977" y="981710"/>
                  </a:lnTo>
                  <a:lnTo>
                    <a:pt x="3374037" y="977900"/>
                  </a:lnTo>
                  <a:lnTo>
                    <a:pt x="3474104" y="967740"/>
                  </a:lnTo>
                  <a:lnTo>
                    <a:pt x="3524202" y="961390"/>
                  </a:lnTo>
                  <a:lnTo>
                    <a:pt x="3574402" y="956310"/>
                  </a:lnTo>
                  <a:lnTo>
                    <a:pt x="3726175" y="937260"/>
                  </a:lnTo>
                  <a:lnTo>
                    <a:pt x="3777086" y="929640"/>
                  </a:lnTo>
                  <a:lnTo>
                    <a:pt x="3828017" y="923290"/>
                  </a:lnTo>
                  <a:lnTo>
                    <a:pt x="4082865" y="885190"/>
                  </a:lnTo>
                  <a:lnTo>
                    <a:pt x="4133851" y="876300"/>
                  </a:lnTo>
                  <a:lnTo>
                    <a:pt x="4184836" y="868680"/>
                  </a:lnTo>
                  <a:lnTo>
                    <a:pt x="4235817" y="859790"/>
                  </a:lnTo>
                  <a:lnTo>
                    <a:pt x="4286790" y="849630"/>
                  </a:lnTo>
                  <a:lnTo>
                    <a:pt x="4337751" y="840740"/>
                  </a:lnTo>
                  <a:lnTo>
                    <a:pt x="4401400" y="828040"/>
                  </a:lnTo>
                  <a:lnTo>
                    <a:pt x="3285866" y="828040"/>
                  </a:lnTo>
                  <a:lnTo>
                    <a:pt x="3193565" y="825500"/>
                  </a:lnTo>
                  <a:lnTo>
                    <a:pt x="3146770" y="822960"/>
                  </a:lnTo>
                  <a:lnTo>
                    <a:pt x="3099378" y="821690"/>
                  </a:lnTo>
                  <a:lnTo>
                    <a:pt x="3002314" y="816610"/>
                  </a:lnTo>
                  <a:lnTo>
                    <a:pt x="2952394" y="812800"/>
                  </a:lnTo>
                  <a:lnTo>
                    <a:pt x="2901383" y="810260"/>
                  </a:lnTo>
                  <a:lnTo>
                    <a:pt x="2849158" y="806450"/>
                  </a:lnTo>
                  <a:lnTo>
                    <a:pt x="2740568" y="800100"/>
                  </a:lnTo>
                  <a:lnTo>
                    <a:pt x="2593729" y="788670"/>
                  </a:lnTo>
                  <a:lnTo>
                    <a:pt x="2542148" y="783590"/>
                  </a:lnTo>
                  <a:lnTo>
                    <a:pt x="2381057" y="764540"/>
                  </a:lnTo>
                  <a:lnTo>
                    <a:pt x="2155582" y="734060"/>
                  </a:lnTo>
                  <a:lnTo>
                    <a:pt x="1924391" y="698500"/>
                  </a:lnTo>
                  <a:lnTo>
                    <a:pt x="1866531" y="688340"/>
                  </a:lnTo>
                  <a:lnTo>
                    <a:pt x="1808867" y="679450"/>
                  </a:lnTo>
                  <a:lnTo>
                    <a:pt x="1694570" y="659130"/>
                  </a:lnTo>
                  <a:lnTo>
                    <a:pt x="1638159" y="650240"/>
                  </a:lnTo>
                  <a:lnTo>
                    <a:pt x="1527365" y="629920"/>
                  </a:lnTo>
                  <a:lnTo>
                    <a:pt x="1473204" y="621030"/>
                  </a:lnTo>
                  <a:lnTo>
                    <a:pt x="1420014" y="610870"/>
                  </a:lnTo>
                  <a:lnTo>
                    <a:pt x="1367907" y="601980"/>
                  </a:lnTo>
                  <a:lnTo>
                    <a:pt x="1316992" y="591820"/>
                  </a:lnTo>
                  <a:lnTo>
                    <a:pt x="1042751" y="542290"/>
                  </a:lnTo>
                  <a:lnTo>
                    <a:pt x="1003286" y="534670"/>
                  </a:lnTo>
                  <a:lnTo>
                    <a:pt x="965899" y="528320"/>
                  </a:lnTo>
                  <a:lnTo>
                    <a:pt x="930702" y="521970"/>
                  </a:lnTo>
                  <a:lnTo>
                    <a:pt x="897805" y="515620"/>
                  </a:lnTo>
                  <a:lnTo>
                    <a:pt x="727436" y="486410"/>
                  </a:lnTo>
                  <a:lnTo>
                    <a:pt x="653770" y="471170"/>
                  </a:lnTo>
                  <a:lnTo>
                    <a:pt x="614608" y="452120"/>
                  </a:lnTo>
                  <a:lnTo>
                    <a:pt x="609584" y="448310"/>
                  </a:lnTo>
                  <a:lnTo>
                    <a:pt x="599067" y="444500"/>
                  </a:lnTo>
                  <a:lnTo>
                    <a:pt x="580298" y="439420"/>
                  </a:lnTo>
                  <a:lnTo>
                    <a:pt x="530803" y="426720"/>
                  </a:lnTo>
                  <a:lnTo>
                    <a:pt x="478980" y="410210"/>
                  </a:lnTo>
                  <a:lnTo>
                    <a:pt x="426946" y="394970"/>
                  </a:lnTo>
                  <a:lnTo>
                    <a:pt x="376816" y="381000"/>
                  </a:lnTo>
                  <a:lnTo>
                    <a:pt x="330708" y="370840"/>
                  </a:lnTo>
                  <a:lnTo>
                    <a:pt x="290738" y="367030"/>
                  </a:lnTo>
                  <a:close/>
                </a:path>
                <a:path w="6896734" h="1024889">
                  <a:moveTo>
                    <a:pt x="6885024" y="0"/>
                  </a:moveTo>
                  <a:lnTo>
                    <a:pt x="6843938" y="7620"/>
                  </a:lnTo>
                  <a:lnTo>
                    <a:pt x="6806558" y="16510"/>
                  </a:lnTo>
                  <a:lnTo>
                    <a:pt x="6783821" y="22860"/>
                  </a:lnTo>
                  <a:lnTo>
                    <a:pt x="6758509" y="29210"/>
                  </a:lnTo>
                  <a:lnTo>
                    <a:pt x="6730714" y="36830"/>
                  </a:lnTo>
                  <a:lnTo>
                    <a:pt x="6700528" y="45720"/>
                  </a:lnTo>
                  <a:lnTo>
                    <a:pt x="6668044" y="55880"/>
                  </a:lnTo>
                  <a:lnTo>
                    <a:pt x="6633354" y="66040"/>
                  </a:lnTo>
                  <a:lnTo>
                    <a:pt x="6596550" y="76200"/>
                  </a:lnTo>
                  <a:lnTo>
                    <a:pt x="6557723" y="88900"/>
                  </a:lnTo>
                  <a:lnTo>
                    <a:pt x="6516968" y="100330"/>
                  </a:lnTo>
                  <a:lnTo>
                    <a:pt x="6474375" y="114300"/>
                  </a:lnTo>
                  <a:lnTo>
                    <a:pt x="6430037" y="127000"/>
                  </a:lnTo>
                  <a:lnTo>
                    <a:pt x="6384046" y="140970"/>
                  </a:lnTo>
                  <a:lnTo>
                    <a:pt x="6336495" y="156210"/>
                  </a:lnTo>
                  <a:lnTo>
                    <a:pt x="5967689" y="270510"/>
                  </a:lnTo>
                  <a:lnTo>
                    <a:pt x="5910974" y="287020"/>
                  </a:lnTo>
                  <a:lnTo>
                    <a:pt x="5736816" y="340360"/>
                  </a:lnTo>
                  <a:lnTo>
                    <a:pt x="5677732" y="359410"/>
                  </a:lnTo>
                  <a:lnTo>
                    <a:pt x="5438707" y="430530"/>
                  </a:lnTo>
                  <a:lnTo>
                    <a:pt x="5378738" y="449580"/>
                  </a:lnTo>
                  <a:lnTo>
                    <a:pt x="5318870" y="467360"/>
                  </a:lnTo>
                  <a:lnTo>
                    <a:pt x="5259193" y="483870"/>
                  </a:lnTo>
                  <a:lnTo>
                    <a:pt x="5199801" y="501650"/>
                  </a:lnTo>
                  <a:lnTo>
                    <a:pt x="5140785" y="518160"/>
                  </a:lnTo>
                  <a:lnTo>
                    <a:pt x="5082237" y="535940"/>
                  </a:lnTo>
                  <a:lnTo>
                    <a:pt x="5024251" y="552450"/>
                  </a:lnTo>
                  <a:lnTo>
                    <a:pt x="4966918" y="567690"/>
                  </a:lnTo>
                  <a:lnTo>
                    <a:pt x="4910330" y="584200"/>
                  </a:lnTo>
                  <a:lnTo>
                    <a:pt x="4854580" y="599440"/>
                  </a:lnTo>
                  <a:lnTo>
                    <a:pt x="4799759" y="613410"/>
                  </a:lnTo>
                  <a:lnTo>
                    <a:pt x="4745961" y="628650"/>
                  </a:lnTo>
                  <a:lnTo>
                    <a:pt x="4693277" y="641350"/>
                  </a:lnTo>
                  <a:lnTo>
                    <a:pt x="4641799" y="655320"/>
                  </a:lnTo>
                  <a:lnTo>
                    <a:pt x="4591620" y="668020"/>
                  </a:lnTo>
                  <a:lnTo>
                    <a:pt x="4495528" y="690880"/>
                  </a:lnTo>
                  <a:lnTo>
                    <a:pt x="4405738" y="711200"/>
                  </a:lnTo>
                  <a:lnTo>
                    <a:pt x="4363437" y="720090"/>
                  </a:lnTo>
                  <a:lnTo>
                    <a:pt x="4257971" y="740410"/>
                  </a:lnTo>
                  <a:lnTo>
                    <a:pt x="4195083" y="751840"/>
                  </a:lnTo>
                  <a:lnTo>
                    <a:pt x="4134199" y="762000"/>
                  </a:lnTo>
                  <a:lnTo>
                    <a:pt x="4017948" y="779780"/>
                  </a:lnTo>
                  <a:lnTo>
                    <a:pt x="3908229" y="795020"/>
                  </a:lnTo>
                  <a:lnTo>
                    <a:pt x="3855509" y="801370"/>
                  </a:lnTo>
                  <a:lnTo>
                    <a:pt x="3704424" y="816610"/>
                  </a:lnTo>
                  <a:lnTo>
                    <a:pt x="3656008" y="819150"/>
                  </a:lnTo>
                  <a:lnTo>
                    <a:pt x="3608358" y="822960"/>
                  </a:lnTo>
                  <a:lnTo>
                    <a:pt x="3561350" y="824230"/>
                  </a:lnTo>
                  <a:lnTo>
                    <a:pt x="3514862" y="826770"/>
                  </a:lnTo>
                  <a:lnTo>
                    <a:pt x="3468768" y="828040"/>
                  </a:lnTo>
                  <a:lnTo>
                    <a:pt x="4401400" y="828040"/>
                  </a:lnTo>
                  <a:lnTo>
                    <a:pt x="4541428" y="800100"/>
                  </a:lnTo>
                  <a:lnTo>
                    <a:pt x="4638735" y="779780"/>
                  </a:lnTo>
                  <a:lnTo>
                    <a:pt x="4788946" y="745490"/>
                  </a:lnTo>
                  <a:lnTo>
                    <a:pt x="4839549" y="732790"/>
                  </a:lnTo>
                  <a:lnTo>
                    <a:pt x="4890167" y="721360"/>
                  </a:lnTo>
                  <a:lnTo>
                    <a:pt x="5040613" y="683260"/>
                  </a:lnTo>
                  <a:lnTo>
                    <a:pt x="5089791" y="671830"/>
                  </a:lnTo>
                  <a:lnTo>
                    <a:pt x="5232312" y="633730"/>
                  </a:lnTo>
                  <a:lnTo>
                    <a:pt x="5321644" y="608330"/>
                  </a:lnTo>
                  <a:lnTo>
                    <a:pt x="5364154" y="595630"/>
                  </a:lnTo>
                  <a:lnTo>
                    <a:pt x="5405028" y="584200"/>
                  </a:lnTo>
                  <a:lnTo>
                    <a:pt x="5513966" y="549910"/>
                  </a:lnTo>
                  <a:lnTo>
                    <a:pt x="5562071" y="533400"/>
                  </a:lnTo>
                  <a:lnTo>
                    <a:pt x="5607240" y="516890"/>
                  </a:lnTo>
                  <a:lnTo>
                    <a:pt x="5650451" y="501650"/>
                  </a:lnTo>
                  <a:lnTo>
                    <a:pt x="5692683" y="485140"/>
                  </a:lnTo>
                  <a:lnTo>
                    <a:pt x="5823295" y="430530"/>
                  </a:lnTo>
                  <a:lnTo>
                    <a:pt x="5871400" y="411480"/>
                  </a:lnTo>
                  <a:lnTo>
                    <a:pt x="5923422" y="389890"/>
                  </a:lnTo>
                  <a:lnTo>
                    <a:pt x="5980338" y="367030"/>
                  </a:lnTo>
                  <a:lnTo>
                    <a:pt x="6007449" y="356870"/>
                  </a:lnTo>
                  <a:lnTo>
                    <a:pt x="6073998" y="330200"/>
                  </a:lnTo>
                  <a:lnTo>
                    <a:pt x="6153967" y="300990"/>
                  </a:lnTo>
                  <a:lnTo>
                    <a:pt x="6339702" y="231140"/>
                  </a:lnTo>
                  <a:lnTo>
                    <a:pt x="6438234" y="193040"/>
                  </a:lnTo>
                  <a:lnTo>
                    <a:pt x="6487333" y="175260"/>
                  </a:lnTo>
                  <a:lnTo>
                    <a:pt x="6535720" y="156210"/>
                  </a:lnTo>
                  <a:lnTo>
                    <a:pt x="6582940" y="138430"/>
                  </a:lnTo>
                  <a:lnTo>
                    <a:pt x="6628543" y="120650"/>
                  </a:lnTo>
                  <a:lnTo>
                    <a:pt x="6672075" y="102870"/>
                  </a:lnTo>
                  <a:lnTo>
                    <a:pt x="6713086" y="87630"/>
                  </a:lnTo>
                  <a:lnTo>
                    <a:pt x="6751123" y="72390"/>
                  </a:lnTo>
                  <a:lnTo>
                    <a:pt x="6785733" y="57150"/>
                  </a:lnTo>
                  <a:lnTo>
                    <a:pt x="6816466" y="44450"/>
                  </a:lnTo>
                  <a:lnTo>
                    <a:pt x="6842867" y="33020"/>
                  </a:lnTo>
                  <a:lnTo>
                    <a:pt x="6864487" y="22860"/>
                  </a:lnTo>
                  <a:lnTo>
                    <a:pt x="6880872" y="13970"/>
                  </a:lnTo>
                  <a:lnTo>
                    <a:pt x="6891570" y="7620"/>
                  </a:lnTo>
                  <a:lnTo>
                    <a:pt x="6896129" y="3810"/>
                  </a:lnTo>
                  <a:lnTo>
                    <a:pt x="6894098" y="1270"/>
                  </a:lnTo>
                  <a:lnTo>
                    <a:pt x="6885024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06169" y="3719196"/>
              <a:ext cx="6929755" cy="1106170"/>
            </a:xfrm>
            <a:custGeom>
              <a:avLst/>
              <a:gdLst/>
              <a:ahLst/>
              <a:cxnLst/>
              <a:rect l="l" t="t" r="r" b="b"/>
              <a:pathLst>
                <a:path w="6929755" h="1106170">
                  <a:moveTo>
                    <a:pt x="36830" y="591183"/>
                  </a:moveTo>
                  <a:lnTo>
                    <a:pt x="83542" y="635295"/>
                  </a:lnTo>
                  <a:lnTo>
                    <a:pt x="119920" y="662017"/>
                  </a:lnTo>
                  <a:lnTo>
                    <a:pt x="163829" y="690719"/>
                  </a:lnTo>
                  <a:lnTo>
                    <a:pt x="214406" y="720551"/>
                  </a:lnTo>
                  <a:lnTo>
                    <a:pt x="270787" y="750667"/>
                  </a:lnTo>
                  <a:lnTo>
                    <a:pt x="332109" y="780217"/>
                  </a:lnTo>
                  <a:lnTo>
                    <a:pt x="397510" y="808353"/>
                  </a:lnTo>
                  <a:lnTo>
                    <a:pt x="434721" y="822893"/>
                  </a:lnTo>
                  <a:lnTo>
                    <a:pt x="474558" y="837981"/>
                  </a:lnTo>
                  <a:lnTo>
                    <a:pt x="516768" y="853483"/>
                  </a:lnTo>
                  <a:lnTo>
                    <a:pt x="561098" y="869270"/>
                  </a:lnTo>
                  <a:lnTo>
                    <a:pt x="607295" y="885211"/>
                  </a:lnTo>
                  <a:lnTo>
                    <a:pt x="655106" y="901174"/>
                  </a:lnTo>
                  <a:lnTo>
                    <a:pt x="704279" y="917029"/>
                  </a:lnTo>
                  <a:lnTo>
                    <a:pt x="754560" y="932645"/>
                  </a:lnTo>
                  <a:lnTo>
                    <a:pt x="805698" y="947890"/>
                  </a:lnTo>
                  <a:lnTo>
                    <a:pt x="857438" y="962634"/>
                  </a:lnTo>
                  <a:lnTo>
                    <a:pt x="909528" y="976746"/>
                  </a:lnTo>
                  <a:lnTo>
                    <a:pt x="961715" y="990095"/>
                  </a:lnTo>
                  <a:lnTo>
                    <a:pt x="1013746" y="1002549"/>
                  </a:lnTo>
                  <a:lnTo>
                    <a:pt x="1065368" y="1013979"/>
                  </a:lnTo>
                  <a:lnTo>
                    <a:pt x="1116330" y="1024253"/>
                  </a:lnTo>
                  <a:lnTo>
                    <a:pt x="1163725" y="1032670"/>
                  </a:lnTo>
                  <a:lnTo>
                    <a:pt x="1211170" y="1040333"/>
                  </a:lnTo>
                  <a:lnTo>
                    <a:pt x="1258716" y="1047294"/>
                  </a:lnTo>
                  <a:lnTo>
                    <a:pt x="1306413" y="1053601"/>
                  </a:lnTo>
                  <a:lnTo>
                    <a:pt x="1354310" y="1059306"/>
                  </a:lnTo>
                  <a:lnTo>
                    <a:pt x="1402459" y="1064458"/>
                  </a:lnTo>
                  <a:lnTo>
                    <a:pt x="1450909" y="1069108"/>
                  </a:lnTo>
                  <a:lnTo>
                    <a:pt x="1499711" y="1073306"/>
                  </a:lnTo>
                  <a:lnTo>
                    <a:pt x="1548914" y="1077102"/>
                  </a:lnTo>
                  <a:lnTo>
                    <a:pt x="1598570" y="1080547"/>
                  </a:lnTo>
                  <a:lnTo>
                    <a:pt x="1648728" y="1083690"/>
                  </a:lnTo>
                  <a:lnTo>
                    <a:pt x="1699438" y="1086582"/>
                  </a:lnTo>
                  <a:lnTo>
                    <a:pt x="1750751" y="1089273"/>
                  </a:lnTo>
                  <a:lnTo>
                    <a:pt x="1802717" y="1091813"/>
                  </a:lnTo>
                  <a:lnTo>
                    <a:pt x="1855387" y="1094253"/>
                  </a:lnTo>
                  <a:lnTo>
                    <a:pt x="1908810" y="1096643"/>
                  </a:lnTo>
                  <a:lnTo>
                    <a:pt x="1957203" y="1098642"/>
                  </a:lnTo>
                  <a:lnTo>
                    <a:pt x="2006634" y="1100405"/>
                  </a:lnTo>
                  <a:lnTo>
                    <a:pt x="2056988" y="1101934"/>
                  </a:lnTo>
                  <a:lnTo>
                    <a:pt x="2108149" y="1103228"/>
                  </a:lnTo>
                  <a:lnTo>
                    <a:pt x="2160003" y="1104286"/>
                  </a:lnTo>
                  <a:lnTo>
                    <a:pt x="2212434" y="1105109"/>
                  </a:lnTo>
                  <a:lnTo>
                    <a:pt x="2265327" y="1105697"/>
                  </a:lnTo>
                  <a:lnTo>
                    <a:pt x="2318568" y="1106050"/>
                  </a:lnTo>
                  <a:lnTo>
                    <a:pt x="2372042" y="1106168"/>
                  </a:lnTo>
                  <a:lnTo>
                    <a:pt x="2425633" y="1106050"/>
                  </a:lnTo>
                  <a:lnTo>
                    <a:pt x="2479227" y="1105697"/>
                  </a:lnTo>
                  <a:lnTo>
                    <a:pt x="2532709" y="1105109"/>
                  </a:lnTo>
                  <a:lnTo>
                    <a:pt x="2585963" y="1104286"/>
                  </a:lnTo>
                  <a:lnTo>
                    <a:pt x="2638875" y="1103228"/>
                  </a:lnTo>
                  <a:lnTo>
                    <a:pt x="2691329" y="1101934"/>
                  </a:lnTo>
                  <a:lnTo>
                    <a:pt x="2743212" y="1100405"/>
                  </a:lnTo>
                  <a:lnTo>
                    <a:pt x="2794407" y="1098642"/>
                  </a:lnTo>
                  <a:lnTo>
                    <a:pt x="2844800" y="1096643"/>
                  </a:lnTo>
                  <a:lnTo>
                    <a:pt x="2897659" y="1094295"/>
                  </a:lnTo>
                  <a:lnTo>
                    <a:pt x="2950037" y="1091732"/>
                  </a:lnTo>
                  <a:lnTo>
                    <a:pt x="3001977" y="1088949"/>
                  </a:lnTo>
                  <a:lnTo>
                    <a:pt x="3053524" y="1085941"/>
                  </a:lnTo>
                  <a:lnTo>
                    <a:pt x="3104724" y="1082703"/>
                  </a:lnTo>
                  <a:lnTo>
                    <a:pt x="3155622" y="1079231"/>
                  </a:lnTo>
                  <a:lnTo>
                    <a:pt x="3206262" y="1075520"/>
                  </a:lnTo>
                  <a:lnTo>
                    <a:pt x="3256690" y="1071566"/>
                  </a:lnTo>
                  <a:lnTo>
                    <a:pt x="3306950" y="1067364"/>
                  </a:lnTo>
                  <a:lnTo>
                    <a:pt x="3357088" y="1062909"/>
                  </a:lnTo>
                  <a:lnTo>
                    <a:pt x="3407148" y="1058196"/>
                  </a:lnTo>
                  <a:lnTo>
                    <a:pt x="3457176" y="1053221"/>
                  </a:lnTo>
                  <a:lnTo>
                    <a:pt x="3507216" y="1047980"/>
                  </a:lnTo>
                  <a:lnTo>
                    <a:pt x="3557313" y="1042467"/>
                  </a:lnTo>
                  <a:lnTo>
                    <a:pt x="3607513" y="1036677"/>
                  </a:lnTo>
                  <a:lnTo>
                    <a:pt x="3657860" y="1030608"/>
                  </a:lnTo>
                  <a:lnTo>
                    <a:pt x="3708400" y="1024253"/>
                  </a:lnTo>
                  <a:lnTo>
                    <a:pt x="3759287" y="1017660"/>
                  </a:lnTo>
                  <a:lnTo>
                    <a:pt x="3810198" y="1010874"/>
                  </a:lnTo>
                  <a:lnTo>
                    <a:pt x="3861128" y="1003889"/>
                  </a:lnTo>
                  <a:lnTo>
                    <a:pt x="3912076" y="996696"/>
                  </a:lnTo>
                  <a:lnTo>
                    <a:pt x="3963038" y="989287"/>
                  </a:lnTo>
                  <a:lnTo>
                    <a:pt x="4014011" y="981655"/>
                  </a:lnTo>
                  <a:lnTo>
                    <a:pt x="4064991" y="973791"/>
                  </a:lnTo>
                  <a:lnTo>
                    <a:pt x="4115976" y="965689"/>
                  </a:lnTo>
                  <a:lnTo>
                    <a:pt x="4166963" y="957341"/>
                  </a:lnTo>
                  <a:lnTo>
                    <a:pt x="4217948" y="948738"/>
                  </a:lnTo>
                  <a:lnTo>
                    <a:pt x="4268928" y="939872"/>
                  </a:lnTo>
                  <a:lnTo>
                    <a:pt x="4319901" y="930737"/>
                  </a:lnTo>
                  <a:lnTo>
                    <a:pt x="4370863" y="921325"/>
                  </a:lnTo>
                  <a:lnTo>
                    <a:pt x="4421811" y="911627"/>
                  </a:lnTo>
                  <a:lnTo>
                    <a:pt x="4472741" y="901635"/>
                  </a:lnTo>
                  <a:lnTo>
                    <a:pt x="4523652" y="891343"/>
                  </a:lnTo>
                  <a:lnTo>
                    <a:pt x="4574540" y="880743"/>
                  </a:lnTo>
                  <a:lnTo>
                    <a:pt x="4622810" y="870566"/>
                  </a:lnTo>
                  <a:lnTo>
                    <a:pt x="4671847" y="859959"/>
                  </a:lnTo>
                  <a:lnTo>
                    <a:pt x="4721501" y="848963"/>
                  </a:lnTo>
                  <a:lnTo>
                    <a:pt x="4771621" y="837618"/>
                  </a:lnTo>
                  <a:lnTo>
                    <a:pt x="4822058" y="825965"/>
                  </a:lnTo>
                  <a:lnTo>
                    <a:pt x="4872660" y="814044"/>
                  </a:lnTo>
                  <a:lnTo>
                    <a:pt x="4923278" y="801896"/>
                  </a:lnTo>
                  <a:lnTo>
                    <a:pt x="4973762" y="789560"/>
                  </a:lnTo>
                  <a:lnTo>
                    <a:pt x="5023961" y="777079"/>
                  </a:lnTo>
                  <a:lnTo>
                    <a:pt x="5073724" y="764491"/>
                  </a:lnTo>
                  <a:lnTo>
                    <a:pt x="5122903" y="751839"/>
                  </a:lnTo>
                  <a:lnTo>
                    <a:pt x="5171345" y="739161"/>
                  </a:lnTo>
                  <a:lnTo>
                    <a:pt x="5218902" y="726499"/>
                  </a:lnTo>
                  <a:lnTo>
                    <a:pt x="5265423" y="713893"/>
                  </a:lnTo>
                  <a:lnTo>
                    <a:pt x="5310757" y="701384"/>
                  </a:lnTo>
                  <a:lnTo>
                    <a:pt x="5354755" y="689013"/>
                  </a:lnTo>
                  <a:lnTo>
                    <a:pt x="5397266" y="676818"/>
                  </a:lnTo>
                  <a:lnTo>
                    <a:pt x="5438139" y="664843"/>
                  </a:lnTo>
                  <a:lnTo>
                    <a:pt x="5495056" y="647448"/>
                  </a:lnTo>
                  <a:lnTo>
                    <a:pt x="5547077" y="630676"/>
                  </a:lnTo>
                  <a:lnTo>
                    <a:pt x="5595183" y="614301"/>
                  </a:lnTo>
                  <a:lnTo>
                    <a:pt x="5640352" y="598097"/>
                  </a:lnTo>
                  <a:lnTo>
                    <a:pt x="5683563" y="581841"/>
                  </a:lnTo>
                  <a:lnTo>
                    <a:pt x="5725795" y="565306"/>
                  </a:lnTo>
                  <a:lnTo>
                    <a:pt x="5768026" y="548269"/>
                  </a:lnTo>
                  <a:lnTo>
                    <a:pt x="5811237" y="530505"/>
                  </a:lnTo>
                  <a:lnTo>
                    <a:pt x="5856406" y="511788"/>
                  </a:lnTo>
                  <a:lnTo>
                    <a:pt x="5904512" y="491893"/>
                  </a:lnTo>
                  <a:lnTo>
                    <a:pt x="5956533" y="470596"/>
                  </a:lnTo>
                  <a:lnTo>
                    <a:pt x="6013450" y="447673"/>
                  </a:lnTo>
                  <a:lnTo>
                    <a:pt x="6071931" y="424905"/>
                  </a:lnTo>
                  <a:lnTo>
                    <a:pt x="6145642" y="396818"/>
                  </a:lnTo>
                  <a:lnTo>
                    <a:pt x="6187078" y="381156"/>
                  </a:lnTo>
                  <a:lnTo>
                    <a:pt x="6230966" y="364617"/>
                  </a:lnTo>
                  <a:lnTo>
                    <a:pt x="6276852" y="347350"/>
                  </a:lnTo>
                  <a:lnTo>
                    <a:pt x="6324285" y="329506"/>
                  </a:lnTo>
                  <a:lnTo>
                    <a:pt x="6372813" y="311237"/>
                  </a:lnTo>
                  <a:lnTo>
                    <a:pt x="6421984" y="292691"/>
                  </a:lnTo>
                  <a:lnTo>
                    <a:pt x="6471345" y="274021"/>
                  </a:lnTo>
                  <a:lnTo>
                    <a:pt x="6520445" y="255376"/>
                  </a:lnTo>
                  <a:lnTo>
                    <a:pt x="6568831" y="236908"/>
                  </a:lnTo>
                  <a:lnTo>
                    <a:pt x="6616051" y="218766"/>
                  </a:lnTo>
                  <a:lnTo>
                    <a:pt x="6661654" y="201102"/>
                  </a:lnTo>
                  <a:lnTo>
                    <a:pt x="6705187" y="184066"/>
                  </a:lnTo>
                  <a:lnTo>
                    <a:pt x="6746198" y="167808"/>
                  </a:lnTo>
                  <a:lnTo>
                    <a:pt x="6784234" y="152480"/>
                  </a:lnTo>
                  <a:lnTo>
                    <a:pt x="6849577" y="125213"/>
                  </a:lnTo>
                  <a:lnTo>
                    <a:pt x="6897598" y="103469"/>
                  </a:lnTo>
                  <a:lnTo>
                    <a:pt x="6929241" y="83847"/>
                  </a:lnTo>
                  <a:lnTo>
                    <a:pt x="6927210" y="81374"/>
                  </a:lnTo>
                  <a:lnTo>
                    <a:pt x="6918135" y="81185"/>
                  </a:lnTo>
                  <a:lnTo>
                    <a:pt x="6901566" y="83431"/>
                  </a:lnTo>
                  <a:lnTo>
                    <a:pt x="6859740" y="92290"/>
                  </a:lnTo>
                  <a:lnTo>
                    <a:pt x="6816933" y="103302"/>
                  </a:lnTo>
                  <a:lnTo>
                    <a:pt x="6763826" y="118009"/>
                  </a:lnTo>
                  <a:lnTo>
                    <a:pt x="6701156" y="136119"/>
                  </a:lnTo>
                  <a:lnTo>
                    <a:pt x="6629661" y="157337"/>
                  </a:lnTo>
                  <a:lnTo>
                    <a:pt x="6590835" y="169019"/>
                  </a:lnTo>
                  <a:lnTo>
                    <a:pt x="6550079" y="181368"/>
                  </a:lnTo>
                  <a:lnTo>
                    <a:pt x="6507486" y="194348"/>
                  </a:lnTo>
                  <a:lnTo>
                    <a:pt x="6463149" y="207920"/>
                  </a:lnTo>
                  <a:lnTo>
                    <a:pt x="6417158" y="222050"/>
                  </a:lnTo>
                  <a:lnTo>
                    <a:pt x="6369607" y="236699"/>
                  </a:lnTo>
                  <a:lnTo>
                    <a:pt x="6320587" y="251831"/>
                  </a:lnTo>
                  <a:lnTo>
                    <a:pt x="6270192" y="267409"/>
                  </a:lnTo>
                  <a:lnTo>
                    <a:pt x="6218512" y="283397"/>
                  </a:lnTo>
                  <a:lnTo>
                    <a:pt x="6165641" y="299758"/>
                  </a:lnTo>
                  <a:lnTo>
                    <a:pt x="6111671" y="316455"/>
                  </a:lnTo>
                  <a:lnTo>
                    <a:pt x="6056693" y="333451"/>
                  </a:lnTo>
                  <a:lnTo>
                    <a:pt x="6000801" y="350710"/>
                  </a:lnTo>
                  <a:lnTo>
                    <a:pt x="5944086" y="368195"/>
                  </a:lnTo>
                  <a:lnTo>
                    <a:pt x="5886640" y="385869"/>
                  </a:lnTo>
                  <a:lnTo>
                    <a:pt x="5828557" y="403696"/>
                  </a:lnTo>
                  <a:lnTo>
                    <a:pt x="5769927" y="421638"/>
                  </a:lnTo>
                  <a:lnTo>
                    <a:pt x="5710844" y="439658"/>
                  </a:lnTo>
                  <a:lnTo>
                    <a:pt x="5651399" y="457722"/>
                  </a:lnTo>
                  <a:lnTo>
                    <a:pt x="5591685" y="475790"/>
                  </a:lnTo>
                  <a:lnTo>
                    <a:pt x="5531794" y="493827"/>
                  </a:lnTo>
                  <a:lnTo>
                    <a:pt x="5471818" y="511796"/>
                  </a:lnTo>
                  <a:lnTo>
                    <a:pt x="5411850" y="529661"/>
                  </a:lnTo>
                  <a:lnTo>
                    <a:pt x="5351981" y="547383"/>
                  </a:lnTo>
                  <a:lnTo>
                    <a:pt x="5292305" y="564928"/>
                  </a:lnTo>
                  <a:lnTo>
                    <a:pt x="5232912" y="582257"/>
                  </a:lnTo>
                  <a:lnTo>
                    <a:pt x="5173896" y="599335"/>
                  </a:lnTo>
                  <a:lnTo>
                    <a:pt x="5115349" y="616124"/>
                  </a:lnTo>
                  <a:lnTo>
                    <a:pt x="5057362" y="632588"/>
                  </a:lnTo>
                  <a:lnTo>
                    <a:pt x="5000029" y="648690"/>
                  </a:lnTo>
                  <a:lnTo>
                    <a:pt x="4943441" y="664393"/>
                  </a:lnTo>
                  <a:lnTo>
                    <a:pt x="4887691" y="679660"/>
                  </a:lnTo>
                  <a:lnTo>
                    <a:pt x="4832870" y="694456"/>
                  </a:lnTo>
                  <a:lnTo>
                    <a:pt x="4779072" y="708742"/>
                  </a:lnTo>
                  <a:lnTo>
                    <a:pt x="4726388" y="722483"/>
                  </a:lnTo>
                  <a:lnTo>
                    <a:pt x="4674911" y="735641"/>
                  </a:lnTo>
                  <a:lnTo>
                    <a:pt x="4624732" y="748180"/>
                  </a:lnTo>
                  <a:lnTo>
                    <a:pt x="4575944" y="760063"/>
                  </a:lnTo>
                  <a:lnTo>
                    <a:pt x="4528640" y="771253"/>
                  </a:lnTo>
                  <a:lnTo>
                    <a:pt x="4482911" y="781714"/>
                  </a:lnTo>
                  <a:lnTo>
                    <a:pt x="4438850" y="791409"/>
                  </a:lnTo>
                  <a:lnTo>
                    <a:pt x="4396548" y="800300"/>
                  </a:lnTo>
                  <a:lnTo>
                    <a:pt x="4356100" y="808353"/>
                  </a:lnTo>
                  <a:lnTo>
                    <a:pt x="4291083" y="820656"/>
                  </a:lnTo>
                  <a:lnTo>
                    <a:pt x="4228194" y="832020"/>
                  </a:lnTo>
                  <a:lnTo>
                    <a:pt x="4167310" y="842473"/>
                  </a:lnTo>
                  <a:lnTo>
                    <a:pt x="4108306" y="852044"/>
                  </a:lnTo>
                  <a:lnTo>
                    <a:pt x="4051059" y="860762"/>
                  </a:lnTo>
                  <a:lnTo>
                    <a:pt x="3995445" y="868654"/>
                  </a:lnTo>
                  <a:lnTo>
                    <a:pt x="3941340" y="875749"/>
                  </a:lnTo>
                  <a:lnTo>
                    <a:pt x="3888621" y="882075"/>
                  </a:lnTo>
                  <a:lnTo>
                    <a:pt x="3837163" y="887661"/>
                  </a:lnTo>
                  <a:lnTo>
                    <a:pt x="3786842" y="892535"/>
                  </a:lnTo>
                  <a:lnTo>
                    <a:pt x="3737536" y="896726"/>
                  </a:lnTo>
                  <a:lnTo>
                    <a:pt x="3689119" y="900262"/>
                  </a:lnTo>
                  <a:lnTo>
                    <a:pt x="3641469" y="903171"/>
                  </a:lnTo>
                  <a:lnTo>
                    <a:pt x="3594462" y="905482"/>
                  </a:lnTo>
                  <a:lnTo>
                    <a:pt x="3547973" y="907223"/>
                  </a:lnTo>
                  <a:lnTo>
                    <a:pt x="3501879" y="908423"/>
                  </a:lnTo>
                  <a:lnTo>
                    <a:pt x="3456056" y="909109"/>
                  </a:lnTo>
                  <a:lnTo>
                    <a:pt x="3410381" y="909311"/>
                  </a:lnTo>
                  <a:lnTo>
                    <a:pt x="3364729" y="909056"/>
                  </a:lnTo>
                  <a:lnTo>
                    <a:pt x="3318977" y="908374"/>
                  </a:lnTo>
                  <a:lnTo>
                    <a:pt x="3273001" y="907291"/>
                  </a:lnTo>
                  <a:lnTo>
                    <a:pt x="3226677" y="905838"/>
                  </a:lnTo>
                  <a:lnTo>
                    <a:pt x="3179881" y="904042"/>
                  </a:lnTo>
                  <a:lnTo>
                    <a:pt x="3132490" y="901932"/>
                  </a:lnTo>
                  <a:lnTo>
                    <a:pt x="3084379" y="899536"/>
                  </a:lnTo>
                  <a:lnTo>
                    <a:pt x="3035426" y="896882"/>
                  </a:lnTo>
                  <a:lnTo>
                    <a:pt x="2985505" y="893999"/>
                  </a:lnTo>
                  <a:lnTo>
                    <a:pt x="2934494" y="890915"/>
                  </a:lnTo>
                  <a:lnTo>
                    <a:pt x="2882269" y="887659"/>
                  </a:lnTo>
                  <a:lnTo>
                    <a:pt x="2828705" y="884258"/>
                  </a:lnTo>
                  <a:lnTo>
                    <a:pt x="2773680" y="880743"/>
                  </a:lnTo>
                  <a:lnTo>
                    <a:pt x="2726161" y="877422"/>
                  </a:lnTo>
                  <a:lnTo>
                    <a:pt x="2677177" y="873457"/>
                  </a:lnTo>
                  <a:lnTo>
                    <a:pt x="2626840" y="868880"/>
                  </a:lnTo>
                  <a:lnTo>
                    <a:pt x="2575260" y="863726"/>
                  </a:lnTo>
                  <a:lnTo>
                    <a:pt x="2522547" y="858028"/>
                  </a:lnTo>
                  <a:lnTo>
                    <a:pt x="2468813" y="851821"/>
                  </a:lnTo>
                  <a:lnTo>
                    <a:pt x="2414168" y="845137"/>
                  </a:lnTo>
                  <a:lnTo>
                    <a:pt x="2358723" y="838011"/>
                  </a:lnTo>
                  <a:lnTo>
                    <a:pt x="2302589" y="830477"/>
                  </a:lnTo>
                  <a:lnTo>
                    <a:pt x="2245875" y="822568"/>
                  </a:lnTo>
                  <a:lnTo>
                    <a:pt x="2188694" y="814319"/>
                  </a:lnTo>
                  <a:lnTo>
                    <a:pt x="2131155" y="805763"/>
                  </a:lnTo>
                  <a:lnTo>
                    <a:pt x="2073370" y="796935"/>
                  </a:lnTo>
                  <a:lnTo>
                    <a:pt x="2015449" y="787867"/>
                  </a:lnTo>
                  <a:lnTo>
                    <a:pt x="1957503" y="778594"/>
                  </a:lnTo>
                  <a:lnTo>
                    <a:pt x="1899642" y="769150"/>
                  </a:lnTo>
                  <a:lnTo>
                    <a:pt x="1841978" y="759568"/>
                  </a:lnTo>
                  <a:lnTo>
                    <a:pt x="1784621" y="749882"/>
                  </a:lnTo>
                  <a:lnTo>
                    <a:pt x="1727681" y="740127"/>
                  </a:lnTo>
                  <a:lnTo>
                    <a:pt x="1671270" y="730336"/>
                  </a:lnTo>
                  <a:lnTo>
                    <a:pt x="1615499" y="720542"/>
                  </a:lnTo>
                  <a:lnTo>
                    <a:pt x="1560477" y="710781"/>
                  </a:lnTo>
                  <a:lnTo>
                    <a:pt x="1506316" y="701085"/>
                  </a:lnTo>
                  <a:lnTo>
                    <a:pt x="1453126" y="691488"/>
                  </a:lnTo>
                  <a:lnTo>
                    <a:pt x="1401018" y="682025"/>
                  </a:lnTo>
                  <a:lnTo>
                    <a:pt x="1350103" y="672729"/>
                  </a:lnTo>
                  <a:lnTo>
                    <a:pt x="1300492" y="663634"/>
                  </a:lnTo>
                  <a:lnTo>
                    <a:pt x="1252294" y="654773"/>
                  </a:lnTo>
                  <a:lnTo>
                    <a:pt x="1205622" y="646182"/>
                  </a:lnTo>
                  <a:lnTo>
                    <a:pt x="1160586" y="637893"/>
                  </a:lnTo>
                  <a:lnTo>
                    <a:pt x="1117296" y="629940"/>
                  </a:lnTo>
                  <a:lnTo>
                    <a:pt x="1075863" y="622357"/>
                  </a:lnTo>
                  <a:lnTo>
                    <a:pt x="1036397" y="615179"/>
                  </a:lnTo>
                  <a:lnTo>
                    <a:pt x="963813" y="602169"/>
                  </a:lnTo>
                  <a:lnTo>
                    <a:pt x="900430" y="591183"/>
                  </a:lnTo>
                  <a:lnTo>
                    <a:pt x="820833" y="577705"/>
                  </a:lnTo>
                  <a:lnTo>
                    <a:pt x="760547" y="566864"/>
                  </a:lnTo>
                  <a:lnTo>
                    <a:pt x="716815" y="558282"/>
                  </a:lnTo>
                  <a:lnTo>
                    <a:pt x="667989" y="546372"/>
                  </a:lnTo>
                  <a:lnTo>
                    <a:pt x="647719" y="532961"/>
                  </a:lnTo>
                  <a:lnTo>
                    <a:pt x="642696" y="529564"/>
                  </a:lnTo>
                  <a:lnTo>
                    <a:pt x="632178" y="525391"/>
                  </a:lnTo>
                  <a:lnTo>
                    <a:pt x="613410" y="520063"/>
                  </a:lnTo>
                  <a:lnTo>
                    <a:pt x="563915" y="506763"/>
                  </a:lnTo>
                  <a:lnTo>
                    <a:pt x="512092" y="491135"/>
                  </a:lnTo>
                  <a:lnTo>
                    <a:pt x="460057" y="475295"/>
                  </a:lnTo>
                  <a:lnTo>
                    <a:pt x="409927" y="461360"/>
                  </a:lnTo>
                  <a:lnTo>
                    <a:pt x="363819" y="451447"/>
                  </a:lnTo>
                  <a:lnTo>
                    <a:pt x="323850" y="447673"/>
                  </a:lnTo>
                  <a:lnTo>
                    <a:pt x="278229" y="457198"/>
                  </a:lnTo>
                  <a:lnTo>
                    <a:pt x="243681" y="479105"/>
                  </a:lnTo>
                  <a:lnTo>
                    <a:pt x="213657" y="503394"/>
                  </a:lnTo>
                  <a:lnTo>
                    <a:pt x="181610" y="520063"/>
                  </a:lnTo>
                  <a:lnTo>
                    <a:pt x="144485" y="527825"/>
                  </a:lnTo>
                  <a:lnTo>
                    <a:pt x="99192" y="537050"/>
                  </a:lnTo>
                  <a:lnTo>
                    <a:pt x="57983" y="549506"/>
                  </a:lnTo>
                  <a:lnTo>
                    <a:pt x="33111" y="566961"/>
                  </a:lnTo>
                  <a:lnTo>
                    <a:pt x="36830" y="591183"/>
                  </a:lnTo>
                  <a:close/>
                </a:path>
                <a:path w="6929755" h="1106170">
                  <a:moveTo>
                    <a:pt x="0" y="0"/>
                  </a:moveTo>
                  <a:lnTo>
                    <a:pt x="0" y="57146"/>
                  </a:lnTo>
                </a:path>
              </a:pathLst>
            </a:custGeom>
            <a:ln w="57146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84959" y="4267200"/>
              <a:ext cx="205740" cy="275590"/>
            </a:xfrm>
            <a:custGeom>
              <a:avLst/>
              <a:gdLst/>
              <a:ahLst/>
              <a:cxnLst/>
              <a:rect l="l" t="t" r="r" b="b"/>
              <a:pathLst>
                <a:path w="205739" h="275589">
                  <a:moveTo>
                    <a:pt x="146050" y="0"/>
                  </a:moveTo>
                  <a:lnTo>
                    <a:pt x="0" y="238760"/>
                  </a:lnTo>
                  <a:lnTo>
                    <a:pt x="59690" y="275589"/>
                  </a:lnTo>
                  <a:lnTo>
                    <a:pt x="205740" y="3683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84959" y="4267200"/>
              <a:ext cx="205740" cy="275590"/>
            </a:xfrm>
            <a:custGeom>
              <a:avLst/>
              <a:gdLst/>
              <a:ahLst/>
              <a:cxnLst/>
              <a:rect l="l" t="t" r="r" b="b"/>
              <a:pathLst>
                <a:path w="205739" h="275589">
                  <a:moveTo>
                    <a:pt x="0" y="238760"/>
                  </a:moveTo>
                  <a:lnTo>
                    <a:pt x="146050" y="0"/>
                  </a:lnTo>
                  <a:lnTo>
                    <a:pt x="205740" y="36830"/>
                  </a:lnTo>
                  <a:lnTo>
                    <a:pt x="59690" y="275589"/>
                  </a:lnTo>
                  <a:lnTo>
                    <a:pt x="0" y="238760"/>
                  </a:lnTo>
                  <a:close/>
                </a:path>
                <a:path w="205739" h="275589">
                  <a:moveTo>
                    <a:pt x="0" y="238760"/>
                  </a:moveTo>
                  <a:lnTo>
                    <a:pt x="0" y="238760"/>
                  </a:lnTo>
                </a:path>
                <a:path w="205739" h="275589">
                  <a:moveTo>
                    <a:pt x="205740" y="36830"/>
                  </a:moveTo>
                  <a:lnTo>
                    <a:pt x="205740" y="36830"/>
                  </a:lnTo>
                </a:path>
              </a:pathLst>
            </a:custGeom>
            <a:ln w="28393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62709" y="4184650"/>
              <a:ext cx="205740" cy="275590"/>
            </a:xfrm>
            <a:custGeom>
              <a:avLst/>
              <a:gdLst/>
              <a:ahLst/>
              <a:cxnLst/>
              <a:rect l="l" t="t" r="r" b="b"/>
              <a:pathLst>
                <a:path w="205740" h="275589">
                  <a:moveTo>
                    <a:pt x="146050" y="0"/>
                  </a:moveTo>
                  <a:lnTo>
                    <a:pt x="0" y="238760"/>
                  </a:lnTo>
                  <a:lnTo>
                    <a:pt x="59690" y="275589"/>
                  </a:lnTo>
                  <a:lnTo>
                    <a:pt x="205740" y="3683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62709" y="4184650"/>
              <a:ext cx="205740" cy="275590"/>
            </a:xfrm>
            <a:custGeom>
              <a:avLst/>
              <a:gdLst/>
              <a:ahLst/>
              <a:cxnLst/>
              <a:rect l="l" t="t" r="r" b="b"/>
              <a:pathLst>
                <a:path w="205740" h="275589">
                  <a:moveTo>
                    <a:pt x="0" y="238760"/>
                  </a:moveTo>
                  <a:lnTo>
                    <a:pt x="146050" y="0"/>
                  </a:lnTo>
                  <a:lnTo>
                    <a:pt x="205740" y="36830"/>
                  </a:lnTo>
                  <a:lnTo>
                    <a:pt x="59690" y="275589"/>
                  </a:lnTo>
                  <a:lnTo>
                    <a:pt x="0" y="238760"/>
                  </a:lnTo>
                  <a:close/>
                </a:path>
                <a:path w="205740" h="275589">
                  <a:moveTo>
                    <a:pt x="0" y="238760"/>
                  </a:moveTo>
                  <a:lnTo>
                    <a:pt x="0" y="238760"/>
                  </a:lnTo>
                </a:path>
                <a:path w="205740" h="275589">
                  <a:moveTo>
                    <a:pt x="205740" y="36830"/>
                  </a:moveTo>
                  <a:lnTo>
                    <a:pt x="205740" y="36830"/>
                  </a:lnTo>
                </a:path>
              </a:pathLst>
            </a:custGeom>
            <a:ln w="28393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62809" y="4362450"/>
              <a:ext cx="191770" cy="358140"/>
            </a:xfrm>
            <a:custGeom>
              <a:avLst/>
              <a:gdLst/>
              <a:ahLst/>
              <a:cxnLst/>
              <a:rect l="l" t="t" r="r" b="b"/>
              <a:pathLst>
                <a:path w="191769" h="358139">
                  <a:moveTo>
                    <a:pt x="120650" y="0"/>
                  </a:moveTo>
                  <a:lnTo>
                    <a:pt x="0" y="331469"/>
                  </a:lnTo>
                  <a:lnTo>
                    <a:pt x="69850" y="358139"/>
                  </a:lnTo>
                  <a:lnTo>
                    <a:pt x="191769" y="26669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62809" y="4362450"/>
              <a:ext cx="191770" cy="358140"/>
            </a:xfrm>
            <a:custGeom>
              <a:avLst/>
              <a:gdLst/>
              <a:ahLst/>
              <a:cxnLst/>
              <a:rect l="l" t="t" r="r" b="b"/>
              <a:pathLst>
                <a:path w="191769" h="358139">
                  <a:moveTo>
                    <a:pt x="0" y="331469"/>
                  </a:moveTo>
                  <a:lnTo>
                    <a:pt x="120650" y="0"/>
                  </a:lnTo>
                  <a:lnTo>
                    <a:pt x="191769" y="26669"/>
                  </a:lnTo>
                  <a:lnTo>
                    <a:pt x="69850" y="358139"/>
                  </a:lnTo>
                  <a:lnTo>
                    <a:pt x="0" y="331469"/>
                  </a:lnTo>
                  <a:close/>
                </a:path>
                <a:path w="191769" h="358139">
                  <a:moveTo>
                    <a:pt x="0" y="331469"/>
                  </a:moveTo>
                  <a:lnTo>
                    <a:pt x="0" y="331469"/>
                  </a:lnTo>
                </a:path>
                <a:path w="191769" h="358139">
                  <a:moveTo>
                    <a:pt x="191769" y="26669"/>
                  </a:moveTo>
                  <a:lnTo>
                    <a:pt x="191769" y="26669"/>
                  </a:lnTo>
                </a:path>
              </a:pathLst>
            </a:custGeom>
            <a:ln w="28393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466873" y="4578123"/>
              <a:ext cx="142693" cy="2481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42999" y="3813362"/>
              <a:ext cx="6880225" cy="1943100"/>
            </a:xfrm>
            <a:custGeom>
              <a:avLst/>
              <a:gdLst/>
              <a:ahLst/>
              <a:cxnLst/>
              <a:rect l="l" t="t" r="r" b="b"/>
              <a:pathLst>
                <a:path w="6880225" h="1943100">
                  <a:moveTo>
                    <a:pt x="3655366" y="1930400"/>
                  </a:moveTo>
                  <a:lnTo>
                    <a:pt x="2866203" y="1930400"/>
                  </a:lnTo>
                  <a:lnTo>
                    <a:pt x="2919409" y="1943100"/>
                  </a:lnTo>
                  <a:lnTo>
                    <a:pt x="3599808" y="1943100"/>
                  </a:lnTo>
                  <a:lnTo>
                    <a:pt x="3655366" y="1930400"/>
                  </a:lnTo>
                  <a:close/>
                </a:path>
                <a:path w="6880225" h="1943100">
                  <a:moveTo>
                    <a:pt x="3823616" y="1917700"/>
                  </a:moveTo>
                  <a:lnTo>
                    <a:pt x="2758132" y="1917700"/>
                  </a:lnTo>
                  <a:lnTo>
                    <a:pt x="2812425" y="1930400"/>
                  </a:lnTo>
                  <a:lnTo>
                    <a:pt x="3767324" y="1930400"/>
                  </a:lnTo>
                  <a:lnTo>
                    <a:pt x="3823616" y="1917700"/>
                  </a:lnTo>
                  <a:close/>
                </a:path>
                <a:path w="6880225" h="1943100">
                  <a:moveTo>
                    <a:pt x="3993091" y="1905000"/>
                  </a:moveTo>
                  <a:lnTo>
                    <a:pt x="2648241" y="1905000"/>
                  </a:lnTo>
                  <a:lnTo>
                    <a:pt x="2703385" y="1917700"/>
                  </a:lnTo>
                  <a:lnTo>
                    <a:pt x="3936554" y="1917700"/>
                  </a:lnTo>
                  <a:lnTo>
                    <a:pt x="3993091" y="1905000"/>
                  </a:lnTo>
                  <a:close/>
                </a:path>
                <a:path w="6880225" h="1943100">
                  <a:moveTo>
                    <a:pt x="4218436" y="1879600"/>
                  </a:moveTo>
                  <a:lnTo>
                    <a:pt x="2481012" y="1879600"/>
                  </a:lnTo>
                  <a:lnTo>
                    <a:pt x="2592758" y="1905000"/>
                  </a:lnTo>
                  <a:lnTo>
                    <a:pt x="4049602" y="1905000"/>
                  </a:lnTo>
                  <a:lnTo>
                    <a:pt x="4106033" y="1892300"/>
                  </a:lnTo>
                  <a:lnTo>
                    <a:pt x="4162329" y="1892300"/>
                  </a:lnTo>
                  <a:lnTo>
                    <a:pt x="4218436" y="1879600"/>
                  </a:lnTo>
                  <a:close/>
                </a:path>
                <a:path w="6880225" h="1943100">
                  <a:moveTo>
                    <a:pt x="28974" y="495300"/>
                  </a:moveTo>
                  <a:lnTo>
                    <a:pt x="602" y="495300"/>
                  </a:lnTo>
                  <a:lnTo>
                    <a:pt x="0" y="508000"/>
                  </a:lnTo>
                  <a:lnTo>
                    <a:pt x="7945" y="520700"/>
                  </a:lnTo>
                  <a:lnTo>
                    <a:pt x="24512" y="558800"/>
                  </a:lnTo>
                  <a:lnTo>
                    <a:pt x="48319" y="584200"/>
                  </a:lnTo>
                  <a:lnTo>
                    <a:pt x="77987" y="635000"/>
                  </a:lnTo>
                  <a:lnTo>
                    <a:pt x="112135" y="673100"/>
                  </a:lnTo>
                  <a:lnTo>
                    <a:pt x="149383" y="723900"/>
                  </a:lnTo>
                  <a:lnTo>
                    <a:pt x="188351" y="774700"/>
                  </a:lnTo>
                  <a:lnTo>
                    <a:pt x="227659" y="825500"/>
                  </a:lnTo>
                  <a:lnTo>
                    <a:pt x="265926" y="876300"/>
                  </a:lnTo>
                  <a:lnTo>
                    <a:pt x="301771" y="927100"/>
                  </a:lnTo>
                  <a:lnTo>
                    <a:pt x="333816" y="965200"/>
                  </a:lnTo>
                  <a:lnTo>
                    <a:pt x="360680" y="1003300"/>
                  </a:lnTo>
                  <a:lnTo>
                    <a:pt x="393814" y="1066800"/>
                  </a:lnTo>
                  <a:lnTo>
                    <a:pt x="422632" y="1117600"/>
                  </a:lnTo>
                  <a:lnTo>
                    <a:pt x="448414" y="1168400"/>
                  </a:lnTo>
                  <a:lnTo>
                    <a:pt x="472440" y="1206500"/>
                  </a:lnTo>
                  <a:lnTo>
                    <a:pt x="495989" y="1257300"/>
                  </a:lnTo>
                  <a:lnTo>
                    <a:pt x="520342" y="1295400"/>
                  </a:lnTo>
                  <a:lnTo>
                    <a:pt x="546779" y="1333500"/>
                  </a:lnTo>
                  <a:lnTo>
                    <a:pt x="576580" y="1371600"/>
                  </a:lnTo>
                  <a:lnTo>
                    <a:pt x="589766" y="1384300"/>
                  </a:lnTo>
                  <a:lnTo>
                    <a:pt x="596866" y="1397000"/>
                  </a:lnTo>
                  <a:lnTo>
                    <a:pt x="599480" y="1409700"/>
                  </a:lnTo>
                  <a:lnTo>
                    <a:pt x="599208" y="1422400"/>
                  </a:lnTo>
                  <a:lnTo>
                    <a:pt x="597652" y="1422400"/>
                  </a:lnTo>
                  <a:lnTo>
                    <a:pt x="596412" y="1435100"/>
                  </a:lnTo>
                  <a:lnTo>
                    <a:pt x="601283" y="1435100"/>
                  </a:lnTo>
                  <a:lnTo>
                    <a:pt x="610595" y="1447800"/>
                  </a:lnTo>
                  <a:lnTo>
                    <a:pt x="626627" y="1447800"/>
                  </a:lnTo>
                  <a:lnTo>
                    <a:pt x="685251" y="1473200"/>
                  </a:lnTo>
                  <a:lnTo>
                    <a:pt x="731045" y="1485900"/>
                  </a:lnTo>
                  <a:lnTo>
                    <a:pt x="789961" y="1498600"/>
                  </a:lnTo>
                  <a:lnTo>
                    <a:pt x="863600" y="1511300"/>
                  </a:lnTo>
                  <a:lnTo>
                    <a:pt x="892299" y="1524000"/>
                  </a:lnTo>
                  <a:lnTo>
                    <a:pt x="922765" y="1524000"/>
                  </a:lnTo>
                  <a:lnTo>
                    <a:pt x="954942" y="1536700"/>
                  </a:lnTo>
                  <a:lnTo>
                    <a:pt x="988768" y="1549400"/>
                  </a:lnTo>
                  <a:lnTo>
                    <a:pt x="1024188" y="1549400"/>
                  </a:lnTo>
                  <a:lnTo>
                    <a:pt x="1061141" y="1562100"/>
                  </a:lnTo>
                  <a:lnTo>
                    <a:pt x="1099569" y="1574800"/>
                  </a:lnTo>
                  <a:lnTo>
                    <a:pt x="1266864" y="1612900"/>
                  </a:lnTo>
                  <a:lnTo>
                    <a:pt x="1357842" y="1638300"/>
                  </a:lnTo>
                  <a:lnTo>
                    <a:pt x="1502157" y="1676400"/>
                  </a:lnTo>
                  <a:lnTo>
                    <a:pt x="1706766" y="1727200"/>
                  </a:lnTo>
                  <a:lnTo>
                    <a:pt x="2143739" y="1828800"/>
                  </a:lnTo>
                  <a:lnTo>
                    <a:pt x="2199822" y="1828800"/>
                  </a:lnTo>
                  <a:lnTo>
                    <a:pt x="2424866" y="1879600"/>
                  </a:lnTo>
                  <a:lnTo>
                    <a:pt x="4274300" y="1879600"/>
                  </a:lnTo>
                  <a:lnTo>
                    <a:pt x="4329867" y="1866900"/>
                  </a:lnTo>
                  <a:lnTo>
                    <a:pt x="4385083" y="1866900"/>
                  </a:lnTo>
                  <a:lnTo>
                    <a:pt x="4439893" y="1854200"/>
                  </a:lnTo>
                  <a:lnTo>
                    <a:pt x="4494244" y="1854200"/>
                  </a:lnTo>
                  <a:lnTo>
                    <a:pt x="4548080" y="1841500"/>
                  </a:lnTo>
                  <a:lnTo>
                    <a:pt x="4601349" y="1841500"/>
                  </a:lnTo>
                  <a:lnTo>
                    <a:pt x="4705966" y="1816100"/>
                  </a:lnTo>
                  <a:lnTo>
                    <a:pt x="4757205" y="1816100"/>
                  </a:lnTo>
                  <a:lnTo>
                    <a:pt x="4807660" y="1803400"/>
                  </a:lnTo>
                  <a:lnTo>
                    <a:pt x="4857277" y="1803400"/>
                  </a:lnTo>
                  <a:lnTo>
                    <a:pt x="5046270" y="1778000"/>
                  </a:lnTo>
                  <a:lnTo>
                    <a:pt x="5090880" y="1765300"/>
                  </a:lnTo>
                  <a:lnTo>
                    <a:pt x="5134325" y="1765300"/>
                  </a:lnTo>
                  <a:lnTo>
                    <a:pt x="5176553" y="1752600"/>
                  </a:lnTo>
                  <a:lnTo>
                    <a:pt x="5257138" y="1752600"/>
                  </a:lnTo>
                  <a:lnTo>
                    <a:pt x="5295387" y="1739900"/>
                  </a:lnTo>
                  <a:lnTo>
                    <a:pt x="5332202" y="1739900"/>
                  </a:lnTo>
                  <a:lnTo>
                    <a:pt x="5367527" y="1727200"/>
                  </a:lnTo>
                  <a:lnTo>
                    <a:pt x="5401309" y="1727200"/>
                  </a:lnTo>
                  <a:lnTo>
                    <a:pt x="5498657" y="1714500"/>
                  </a:lnTo>
                  <a:lnTo>
                    <a:pt x="5585049" y="1701800"/>
                  </a:lnTo>
                  <a:lnTo>
                    <a:pt x="5661385" y="1689100"/>
                  </a:lnTo>
                  <a:lnTo>
                    <a:pt x="5728564" y="1689100"/>
                  </a:lnTo>
                  <a:lnTo>
                    <a:pt x="5787484" y="1676400"/>
                  </a:lnTo>
                  <a:lnTo>
                    <a:pt x="5839043" y="1663700"/>
                  </a:lnTo>
                  <a:lnTo>
                    <a:pt x="5884141" y="1651000"/>
                  </a:lnTo>
                  <a:lnTo>
                    <a:pt x="5923675" y="1651000"/>
                  </a:lnTo>
                  <a:lnTo>
                    <a:pt x="5958545" y="1638300"/>
                  </a:lnTo>
                  <a:lnTo>
                    <a:pt x="5989649" y="1625600"/>
                  </a:lnTo>
                  <a:lnTo>
                    <a:pt x="6017885" y="1625600"/>
                  </a:lnTo>
                  <a:lnTo>
                    <a:pt x="6044153" y="1612900"/>
                  </a:lnTo>
                  <a:lnTo>
                    <a:pt x="6069351" y="1600200"/>
                  </a:lnTo>
                  <a:lnTo>
                    <a:pt x="6094377" y="1600200"/>
                  </a:lnTo>
                  <a:lnTo>
                    <a:pt x="6120130" y="1587500"/>
                  </a:lnTo>
                  <a:lnTo>
                    <a:pt x="6155433" y="1574800"/>
                  </a:lnTo>
                  <a:lnTo>
                    <a:pt x="6175654" y="1574800"/>
                  </a:lnTo>
                  <a:lnTo>
                    <a:pt x="6184335" y="1562100"/>
                  </a:lnTo>
                  <a:lnTo>
                    <a:pt x="6181252" y="1562100"/>
                  </a:lnTo>
                  <a:lnTo>
                    <a:pt x="6176574" y="1549400"/>
                  </a:lnTo>
                  <a:lnTo>
                    <a:pt x="6174530" y="1524000"/>
                  </a:lnTo>
                  <a:lnTo>
                    <a:pt x="6178664" y="1498600"/>
                  </a:lnTo>
                  <a:lnTo>
                    <a:pt x="6192520" y="1447800"/>
                  </a:lnTo>
                  <a:lnTo>
                    <a:pt x="6202620" y="1409700"/>
                  </a:lnTo>
                  <a:lnTo>
                    <a:pt x="6213630" y="1371600"/>
                  </a:lnTo>
                  <a:lnTo>
                    <a:pt x="6225490" y="1333500"/>
                  </a:lnTo>
                  <a:lnTo>
                    <a:pt x="6238137" y="1282700"/>
                  </a:lnTo>
                  <a:lnTo>
                    <a:pt x="6251510" y="1244600"/>
                  </a:lnTo>
                  <a:lnTo>
                    <a:pt x="6265549" y="1193800"/>
                  </a:lnTo>
                  <a:lnTo>
                    <a:pt x="6280192" y="1130300"/>
                  </a:lnTo>
                  <a:lnTo>
                    <a:pt x="6295379" y="1079500"/>
                  </a:lnTo>
                  <a:lnTo>
                    <a:pt x="6311047" y="1028700"/>
                  </a:lnTo>
                  <a:lnTo>
                    <a:pt x="2056066" y="1028700"/>
                  </a:lnTo>
                  <a:lnTo>
                    <a:pt x="2001934" y="1016000"/>
                  </a:lnTo>
                  <a:lnTo>
                    <a:pt x="1842901" y="1016000"/>
                  </a:lnTo>
                  <a:lnTo>
                    <a:pt x="1791131" y="1003300"/>
                  </a:lnTo>
                  <a:lnTo>
                    <a:pt x="1640039" y="1003300"/>
                  </a:lnTo>
                  <a:lnTo>
                    <a:pt x="1591202" y="990600"/>
                  </a:lnTo>
                  <a:lnTo>
                    <a:pt x="1496029" y="990600"/>
                  </a:lnTo>
                  <a:lnTo>
                    <a:pt x="1449765" y="977900"/>
                  </a:lnTo>
                  <a:lnTo>
                    <a:pt x="1404431" y="977900"/>
                  </a:lnTo>
                  <a:lnTo>
                    <a:pt x="1360062" y="965200"/>
                  </a:lnTo>
                  <a:lnTo>
                    <a:pt x="1274361" y="965200"/>
                  </a:lnTo>
                  <a:lnTo>
                    <a:pt x="1233102" y="952500"/>
                  </a:lnTo>
                  <a:lnTo>
                    <a:pt x="1192950" y="952500"/>
                  </a:lnTo>
                  <a:lnTo>
                    <a:pt x="1153942" y="939800"/>
                  </a:lnTo>
                  <a:lnTo>
                    <a:pt x="1079500" y="939800"/>
                  </a:lnTo>
                  <a:lnTo>
                    <a:pt x="1002074" y="927100"/>
                  </a:lnTo>
                  <a:lnTo>
                    <a:pt x="930454" y="914400"/>
                  </a:lnTo>
                  <a:lnTo>
                    <a:pt x="864249" y="901700"/>
                  </a:lnTo>
                  <a:lnTo>
                    <a:pt x="803067" y="876300"/>
                  </a:lnTo>
                  <a:lnTo>
                    <a:pt x="746518" y="863600"/>
                  </a:lnTo>
                  <a:lnTo>
                    <a:pt x="694211" y="850900"/>
                  </a:lnTo>
                  <a:lnTo>
                    <a:pt x="645755" y="825500"/>
                  </a:lnTo>
                  <a:lnTo>
                    <a:pt x="600759" y="812800"/>
                  </a:lnTo>
                  <a:lnTo>
                    <a:pt x="558833" y="787400"/>
                  </a:lnTo>
                  <a:lnTo>
                    <a:pt x="519585" y="762000"/>
                  </a:lnTo>
                  <a:lnTo>
                    <a:pt x="482625" y="749300"/>
                  </a:lnTo>
                  <a:lnTo>
                    <a:pt x="447562" y="723900"/>
                  </a:lnTo>
                  <a:lnTo>
                    <a:pt x="414005" y="711200"/>
                  </a:lnTo>
                  <a:lnTo>
                    <a:pt x="381563" y="698500"/>
                  </a:lnTo>
                  <a:lnTo>
                    <a:pt x="349845" y="673100"/>
                  </a:lnTo>
                  <a:lnTo>
                    <a:pt x="287019" y="647700"/>
                  </a:lnTo>
                  <a:lnTo>
                    <a:pt x="229596" y="622300"/>
                  </a:lnTo>
                  <a:lnTo>
                    <a:pt x="177117" y="596900"/>
                  </a:lnTo>
                  <a:lnTo>
                    <a:pt x="130198" y="571500"/>
                  </a:lnTo>
                  <a:lnTo>
                    <a:pt x="89457" y="533400"/>
                  </a:lnTo>
                  <a:lnTo>
                    <a:pt x="55510" y="520700"/>
                  </a:lnTo>
                  <a:lnTo>
                    <a:pt x="28974" y="495300"/>
                  </a:lnTo>
                  <a:close/>
                </a:path>
                <a:path w="6880225" h="1943100">
                  <a:moveTo>
                    <a:pt x="6879742" y="12700"/>
                  </a:moveTo>
                  <a:lnTo>
                    <a:pt x="6778364" y="12700"/>
                  </a:lnTo>
                  <a:lnTo>
                    <a:pt x="6752798" y="25400"/>
                  </a:lnTo>
                  <a:lnTo>
                    <a:pt x="6724879" y="38100"/>
                  </a:lnTo>
                  <a:lnTo>
                    <a:pt x="6694678" y="50800"/>
                  </a:lnTo>
                  <a:lnTo>
                    <a:pt x="6662266" y="63500"/>
                  </a:lnTo>
                  <a:lnTo>
                    <a:pt x="6627717" y="76200"/>
                  </a:lnTo>
                  <a:lnTo>
                    <a:pt x="6591103" y="101600"/>
                  </a:lnTo>
                  <a:lnTo>
                    <a:pt x="6552494" y="114300"/>
                  </a:lnTo>
                  <a:lnTo>
                    <a:pt x="6511963" y="139700"/>
                  </a:lnTo>
                  <a:lnTo>
                    <a:pt x="6425424" y="177800"/>
                  </a:lnTo>
                  <a:lnTo>
                    <a:pt x="6379559" y="203200"/>
                  </a:lnTo>
                  <a:lnTo>
                    <a:pt x="6332061" y="228600"/>
                  </a:lnTo>
                  <a:lnTo>
                    <a:pt x="6283000" y="254000"/>
                  </a:lnTo>
                  <a:lnTo>
                    <a:pt x="6232449" y="279400"/>
                  </a:lnTo>
                  <a:lnTo>
                    <a:pt x="6180480" y="304800"/>
                  </a:lnTo>
                  <a:lnTo>
                    <a:pt x="6127165" y="330200"/>
                  </a:lnTo>
                  <a:lnTo>
                    <a:pt x="6072575" y="355600"/>
                  </a:lnTo>
                  <a:lnTo>
                    <a:pt x="6016783" y="381000"/>
                  </a:lnTo>
                  <a:lnTo>
                    <a:pt x="5901881" y="431800"/>
                  </a:lnTo>
                  <a:lnTo>
                    <a:pt x="5783033" y="482600"/>
                  </a:lnTo>
                  <a:lnTo>
                    <a:pt x="5722309" y="495300"/>
                  </a:lnTo>
                  <a:lnTo>
                    <a:pt x="5598622" y="546100"/>
                  </a:lnTo>
                  <a:lnTo>
                    <a:pt x="5535803" y="558800"/>
                  </a:lnTo>
                  <a:lnTo>
                    <a:pt x="5472430" y="584200"/>
                  </a:lnTo>
                  <a:lnTo>
                    <a:pt x="5432852" y="584200"/>
                  </a:lnTo>
                  <a:lnTo>
                    <a:pt x="5350555" y="609600"/>
                  </a:lnTo>
                  <a:lnTo>
                    <a:pt x="5264334" y="635000"/>
                  </a:lnTo>
                  <a:lnTo>
                    <a:pt x="5219852" y="635000"/>
                  </a:lnTo>
                  <a:lnTo>
                    <a:pt x="5128346" y="660400"/>
                  </a:lnTo>
                  <a:lnTo>
                    <a:pt x="4936288" y="711200"/>
                  </a:lnTo>
                  <a:lnTo>
                    <a:pt x="4886623" y="711200"/>
                  </a:lnTo>
                  <a:lnTo>
                    <a:pt x="4630399" y="774700"/>
                  </a:lnTo>
                  <a:lnTo>
                    <a:pt x="4577855" y="774700"/>
                  </a:lnTo>
                  <a:lnTo>
                    <a:pt x="4364684" y="825500"/>
                  </a:lnTo>
                  <a:lnTo>
                    <a:pt x="4310843" y="825500"/>
                  </a:lnTo>
                  <a:lnTo>
                    <a:pt x="4148647" y="863600"/>
                  </a:lnTo>
                  <a:lnTo>
                    <a:pt x="4094491" y="863600"/>
                  </a:lnTo>
                  <a:lnTo>
                    <a:pt x="3986282" y="889000"/>
                  </a:lnTo>
                  <a:lnTo>
                    <a:pt x="3932310" y="889000"/>
                  </a:lnTo>
                  <a:lnTo>
                    <a:pt x="3824830" y="914400"/>
                  </a:lnTo>
                  <a:lnTo>
                    <a:pt x="3771403" y="914400"/>
                  </a:lnTo>
                  <a:lnTo>
                    <a:pt x="3665374" y="939800"/>
                  </a:lnTo>
                  <a:lnTo>
                    <a:pt x="3612853" y="939800"/>
                  </a:lnTo>
                  <a:lnTo>
                    <a:pt x="3560713" y="952500"/>
                  </a:lnTo>
                  <a:lnTo>
                    <a:pt x="3508996" y="952500"/>
                  </a:lnTo>
                  <a:lnTo>
                    <a:pt x="3457742" y="965200"/>
                  </a:lnTo>
                  <a:lnTo>
                    <a:pt x="3406990" y="965200"/>
                  </a:lnTo>
                  <a:lnTo>
                    <a:pt x="3356780" y="977900"/>
                  </a:lnTo>
                  <a:lnTo>
                    <a:pt x="3307153" y="977900"/>
                  </a:lnTo>
                  <a:lnTo>
                    <a:pt x="3258148" y="990600"/>
                  </a:lnTo>
                  <a:lnTo>
                    <a:pt x="3162168" y="990600"/>
                  </a:lnTo>
                  <a:lnTo>
                    <a:pt x="3115272" y="1003300"/>
                  </a:lnTo>
                  <a:lnTo>
                    <a:pt x="3023870" y="1003300"/>
                  </a:lnTo>
                  <a:lnTo>
                    <a:pt x="2966071" y="1016000"/>
                  </a:lnTo>
                  <a:lnTo>
                    <a:pt x="2850300" y="1016000"/>
                  </a:lnTo>
                  <a:lnTo>
                    <a:pt x="2792400" y="1028700"/>
                  </a:lnTo>
                  <a:lnTo>
                    <a:pt x="6311047" y="1028700"/>
                  </a:lnTo>
                  <a:lnTo>
                    <a:pt x="6327137" y="965200"/>
                  </a:lnTo>
                  <a:lnTo>
                    <a:pt x="6343587" y="914400"/>
                  </a:lnTo>
                  <a:lnTo>
                    <a:pt x="6360335" y="850900"/>
                  </a:lnTo>
                  <a:lnTo>
                    <a:pt x="6377321" y="800100"/>
                  </a:lnTo>
                  <a:lnTo>
                    <a:pt x="6394484" y="736600"/>
                  </a:lnTo>
                  <a:lnTo>
                    <a:pt x="6446422" y="584200"/>
                  </a:lnTo>
                  <a:lnTo>
                    <a:pt x="6463680" y="546100"/>
                  </a:lnTo>
                  <a:lnTo>
                    <a:pt x="6480809" y="508000"/>
                  </a:lnTo>
                  <a:lnTo>
                    <a:pt x="6501539" y="469900"/>
                  </a:lnTo>
                  <a:lnTo>
                    <a:pt x="6527127" y="419100"/>
                  </a:lnTo>
                  <a:lnTo>
                    <a:pt x="6556645" y="381000"/>
                  </a:lnTo>
                  <a:lnTo>
                    <a:pt x="6589165" y="342900"/>
                  </a:lnTo>
                  <a:lnTo>
                    <a:pt x="6623761" y="304800"/>
                  </a:lnTo>
                  <a:lnTo>
                    <a:pt x="6695465" y="228600"/>
                  </a:lnTo>
                  <a:lnTo>
                    <a:pt x="6730719" y="190500"/>
                  </a:lnTo>
                  <a:lnTo>
                    <a:pt x="6764337" y="152400"/>
                  </a:lnTo>
                  <a:lnTo>
                    <a:pt x="6795391" y="127000"/>
                  </a:lnTo>
                  <a:lnTo>
                    <a:pt x="6822955" y="101600"/>
                  </a:lnTo>
                  <a:lnTo>
                    <a:pt x="6846099" y="76200"/>
                  </a:lnTo>
                  <a:lnTo>
                    <a:pt x="6863897" y="50800"/>
                  </a:lnTo>
                  <a:lnTo>
                    <a:pt x="6875421" y="38100"/>
                  </a:lnTo>
                  <a:lnTo>
                    <a:pt x="6879742" y="12700"/>
                  </a:lnTo>
                  <a:close/>
                </a:path>
                <a:path w="6880225" h="1943100">
                  <a:moveTo>
                    <a:pt x="6863069" y="0"/>
                  </a:moveTo>
                  <a:lnTo>
                    <a:pt x="6822147" y="0"/>
                  </a:lnTo>
                  <a:lnTo>
                    <a:pt x="6801504" y="12700"/>
                  </a:lnTo>
                  <a:lnTo>
                    <a:pt x="6875935" y="12700"/>
                  </a:lnTo>
                  <a:lnTo>
                    <a:pt x="686306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30299" y="3767456"/>
              <a:ext cx="6892925" cy="1989455"/>
            </a:xfrm>
            <a:custGeom>
              <a:avLst/>
              <a:gdLst/>
              <a:ahLst/>
              <a:cxnLst/>
              <a:rect l="l" t="t" r="r" b="b"/>
              <a:pathLst>
                <a:path w="6892925" h="1989454">
                  <a:moveTo>
                    <a:pt x="12700" y="544193"/>
                  </a:moveTo>
                  <a:lnTo>
                    <a:pt x="37212" y="592300"/>
                  </a:lnTo>
                  <a:lnTo>
                    <a:pt x="61019" y="627973"/>
                  </a:lnTo>
                  <a:lnTo>
                    <a:pt x="90687" y="669546"/>
                  </a:lnTo>
                  <a:lnTo>
                    <a:pt x="124835" y="715635"/>
                  </a:lnTo>
                  <a:lnTo>
                    <a:pt x="162083" y="764855"/>
                  </a:lnTo>
                  <a:lnTo>
                    <a:pt x="201051" y="815821"/>
                  </a:lnTo>
                  <a:lnTo>
                    <a:pt x="240359" y="867149"/>
                  </a:lnTo>
                  <a:lnTo>
                    <a:pt x="278626" y="917453"/>
                  </a:lnTo>
                  <a:lnTo>
                    <a:pt x="314471" y="965350"/>
                  </a:lnTo>
                  <a:lnTo>
                    <a:pt x="346516" y="1009455"/>
                  </a:lnTo>
                  <a:lnTo>
                    <a:pt x="373380" y="1048383"/>
                  </a:lnTo>
                  <a:lnTo>
                    <a:pt x="406514" y="1102013"/>
                  </a:lnTo>
                  <a:lnTo>
                    <a:pt x="435332" y="1154051"/>
                  </a:lnTo>
                  <a:lnTo>
                    <a:pt x="461114" y="1204094"/>
                  </a:lnTo>
                  <a:lnTo>
                    <a:pt x="485140" y="1251741"/>
                  </a:lnTo>
                  <a:lnTo>
                    <a:pt x="508689" y="1296591"/>
                  </a:lnTo>
                  <a:lnTo>
                    <a:pt x="533042" y="1338240"/>
                  </a:lnTo>
                  <a:lnTo>
                    <a:pt x="559479" y="1376288"/>
                  </a:lnTo>
                  <a:lnTo>
                    <a:pt x="589280" y="1410333"/>
                  </a:lnTo>
                  <a:lnTo>
                    <a:pt x="602466" y="1425563"/>
                  </a:lnTo>
                  <a:lnTo>
                    <a:pt x="609566" y="1438025"/>
                  </a:lnTo>
                  <a:lnTo>
                    <a:pt x="612180" y="1448168"/>
                  </a:lnTo>
                  <a:lnTo>
                    <a:pt x="611908" y="1456442"/>
                  </a:lnTo>
                  <a:lnTo>
                    <a:pt x="610352" y="1463296"/>
                  </a:lnTo>
                  <a:lnTo>
                    <a:pt x="609112" y="1469179"/>
                  </a:lnTo>
                  <a:lnTo>
                    <a:pt x="663679" y="1499757"/>
                  </a:lnTo>
                  <a:lnTo>
                    <a:pt x="743745" y="1520918"/>
                  </a:lnTo>
                  <a:lnTo>
                    <a:pt x="802661" y="1535209"/>
                  </a:lnTo>
                  <a:lnTo>
                    <a:pt x="876300" y="1552573"/>
                  </a:lnTo>
                  <a:lnTo>
                    <a:pt x="904999" y="1559378"/>
                  </a:lnTo>
                  <a:lnTo>
                    <a:pt x="967642" y="1574759"/>
                  </a:lnTo>
                  <a:lnTo>
                    <a:pt x="1036888" y="1592279"/>
                  </a:lnTo>
                  <a:lnTo>
                    <a:pt x="1073841" y="1601760"/>
                  </a:lnTo>
                  <a:lnTo>
                    <a:pt x="1112269" y="1611676"/>
                  </a:lnTo>
                  <a:lnTo>
                    <a:pt x="1152114" y="1621996"/>
                  </a:lnTo>
                  <a:lnTo>
                    <a:pt x="1193317" y="1632686"/>
                  </a:lnTo>
                  <a:lnTo>
                    <a:pt x="1235820" y="1643714"/>
                  </a:lnTo>
                  <a:lnTo>
                    <a:pt x="1279564" y="1655046"/>
                  </a:lnTo>
                  <a:lnTo>
                    <a:pt x="1324491" y="1666649"/>
                  </a:lnTo>
                  <a:lnTo>
                    <a:pt x="1370542" y="1678492"/>
                  </a:lnTo>
                  <a:lnTo>
                    <a:pt x="1417659" y="1690540"/>
                  </a:lnTo>
                  <a:lnTo>
                    <a:pt x="1465784" y="1702760"/>
                  </a:lnTo>
                  <a:lnTo>
                    <a:pt x="1514857" y="1715121"/>
                  </a:lnTo>
                  <a:lnTo>
                    <a:pt x="1564820" y="1727589"/>
                  </a:lnTo>
                  <a:lnTo>
                    <a:pt x="1615615" y="1740131"/>
                  </a:lnTo>
                  <a:lnTo>
                    <a:pt x="1667183" y="1752714"/>
                  </a:lnTo>
                  <a:lnTo>
                    <a:pt x="1719466" y="1765305"/>
                  </a:lnTo>
                  <a:lnTo>
                    <a:pt x="1772405" y="1777871"/>
                  </a:lnTo>
                  <a:lnTo>
                    <a:pt x="1825942" y="1790380"/>
                  </a:lnTo>
                  <a:lnTo>
                    <a:pt x="1880018" y="1802798"/>
                  </a:lnTo>
                  <a:lnTo>
                    <a:pt x="1934575" y="1815093"/>
                  </a:lnTo>
                  <a:lnTo>
                    <a:pt x="1989554" y="1827232"/>
                  </a:lnTo>
                  <a:lnTo>
                    <a:pt x="2044897" y="1839181"/>
                  </a:lnTo>
                  <a:lnTo>
                    <a:pt x="2100545" y="1850908"/>
                  </a:lnTo>
                  <a:lnTo>
                    <a:pt x="2156439" y="1862380"/>
                  </a:lnTo>
                  <a:lnTo>
                    <a:pt x="2212522" y="1873564"/>
                  </a:lnTo>
                  <a:lnTo>
                    <a:pt x="2268735" y="1884427"/>
                  </a:lnTo>
                  <a:lnTo>
                    <a:pt x="2325019" y="1894936"/>
                  </a:lnTo>
                  <a:lnTo>
                    <a:pt x="2381315" y="1905058"/>
                  </a:lnTo>
                  <a:lnTo>
                    <a:pt x="2437566" y="1914761"/>
                  </a:lnTo>
                  <a:lnTo>
                    <a:pt x="2493712" y="1924011"/>
                  </a:lnTo>
                  <a:lnTo>
                    <a:pt x="2549696" y="1932775"/>
                  </a:lnTo>
                  <a:lnTo>
                    <a:pt x="2605458" y="1941021"/>
                  </a:lnTo>
                  <a:lnTo>
                    <a:pt x="2660941" y="1948715"/>
                  </a:lnTo>
                  <a:lnTo>
                    <a:pt x="2716085" y="1955825"/>
                  </a:lnTo>
                  <a:lnTo>
                    <a:pt x="2770832" y="1962318"/>
                  </a:lnTo>
                  <a:lnTo>
                    <a:pt x="2825125" y="1968161"/>
                  </a:lnTo>
                  <a:lnTo>
                    <a:pt x="2878903" y="1973321"/>
                  </a:lnTo>
                  <a:lnTo>
                    <a:pt x="2932109" y="1977765"/>
                  </a:lnTo>
                  <a:lnTo>
                    <a:pt x="2984684" y="1981460"/>
                  </a:lnTo>
                  <a:lnTo>
                    <a:pt x="3036570" y="1984373"/>
                  </a:lnTo>
                  <a:lnTo>
                    <a:pt x="3085268" y="1986415"/>
                  </a:lnTo>
                  <a:lnTo>
                    <a:pt x="3134860" y="1987853"/>
                  </a:lnTo>
                  <a:lnTo>
                    <a:pt x="3185293" y="1988710"/>
                  </a:lnTo>
                  <a:lnTo>
                    <a:pt x="3236513" y="1989005"/>
                  </a:lnTo>
                  <a:lnTo>
                    <a:pt x="3288464" y="1988760"/>
                  </a:lnTo>
                  <a:lnTo>
                    <a:pt x="3341093" y="1987995"/>
                  </a:lnTo>
                  <a:lnTo>
                    <a:pt x="3394345" y="1986732"/>
                  </a:lnTo>
                  <a:lnTo>
                    <a:pt x="3448167" y="1984991"/>
                  </a:lnTo>
                  <a:lnTo>
                    <a:pt x="3502504" y="1982794"/>
                  </a:lnTo>
                  <a:lnTo>
                    <a:pt x="3557303" y="1980161"/>
                  </a:lnTo>
                  <a:lnTo>
                    <a:pt x="3612508" y="1977114"/>
                  </a:lnTo>
                  <a:lnTo>
                    <a:pt x="3668066" y="1973674"/>
                  </a:lnTo>
                  <a:lnTo>
                    <a:pt x="3723923" y="1969861"/>
                  </a:lnTo>
                  <a:lnTo>
                    <a:pt x="3780024" y="1965697"/>
                  </a:lnTo>
                  <a:lnTo>
                    <a:pt x="3836316" y="1961202"/>
                  </a:lnTo>
                  <a:lnTo>
                    <a:pt x="3892744" y="1956397"/>
                  </a:lnTo>
                  <a:lnTo>
                    <a:pt x="3949254" y="1951304"/>
                  </a:lnTo>
                  <a:lnTo>
                    <a:pt x="4005791" y="1945944"/>
                  </a:lnTo>
                  <a:lnTo>
                    <a:pt x="4062302" y="1940337"/>
                  </a:lnTo>
                  <a:lnTo>
                    <a:pt x="4118733" y="1934504"/>
                  </a:lnTo>
                  <a:lnTo>
                    <a:pt x="4175029" y="1928467"/>
                  </a:lnTo>
                  <a:lnTo>
                    <a:pt x="4231136" y="1922247"/>
                  </a:lnTo>
                  <a:lnTo>
                    <a:pt x="4287000" y="1915864"/>
                  </a:lnTo>
                  <a:lnTo>
                    <a:pt x="4342567" y="1909339"/>
                  </a:lnTo>
                  <a:lnTo>
                    <a:pt x="4397783" y="1902693"/>
                  </a:lnTo>
                  <a:lnTo>
                    <a:pt x="4452593" y="1895948"/>
                  </a:lnTo>
                  <a:lnTo>
                    <a:pt x="4506944" y="1889125"/>
                  </a:lnTo>
                  <a:lnTo>
                    <a:pt x="4560780" y="1882244"/>
                  </a:lnTo>
                  <a:lnTo>
                    <a:pt x="4614049" y="1875326"/>
                  </a:lnTo>
                  <a:lnTo>
                    <a:pt x="4666696" y="1868393"/>
                  </a:lnTo>
                  <a:lnTo>
                    <a:pt x="4718666" y="1861464"/>
                  </a:lnTo>
                  <a:lnTo>
                    <a:pt x="4769905" y="1854563"/>
                  </a:lnTo>
                  <a:lnTo>
                    <a:pt x="4820360" y="1847708"/>
                  </a:lnTo>
                  <a:lnTo>
                    <a:pt x="4869977" y="1840922"/>
                  </a:lnTo>
                  <a:lnTo>
                    <a:pt x="4918700" y="1834226"/>
                  </a:lnTo>
                  <a:lnTo>
                    <a:pt x="4966476" y="1827639"/>
                  </a:lnTo>
                  <a:lnTo>
                    <a:pt x="5013251" y="1821184"/>
                  </a:lnTo>
                  <a:lnTo>
                    <a:pt x="5058970" y="1814881"/>
                  </a:lnTo>
                  <a:lnTo>
                    <a:pt x="5103580" y="1808752"/>
                  </a:lnTo>
                  <a:lnTo>
                    <a:pt x="5147025" y="1802816"/>
                  </a:lnTo>
                  <a:lnTo>
                    <a:pt x="5189253" y="1797096"/>
                  </a:lnTo>
                  <a:lnTo>
                    <a:pt x="5230209" y="1791613"/>
                  </a:lnTo>
                  <a:lnTo>
                    <a:pt x="5269838" y="1786386"/>
                  </a:lnTo>
                  <a:lnTo>
                    <a:pt x="5308087" y="1781438"/>
                  </a:lnTo>
                  <a:lnTo>
                    <a:pt x="5380227" y="1772460"/>
                  </a:lnTo>
                  <a:lnTo>
                    <a:pt x="5414009" y="1768473"/>
                  </a:lnTo>
                  <a:lnTo>
                    <a:pt x="5511357" y="1756624"/>
                  </a:lnTo>
                  <a:lnTo>
                    <a:pt x="5597749" y="1745415"/>
                  </a:lnTo>
                  <a:lnTo>
                    <a:pt x="5674085" y="1734772"/>
                  </a:lnTo>
                  <a:lnTo>
                    <a:pt x="5741264" y="1724623"/>
                  </a:lnTo>
                  <a:lnTo>
                    <a:pt x="5800184" y="1714897"/>
                  </a:lnTo>
                  <a:lnTo>
                    <a:pt x="5851743" y="1705521"/>
                  </a:lnTo>
                  <a:lnTo>
                    <a:pt x="5896841" y="1696423"/>
                  </a:lnTo>
                  <a:lnTo>
                    <a:pt x="5936375" y="1687530"/>
                  </a:lnTo>
                  <a:lnTo>
                    <a:pt x="6002349" y="1670071"/>
                  </a:lnTo>
                  <a:lnTo>
                    <a:pt x="6056853" y="1652567"/>
                  </a:lnTo>
                  <a:lnTo>
                    <a:pt x="6107077" y="1634440"/>
                  </a:lnTo>
                  <a:lnTo>
                    <a:pt x="6132830" y="1624963"/>
                  </a:lnTo>
                  <a:lnTo>
                    <a:pt x="6168133" y="1613602"/>
                  </a:lnTo>
                  <a:lnTo>
                    <a:pt x="6188354" y="1608681"/>
                  </a:lnTo>
                  <a:lnTo>
                    <a:pt x="6197035" y="1606947"/>
                  </a:lnTo>
                  <a:lnTo>
                    <a:pt x="6197720" y="1605151"/>
                  </a:lnTo>
                  <a:lnTo>
                    <a:pt x="6193952" y="1600042"/>
                  </a:lnTo>
                  <a:lnTo>
                    <a:pt x="6189274" y="1588368"/>
                  </a:lnTo>
                  <a:lnTo>
                    <a:pt x="6187230" y="1566879"/>
                  </a:lnTo>
                  <a:lnTo>
                    <a:pt x="6191364" y="1532324"/>
                  </a:lnTo>
                  <a:lnTo>
                    <a:pt x="6205220" y="1481453"/>
                  </a:lnTo>
                  <a:lnTo>
                    <a:pt x="6215320" y="1450090"/>
                  </a:lnTo>
                  <a:lnTo>
                    <a:pt x="6226330" y="1413710"/>
                  </a:lnTo>
                  <a:lnTo>
                    <a:pt x="6238190" y="1372845"/>
                  </a:lnTo>
                  <a:lnTo>
                    <a:pt x="6250837" y="1328028"/>
                  </a:lnTo>
                  <a:lnTo>
                    <a:pt x="6264210" y="1279793"/>
                  </a:lnTo>
                  <a:lnTo>
                    <a:pt x="6278249" y="1228673"/>
                  </a:lnTo>
                  <a:lnTo>
                    <a:pt x="6292892" y="1175201"/>
                  </a:lnTo>
                  <a:lnTo>
                    <a:pt x="6308079" y="1119910"/>
                  </a:lnTo>
                  <a:lnTo>
                    <a:pt x="6323747" y="1063333"/>
                  </a:lnTo>
                  <a:lnTo>
                    <a:pt x="6339837" y="1006005"/>
                  </a:lnTo>
                  <a:lnTo>
                    <a:pt x="6356287" y="948458"/>
                  </a:lnTo>
                  <a:lnTo>
                    <a:pt x="6373035" y="891225"/>
                  </a:lnTo>
                  <a:lnTo>
                    <a:pt x="6390021" y="834840"/>
                  </a:lnTo>
                  <a:lnTo>
                    <a:pt x="6407184" y="779836"/>
                  </a:lnTo>
                  <a:lnTo>
                    <a:pt x="6424463" y="726746"/>
                  </a:lnTo>
                  <a:lnTo>
                    <a:pt x="6441795" y="676103"/>
                  </a:lnTo>
                  <a:lnTo>
                    <a:pt x="6459122" y="628441"/>
                  </a:lnTo>
                  <a:lnTo>
                    <a:pt x="6476380" y="584293"/>
                  </a:lnTo>
                  <a:lnTo>
                    <a:pt x="6493509" y="544193"/>
                  </a:lnTo>
                  <a:lnTo>
                    <a:pt x="6514239" y="503914"/>
                  </a:lnTo>
                  <a:lnTo>
                    <a:pt x="6539827" y="463310"/>
                  </a:lnTo>
                  <a:lnTo>
                    <a:pt x="6569345" y="422714"/>
                  </a:lnTo>
                  <a:lnTo>
                    <a:pt x="6601865" y="382458"/>
                  </a:lnTo>
                  <a:lnTo>
                    <a:pt x="6636461" y="342877"/>
                  </a:lnTo>
                  <a:lnTo>
                    <a:pt x="6672203" y="304304"/>
                  </a:lnTo>
                  <a:lnTo>
                    <a:pt x="6708165" y="267071"/>
                  </a:lnTo>
                  <a:lnTo>
                    <a:pt x="6743419" y="231511"/>
                  </a:lnTo>
                  <a:lnTo>
                    <a:pt x="6777037" y="197959"/>
                  </a:lnTo>
                  <a:lnTo>
                    <a:pt x="6808091" y="166746"/>
                  </a:lnTo>
                  <a:lnTo>
                    <a:pt x="6835655" y="138207"/>
                  </a:lnTo>
                  <a:lnTo>
                    <a:pt x="6876597" y="90482"/>
                  </a:lnTo>
                  <a:lnTo>
                    <a:pt x="6892442" y="57447"/>
                  </a:lnTo>
                  <a:lnTo>
                    <a:pt x="6888635" y="47272"/>
                  </a:lnTo>
                  <a:lnTo>
                    <a:pt x="6875769" y="41770"/>
                  </a:lnTo>
                  <a:lnTo>
                    <a:pt x="6852920" y="41273"/>
                  </a:lnTo>
                  <a:lnTo>
                    <a:pt x="6834847" y="43794"/>
                  </a:lnTo>
                  <a:lnTo>
                    <a:pt x="6791064" y="55942"/>
                  </a:lnTo>
                  <a:lnTo>
                    <a:pt x="6737579" y="76662"/>
                  </a:lnTo>
                  <a:lnTo>
                    <a:pt x="6674966" y="104872"/>
                  </a:lnTo>
                  <a:lnTo>
                    <a:pt x="6640417" y="121448"/>
                  </a:lnTo>
                  <a:lnTo>
                    <a:pt x="6603803" y="139491"/>
                  </a:lnTo>
                  <a:lnTo>
                    <a:pt x="6565194" y="158865"/>
                  </a:lnTo>
                  <a:lnTo>
                    <a:pt x="6524663" y="179436"/>
                  </a:lnTo>
                  <a:lnTo>
                    <a:pt x="6482283" y="201069"/>
                  </a:lnTo>
                  <a:lnTo>
                    <a:pt x="6438124" y="223628"/>
                  </a:lnTo>
                  <a:lnTo>
                    <a:pt x="6392259" y="246978"/>
                  </a:lnTo>
                  <a:lnTo>
                    <a:pt x="6344761" y="270984"/>
                  </a:lnTo>
                  <a:lnTo>
                    <a:pt x="6295700" y="295510"/>
                  </a:lnTo>
                  <a:lnTo>
                    <a:pt x="6245149" y="320422"/>
                  </a:lnTo>
                  <a:lnTo>
                    <a:pt x="6193180" y="345585"/>
                  </a:lnTo>
                  <a:lnTo>
                    <a:pt x="6139865" y="370862"/>
                  </a:lnTo>
                  <a:lnTo>
                    <a:pt x="6085275" y="396120"/>
                  </a:lnTo>
                  <a:lnTo>
                    <a:pt x="6029483" y="421222"/>
                  </a:lnTo>
                  <a:lnTo>
                    <a:pt x="5972561" y="446034"/>
                  </a:lnTo>
                  <a:lnTo>
                    <a:pt x="5914581" y="470420"/>
                  </a:lnTo>
                  <a:lnTo>
                    <a:pt x="5855614" y="494246"/>
                  </a:lnTo>
                  <a:lnTo>
                    <a:pt x="5795733" y="517376"/>
                  </a:lnTo>
                  <a:lnTo>
                    <a:pt x="5735009" y="539674"/>
                  </a:lnTo>
                  <a:lnTo>
                    <a:pt x="5673515" y="561006"/>
                  </a:lnTo>
                  <a:lnTo>
                    <a:pt x="5611322" y="581237"/>
                  </a:lnTo>
                  <a:lnTo>
                    <a:pt x="5548503" y="600231"/>
                  </a:lnTo>
                  <a:lnTo>
                    <a:pt x="5485130" y="617853"/>
                  </a:lnTo>
                  <a:lnTo>
                    <a:pt x="5445552" y="628159"/>
                  </a:lnTo>
                  <a:lnTo>
                    <a:pt x="5404914" y="638545"/>
                  </a:lnTo>
                  <a:lnTo>
                    <a:pt x="5363255" y="649002"/>
                  </a:lnTo>
                  <a:lnTo>
                    <a:pt x="5320615" y="659521"/>
                  </a:lnTo>
                  <a:lnTo>
                    <a:pt x="5277034" y="670091"/>
                  </a:lnTo>
                  <a:lnTo>
                    <a:pt x="5232552" y="680705"/>
                  </a:lnTo>
                  <a:lnTo>
                    <a:pt x="5187209" y="691353"/>
                  </a:lnTo>
                  <a:lnTo>
                    <a:pt x="5141046" y="702026"/>
                  </a:lnTo>
                  <a:lnTo>
                    <a:pt x="5094102" y="712715"/>
                  </a:lnTo>
                  <a:lnTo>
                    <a:pt x="5046418" y="723410"/>
                  </a:lnTo>
                  <a:lnTo>
                    <a:pt x="4998033" y="734103"/>
                  </a:lnTo>
                  <a:lnTo>
                    <a:pt x="4948988" y="744785"/>
                  </a:lnTo>
                  <a:lnTo>
                    <a:pt x="4899323" y="755445"/>
                  </a:lnTo>
                  <a:lnTo>
                    <a:pt x="4849078" y="766076"/>
                  </a:lnTo>
                  <a:lnTo>
                    <a:pt x="4798293" y="776668"/>
                  </a:lnTo>
                  <a:lnTo>
                    <a:pt x="4747008" y="787211"/>
                  </a:lnTo>
                  <a:lnTo>
                    <a:pt x="4695263" y="797698"/>
                  </a:lnTo>
                  <a:lnTo>
                    <a:pt x="4643099" y="808118"/>
                  </a:lnTo>
                  <a:lnTo>
                    <a:pt x="4590555" y="818462"/>
                  </a:lnTo>
                  <a:lnTo>
                    <a:pt x="4537671" y="828722"/>
                  </a:lnTo>
                  <a:lnTo>
                    <a:pt x="4484488" y="838888"/>
                  </a:lnTo>
                  <a:lnTo>
                    <a:pt x="4431046" y="848951"/>
                  </a:lnTo>
                  <a:lnTo>
                    <a:pt x="4377384" y="858902"/>
                  </a:lnTo>
                  <a:lnTo>
                    <a:pt x="4323543" y="868732"/>
                  </a:lnTo>
                  <a:lnTo>
                    <a:pt x="4269563" y="878432"/>
                  </a:lnTo>
                  <a:lnTo>
                    <a:pt x="4215485" y="887992"/>
                  </a:lnTo>
                  <a:lnTo>
                    <a:pt x="4161347" y="897403"/>
                  </a:lnTo>
                  <a:lnTo>
                    <a:pt x="4107191" y="906657"/>
                  </a:lnTo>
                  <a:lnTo>
                    <a:pt x="4053055" y="915744"/>
                  </a:lnTo>
                  <a:lnTo>
                    <a:pt x="3998982" y="924655"/>
                  </a:lnTo>
                  <a:lnTo>
                    <a:pt x="3945010" y="933381"/>
                  </a:lnTo>
                  <a:lnTo>
                    <a:pt x="3891179" y="941913"/>
                  </a:lnTo>
                  <a:lnTo>
                    <a:pt x="3837530" y="950241"/>
                  </a:lnTo>
                  <a:lnTo>
                    <a:pt x="3784103" y="958357"/>
                  </a:lnTo>
                  <a:lnTo>
                    <a:pt x="3730937" y="966251"/>
                  </a:lnTo>
                  <a:lnTo>
                    <a:pt x="3678074" y="973914"/>
                  </a:lnTo>
                  <a:lnTo>
                    <a:pt x="3625553" y="981338"/>
                  </a:lnTo>
                  <a:lnTo>
                    <a:pt x="3573413" y="988512"/>
                  </a:lnTo>
                  <a:lnTo>
                    <a:pt x="3521696" y="995428"/>
                  </a:lnTo>
                  <a:lnTo>
                    <a:pt x="3470442" y="1002077"/>
                  </a:lnTo>
                  <a:lnTo>
                    <a:pt x="3419690" y="1008450"/>
                  </a:lnTo>
                  <a:lnTo>
                    <a:pt x="3369480" y="1014537"/>
                  </a:lnTo>
                  <a:lnTo>
                    <a:pt x="3319853" y="1020329"/>
                  </a:lnTo>
                  <a:lnTo>
                    <a:pt x="3270848" y="1025818"/>
                  </a:lnTo>
                  <a:lnTo>
                    <a:pt x="3222507" y="1030993"/>
                  </a:lnTo>
                  <a:lnTo>
                    <a:pt x="3174868" y="1035846"/>
                  </a:lnTo>
                  <a:lnTo>
                    <a:pt x="3127972" y="1040368"/>
                  </a:lnTo>
                  <a:lnTo>
                    <a:pt x="3081859" y="1044550"/>
                  </a:lnTo>
                  <a:lnTo>
                    <a:pt x="3036570" y="1048383"/>
                  </a:lnTo>
                  <a:lnTo>
                    <a:pt x="2978771" y="1052921"/>
                  </a:lnTo>
                  <a:lnTo>
                    <a:pt x="2920903" y="1056921"/>
                  </a:lnTo>
                  <a:lnTo>
                    <a:pt x="2863000" y="1060398"/>
                  </a:lnTo>
                  <a:lnTo>
                    <a:pt x="2805100" y="1063369"/>
                  </a:lnTo>
                  <a:lnTo>
                    <a:pt x="2747236" y="1065849"/>
                  </a:lnTo>
                  <a:lnTo>
                    <a:pt x="2689445" y="1067855"/>
                  </a:lnTo>
                  <a:lnTo>
                    <a:pt x="2631763" y="1069401"/>
                  </a:lnTo>
                  <a:lnTo>
                    <a:pt x="2574225" y="1070504"/>
                  </a:lnTo>
                  <a:lnTo>
                    <a:pt x="2516867" y="1071179"/>
                  </a:lnTo>
                  <a:lnTo>
                    <a:pt x="2459725" y="1071443"/>
                  </a:lnTo>
                  <a:lnTo>
                    <a:pt x="2402834" y="1071311"/>
                  </a:lnTo>
                  <a:lnTo>
                    <a:pt x="2346230" y="1070799"/>
                  </a:lnTo>
                  <a:lnTo>
                    <a:pt x="2289949" y="1069923"/>
                  </a:lnTo>
                  <a:lnTo>
                    <a:pt x="2234026" y="1068699"/>
                  </a:lnTo>
                  <a:lnTo>
                    <a:pt x="2178498" y="1067142"/>
                  </a:lnTo>
                  <a:lnTo>
                    <a:pt x="2123399" y="1065269"/>
                  </a:lnTo>
                  <a:lnTo>
                    <a:pt x="2068766" y="1063095"/>
                  </a:lnTo>
                  <a:lnTo>
                    <a:pt x="2014634" y="1060636"/>
                  </a:lnTo>
                  <a:lnTo>
                    <a:pt x="1961038" y="1057908"/>
                  </a:lnTo>
                  <a:lnTo>
                    <a:pt x="1908016" y="1054926"/>
                  </a:lnTo>
                  <a:lnTo>
                    <a:pt x="1855601" y="1051707"/>
                  </a:lnTo>
                  <a:lnTo>
                    <a:pt x="1803831" y="1048266"/>
                  </a:lnTo>
                  <a:lnTo>
                    <a:pt x="1752740" y="1044620"/>
                  </a:lnTo>
                  <a:lnTo>
                    <a:pt x="1702364" y="1040784"/>
                  </a:lnTo>
                  <a:lnTo>
                    <a:pt x="1652739" y="1036773"/>
                  </a:lnTo>
                  <a:lnTo>
                    <a:pt x="1603902" y="1032604"/>
                  </a:lnTo>
                  <a:lnTo>
                    <a:pt x="1555886" y="1028293"/>
                  </a:lnTo>
                  <a:lnTo>
                    <a:pt x="1508729" y="1023855"/>
                  </a:lnTo>
                  <a:lnTo>
                    <a:pt x="1462465" y="1019306"/>
                  </a:lnTo>
                  <a:lnTo>
                    <a:pt x="1417131" y="1014662"/>
                  </a:lnTo>
                  <a:lnTo>
                    <a:pt x="1372762" y="1009940"/>
                  </a:lnTo>
                  <a:lnTo>
                    <a:pt x="1329393" y="1005153"/>
                  </a:lnTo>
                  <a:lnTo>
                    <a:pt x="1287061" y="1000320"/>
                  </a:lnTo>
                  <a:lnTo>
                    <a:pt x="1245802" y="995454"/>
                  </a:lnTo>
                  <a:lnTo>
                    <a:pt x="1205650" y="990573"/>
                  </a:lnTo>
                  <a:lnTo>
                    <a:pt x="1166642" y="985692"/>
                  </a:lnTo>
                  <a:lnTo>
                    <a:pt x="1128813" y="980826"/>
                  </a:lnTo>
                  <a:lnTo>
                    <a:pt x="1014774" y="964494"/>
                  </a:lnTo>
                  <a:lnTo>
                    <a:pt x="943154" y="951213"/>
                  </a:lnTo>
                  <a:lnTo>
                    <a:pt x="876949" y="936373"/>
                  </a:lnTo>
                  <a:lnTo>
                    <a:pt x="815767" y="920193"/>
                  </a:lnTo>
                  <a:lnTo>
                    <a:pt x="759218" y="902897"/>
                  </a:lnTo>
                  <a:lnTo>
                    <a:pt x="706911" y="884706"/>
                  </a:lnTo>
                  <a:lnTo>
                    <a:pt x="658455" y="865842"/>
                  </a:lnTo>
                  <a:lnTo>
                    <a:pt x="613459" y="846526"/>
                  </a:lnTo>
                  <a:lnTo>
                    <a:pt x="571533" y="826981"/>
                  </a:lnTo>
                  <a:lnTo>
                    <a:pt x="532285" y="807429"/>
                  </a:lnTo>
                  <a:lnTo>
                    <a:pt x="495325" y="788090"/>
                  </a:lnTo>
                  <a:lnTo>
                    <a:pt x="460262" y="769187"/>
                  </a:lnTo>
                  <a:lnTo>
                    <a:pt x="426705" y="750942"/>
                  </a:lnTo>
                  <a:lnTo>
                    <a:pt x="394263" y="733576"/>
                  </a:lnTo>
                  <a:lnTo>
                    <a:pt x="362545" y="717311"/>
                  </a:lnTo>
                  <a:lnTo>
                    <a:pt x="331161" y="702369"/>
                  </a:lnTo>
                  <a:lnTo>
                    <a:pt x="299719" y="688973"/>
                  </a:lnTo>
                  <a:lnTo>
                    <a:pt x="242296" y="663269"/>
                  </a:lnTo>
                  <a:lnTo>
                    <a:pt x="189817" y="634995"/>
                  </a:lnTo>
                  <a:lnTo>
                    <a:pt x="142898" y="606281"/>
                  </a:lnTo>
                  <a:lnTo>
                    <a:pt x="102157" y="579261"/>
                  </a:lnTo>
                  <a:lnTo>
                    <a:pt x="68210" y="556067"/>
                  </a:lnTo>
                  <a:lnTo>
                    <a:pt x="41674" y="538830"/>
                  </a:lnTo>
                  <a:lnTo>
                    <a:pt x="23166" y="529684"/>
                  </a:lnTo>
                  <a:lnTo>
                    <a:pt x="13302" y="530761"/>
                  </a:lnTo>
                  <a:lnTo>
                    <a:pt x="12700" y="544193"/>
                  </a:lnTo>
                  <a:close/>
                </a:path>
                <a:path w="6892925" h="1989454">
                  <a:moveTo>
                    <a:pt x="0" y="0"/>
                  </a:moveTo>
                  <a:lnTo>
                    <a:pt x="0" y="57146"/>
                  </a:lnTo>
                </a:path>
              </a:pathLst>
            </a:custGeom>
            <a:ln w="57146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53209" y="4612639"/>
              <a:ext cx="5905500" cy="515620"/>
            </a:xfrm>
            <a:custGeom>
              <a:avLst/>
              <a:gdLst/>
              <a:ahLst/>
              <a:cxnLst/>
              <a:rect l="l" t="t" r="r" b="b"/>
              <a:pathLst>
                <a:path w="5905500" h="515620">
                  <a:moveTo>
                    <a:pt x="0" y="215900"/>
                  </a:moveTo>
                  <a:lnTo>
                    <a:pt x="49884" y="225556"/>
                  </a:lnTo>
                  <a:lnTo>
                    <a:pt x="99772" y="235203"/>
                  </a:lnTo>
                  <a:lnTo>
                    <a:pt x="149664" y="244830"/>
                  </a:lnTo>
                  <a:lnTo>
                    <a:pt x="199565" y="254429"/>
                  </a:lnTo>
                  <a:lnTo>
                    <a:pt x="249476" y="263989"/>
                  </a:lnTo>
                  <a:lnTo>
                    <a:pt x="299399" y="273502"/>
                  </a:lnTo>
                  <a:lnTo>
                    <a:pt x="349338" y="282957"/>
                  </a:lnTo>
                  <a:lnTo>
                    <a:pt x="399296" y="292345"/>
                  </a:lnTo>
                  <a:lnTo>
                    <a:pt x="449274" y="301656"/>
                  </a:lnTo>
                  <a:lnTo>
                    <a:pt x="499275" y="310881"/>
                  </a:lnTo>
                  <a:lnTo>
                    <a:pt x="549302" y="320010"/>
                  </a:lnTo>
                  <a:lnTo>
                    <a:pt x="599358" y="329034"/>
                  </a:lnTo>
                  <a:lnTo>
                    <a:pt x="649444" y="337943"/>
                  </a:lnTo>
                  <a:lnTo>
                    <a:pt x="699565" y="346727"/>
                  </a:lnTo>
                  <a:lnTo>
                    <a:pt x="749721" y="355377"/>
                  </a:lnTo>
                  <a:lnTo>
                    <a:pt x="799917" y="363883"/>
                  </a:lnTo>
                  <a:lnTo>
                    <a:pt x="850154" y="372236"/>
                  </a:lnTo>
                  <a:lnTo>
                    <a:pt x="900434" y="380426"/>
                  </a:lnTo>
                  <a:lnTo>
                    <a:pt x="950762" y="388444"/>
                  </a:lnTo>
                  <a:lnTo>
                    <a:pt x="1001138" y="396279"/>
                  </a:lnTo>
                  <a:lnTo>
                    <a:pt x="1051566" y="403923"/>
                  </a:lnTo>
                  <a:lnTo>
                    <a:pt x="1102049" y="411365"/>
                  </a:lnTo>
                  <a:lnTo>
                    <a:pt x="1152589" y="418596"/>
                  </a:lnTo>
                  <a:lnTo>
                    <a:pt x="1203188" y="425608"/>
                  </a:lnTo>
                  <a:lnTo>
                    <a:pt x="1253849" y="432389"/>
                  </a:lnTo>
                  <a:lnTo>
                    <a:pt x="1304575" y="438930"/>
                  </a:lnTo>
                  <a:lnTo>
                    <a:pt x="1355368" y="445222"/>
                  </a:lnTo>
                  <a:lnTo>
                    <a:pt x="1406231" y="451256"/>
                  </a:lnTo>
                  <a:lnTo>
                    <a:pt x="1457166" y="457021"/>
                  </a:lnTo>
                  <a:lnTo>
                    <a:pt x="1508177" y="462508"/>
                  </a:lnTo>
                  <a:lnTo>
                    <a:pt x="1559265" y="467708"/>
                  </a:lnTo>
                  <a:lnTo>
                    <a:pt x="1610433" y="472611"/>
                  </a:lnTo>
                  <a:lnTo>
                    <a:pt x="1661684" y="477207"/>
                  </a:lnTo>
                  <a:lnTo>
                    <a:pt x="1713021" y="481486"/>
                  </a:lnTo>
                  <a:lnTo>
                    <a:pt x="1764445" y="485440"/>
                  </a:lnTo>
                  <a:lnTo>
                    <a:pt x="1815960" y="489058"/>
                  </a:lnTo>
                  <a:lnTo>
                    <a:pt x="1867569" y="492332"/>
                  </a:lnTo>
                  <a:lnTo>
                    <a:pt x="1919273" y="495251"/>
                  </a:lnTo>
                  <a:lnTo>
                    <a:pt x="1971075" y="497805"/>
                  </a:lnTo>
                  <a:lnTo>
                    <a:pt x="2022978" y="499986"/>
                  </a:lnTo>
                  <a:lnTo>
                    <a:pt x="2074985" y="501783"/>
                  </a:lnTo>
                  <a:lnTo>
                    <a:pt x="2127098" y="503188"/>
                  </a:lnTo>
                  <a:lnTo>
                    <a:pt x="2179319" y="504190"/>
                  </a:lnTo>
                  <a:lnTo>
                    <a:pt x="2228547" y="504638"/>
                  </a:lnTo>
                  <a:lnTo>
                    <a:pt x="2278307" y="504668"/>
                  </a:lnTo>
                  <a:lnTo>
                    <a:pt x="2328567" y="504291"/>
                  </a:lnTo>
                  <a:lnTo>
                    <a:pt x="2379295" y="503521"/>
                  </a:lnTo>
                  <a:lnTo>
                    <a:pt x="2430458" y="502372"/>
                  </a:lnTo>
                  <a:lnTo>
                    <a:pt x="2482022" y="500855"/>
                  </a:lnTo>
                  <a:lnTo>
                    <a:pt x="2533957" y="498983"/>
                  </a:lnTo>
                  <a:lnTo>
                    <a:pt x="2586228" y="496771"/>
                  </a:lnTo>
                  <a:lnTo>
                    <a:pt x="2638803" y="494230"/>
                  </a:lnTo>
                  <a:lnTo>
                    <a:pt x="2691650" y="491375"/>
                  </a:lnTo>
                  <a:lnTo>
                    <a:pt x="2744736" y="488217"/>
                  </a:lnTo>
                  <a:lnTo>
                    <a:pt x="2798028" y="484770"/>
                  </a:lnTo>
                  <a:lnTo>
                    <a:pt x="2851493" y="481046"/>
                  </a:lnTo>
                  <a:lnTo>
                    <a:pt x="2905100" y="477060"/>
                  </a:lnTo>
                  <a:lnTo>
                    <a:pt x="2958815" y="472823"/>
                  </a:lnTo>
                  <a:lnTo>
                    <a:pt x="3012606" y="468349"/>
                  </a:lnTo>
                  <a:lnTo>
                    <a:pt x="3066439" y="463651"/>
                  </a:lnTo>
                  <a:lnTo>
                    <a:pt x="3120284" y="458742"/>
                  </a:lnTo>
                  <a:lnTo>
                    <a:pt x="3174106" y="453634"/>
                  </a:lnTo>
                  <a:lnTo>
                    <a:pt x="3227873" y="448342"/>
                  </a:lnTo>
                  <a:lnTo>
                    <a:pt x="3281552" y="442877"/>
                  </a:lnTo>
                  <a:lnTo>
                    <a:pt x="3335112" y="437252"/>
                  </a:lnTo>
                  <a:lnTo>
                    <a:pt x="3388518" y="431482"/>
                  </a:lnTo>
                  <a:lnTo>
                    <a:pt x="3441739" y="425578"/>
                  </a:lnTo>
                  <a:lnTo>
                    <a:pt x="3494742" y="419554"/>
                  </a:lnTo>
                  <a:lnTo>
                    <a:pt x="3547495" y="413423"/>
                  </a:lnTo>
                  <a:lnTo>
                    <a:pt x="3599964" y="407198"/>
                  </a:lnTo>
                  <a:lnTo>
                    <a:pt x="3652116" y="400891"/>
                  </a:lnTo>
                  <a:lnTo>
                    <a:pt x="3703921" y="394516"/>
                  </a:lnTo>
                  <a:lnTo>
                    <a:pt x="3755343" y="388086"/>
                  </a:lnTo>
                  <a:lnTo>
                    <a:pt x="3806352" y="381613"/>
                  </a:lnTo>
                  <a:lnTo>
                    <a:pt x="3856914" y="375111"/>
                  </a:lnTo>
                  <a:lnTo>
                    <a:pt x="3906997" y="368593"/>
                  </a:lnTo>
                  <a:lnTo>
                    <a:pt x="3956568" y="362072"/>
                  </a:lnTo>
                  <a:lnTo>
                    <a:pt x="4005595" y="355560"/>
                  </a:lnTo>
                  <a:lnTo>
                    <a:pt x="4054044" y="349071"/>
                  </a:lnTo>
                  <a:lnTo>
                    <a:pt x="4101884" y="342618"/>
                  </a:lnTo>
                  <a:lnTo>
                    <a:pt x="4149081" y="336214"/>
                  </a:lnTo>
                  <a:lnTo>
                    <a:pt x="4195603" y="329871"/>
                  </a:lnTo>
                  <a:lnTo>
                    <a:pt x="4241417" y="323603"/>
                  </a:lnTo>
                  <a:lnTo>
                    <a:pt x="4286490" y="317422"/>
                  </a:lnTo>
                  <a:lnTo>
                    <a:pt x="4330791" y="311342"/>
                  </a:lnTo>
                  <a:lnTo>
                    <a:pt x="4374286" y="305376"/>
                  </a:lnTo>
                  <a:lnTo>
                    <a:pt x="4416942" y="299537"/>
                  </a:lnTo>
                  <a:lnTo>
                    <a:pt x="4458728" y="293837"/>
                  </a:lnTo>
                  <a:lnTo>
                    <a:pt x="4499610" y="288290"/>
                  </a:lnTo>
                  <a:lnTo>
                    <a:pt x="4565279" y="279110"/>
                  </a:lnTo>
                  <a:lnTo>
                    <a:pt x="4629254" y="269809"/>
                  </a:lnTo>
                  <a:lnTo>
                    <a:pt x="4691596" y="260391"/>
                  </a:lnTo>
                  <a:lnTo>
                    <a:pt x="4752369" y="250860"/>
                  </a:lnTo>
                  <a:lnTo>
                    <a:pt x="4811637" y="241220"/>
                  </a:lnTo>
                  <a:lnTo>
                    <a:pt x="4869464" y="231477"/>
                  </a:lnTo>
                  <a:lnTo>
                    <a:pt x="4925913" y="221634"/>
                  </a:lnTo>
                  <a:lnTo>
                    <a:pt x="4981047" y="211697"/>
                  </a:lnTo>
                  <a:lnTo>
                    <a:pt x="5034930" y="201669"/>
                  </a:lnTo>
                  <a:lnTo>
                    <a:pt x="5087626" y="191556"/>
                  </a:lnTo>
                  <a:lnTo>
                    <a:pt x="5139197" y="181362"/>
                  </a:lnTo>
                  <a:lnTo>
                    <a:pt x="5189708" y="171090"/>
                  </a:lnTo>
                  <a:lnTo>
                    <a:pt x="5239222" y="160747"/>
                  </a:lnTo>
                  <a:lnTo>
                    <a:pt x="5287803" y="150336"/>
                  </a:lnTo>
                  <a:lnTo>
                    <a:pt x="5335514" y="139861"/>
                  </a:lnTo>
                  <a:lnTo>
                    <a:pt x="5382419" y="129328"/>
                  </a:lnTo>
                  <a:lnTo>
                    <a:pt x="5428580" y="118741"/>
                  </a:lnTo>
                  <a:lnTo>
                    <a:pt x="5474063" y="108105"/>
                  </a:lnTo>
                  <a:lnTo>
                    <a:pt x="5518929" y="97423"/>
                  </a:lnTo>
                  <a:lnTo>
                    <a:pt x="5563244" y="86700"/>
                  </a:lnTo>
                  <a:lnTo>
                    <a:pt x="5607069" y="75942"/>
                  </a:lnTo>
                  <a:lnTo>
                    <a:pt x="5650470" y="65151"/>
                  </a:lnTo>
                  <a:lnTo>
                    <a:pt x="5693508" y="54334"/>
                  </a:lnTo>
                  <a:lnTo>
                    <a:pt x="5736249" y="43494"/>
                  </a:lnTo>
                  <a:lnTo>
                    <a:pt x="5778755" y="32636"/>
                  </a:lnTo>
                  <a:lnTo>
                    <a:pt x="5821089" y="21765"/>
                  </a:lnTo>
                  <a:lnTo>
                    <a:pt x="5863316" y="10884"/>
                  </a:lnTo>
                  <a:lnTo>
                    <a:pt x="5905499" y="0"/>
                  </a:lnTo>
                </a:path>
                <a:path w="5905500" h="515620">
                  <a:moveTo>
                    <a:pt x="0" y="0"/>
                  </a:moveTo>
                  <a:lnTo>
                    <a:pt x="0" y="0"/>
                  </a:lnTo>
                </a:path>
                <a:path w="5905500" h="515620">
                  <a:moveTo>
                    <a:pt x="5905499" y="515620"/>
                  </a:moveTo>
                  <a:lnTo>
                    <a:pt x="5905499" y="515620"/>
                  </a:lnTo>
                </a:path>
              </a:pathLst>
            </a:custGeom>
            <a:ln w="190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39281" y="3874134"/>
              <a:ext cx="6896734" cy="1024890"/>
            </a:xfrm>
            <a:custGeom>
              <a:avLst/>
              <a:gdLst/>
              <a:ahLst/>
              <a:cxnLst/>
              <a:rect l="l" t="t" r="r" b="b"/>
              <a:pathLst>
                <a:path w="6896734" h="1024889">
                  <a:moveTo>
                    <a:pt x="290738" y="365760"/>
                  </a:moveTo>
                  <a:lnTo>
                    <a:pt x="245117" y="375920"/>
                  </a:lnTo>
                  <a:lnTo>
                    <a:pt x="210569" y="397510"/>
                  </a:lnTo>
                  <a:lnTo>
                    <a:pt x="180546" y="422910"/>
                  </a:lnTo>
                  <a:lnTo>
                    <a:pt x="148498" y="439420"/>
                  </a:lnTo>
                  <a:lnTo>
                    <a:pt x="66080" y="455930"/>
                  </a:lnTo>
                  <a:lnTo>
                    <a:pt x="24871" y="468630"/>
                  </a:lnTo>
                  <a:lnTo>
                    <a:pt x="0" y="486410"/>
                  </a:lnTo>
                  <a:lnTo>
                    <a:pt x="3718" y="510540"/>
                  </a:lnTo>
                  <a:lnTo>
                    <a:pt x="50430" y="554990"/>
                  </a:lnTo>
                  <a:lnTo>
                    <a:pt x="86809" y="581660"/>
                  </a:lnTo>
                  <a:lnTo>
                    <a:pt x="130718" y="609600"/>
                  </a:lnTo>
                  <a:lnTo>
                    <a:pt x="181295" y="640080"/>
                  </a:lnTo>
                  <a:lnTo>
                    <a:pt x="237676" y="669290"/>
                  </a:lnTo>
                  <a:lnTo>
                    <a:pt x="298998" y="698500"/>
                  </a:lnTo>
                  <a:lnTo>
                    <a:pt x="364398" y="726440"/>
                  </a:lnTo>
                  <a:lnTo>
                    <a:pt x="401609" y="741680"/>
                  </a:lnTo>
                  <a:lnTo>
                    <a:pt x="441446" y="756920"/>
                  </a:lnTo>
                  <a:lnTo>
                    <a:pt x="483656" y="772160"/>
                  </a:lnTo>
                  <a:lnTo>
                    <a:pt x="527986" y="788670"/>
                  </a:lnTo>
                  <a:lnTo>
                    <a:pt x="574183" y="803910"/>
                  </a:lnTo>
                  <a:lnTo>
                    <a:pt x="621995" y="820420"/>
                  </a:lnTo>
                  <a:lnTo>
                    <a:pt x="671168" y="835660"/>
                  </a:lnTo>
                  <a:lnTo>
                    <a:pt x="721449" y="852170"/>
                  </a:lnTo>
                  <a:lnTo>
                    <a:pt x="772586" y="867410"/>
                  </a:lnTo>
                  <a:lnTo>
                    <a:pt x="928603" y="909320"/>
                  </a:lnTo>
                  <a:lnTo>
                    <a:pt x="1032257" y="932180"/>
                  </a:lnTo>
                  <a:lnTo>
                    <a:pt x="1083218" y="942340"/>
                  </a:lnTo>
                  <a:lnTo>
                    <a:pt x="1130613" y="951230"/>
                  </a:lnTo>
                  <a:lnTo>
                    <a:pt x="1225605" y="966470"/>
                  </a:lnTo>
                  <a:lnTo>
                    <a:pt x="1273301" y="972820"/>
                  </a:lnTo>
                  <a:lnTo>
                    <a:pt x="1417798" y="988060"/>
                  </a:lnTo>
                  <a:lnTo>
                    <a:pt x="1466599" y="991870"/>
                  </a:lnTo>
                  <a:lnTo>
                    <a:pt x="1515803" y="996950"/>
                  </a:lnTo>
                  <a:lnTo>
                    <a:pt x="1565458" y="999490"/>
                  </a:lnTo>
                  <a:lnTo>
                    <a:pt x="1615616" y="1003300"/>
                  </a:lnTo>
                  <a:lnTo>
                    <a:pt x="1924092" y="1018540"/>
                  </a:lnTo>
                  <a:lnTo>
                    <a:pt x="2179322" y="1024890"/>
                  </a:lnTo>
                  <a:lnTo>
                    <a:pt x="2499597" y="1024890"/>
                  </a:lnTo>
                  <a:lnTo>
                    <a:pt x="2761295" y="1018540"/>
                  </a:lnTo>
                  <a:lnTo>
                    <a:pt x="2968865" y="1008380"/>
                  </a:lnTo>
                  <a:lnTo>
                    <a:pt x="3020413" y="1004570"/>
                  </a:lnTo>
                  <a:lnTo>
                    <a:pt x="3071613" y="1002030"/>
                  </a:lnTo>
                  <a:lnTo>
                    <a:pt x="3223579" y="990600"/>
                  </a:lnTo>
                  <a:lnTo>
                    <a:pt x="3273839" y="985520"/>
                  </a:lnTo>
                  <a:lnTo>
                    <a:pt x="3323977" y="981710"/>
                  </a:lnTo>
                  <a:lnTo>
                    <a:pt x="3474104" y="966470"/>
                  </a:lnTo>
                  <a:lnTo>
                    <a:pt x="3524202" y="960120"/>
                  </a:lnTo>
                  <a:lnTo>
                    <a:pt x="3574402" y="955040"/>
                  </a:lnTo>
                  <a:lnTo>
                    <a:pt x="3777086" y="929640"/>
                  </a:lnTo>
                  <a:lnTo>
                    <a:pt x="3828017" y="922020"/>
                  </a:lnTo>
                  <a:lnTo>
                    <a:pt x="3878965" y="915670"/>
                  </a:lnTo>
                  <a:lnTo>
                    <a:pt x="4031880" y="892810"/>
                  </a:lnTo>
                  <a:lnTo>
                    <a:pt x="4082865" y="883920"/>
                  </a:lnTo>
                  <a:lnTo>
                    <a:pt x="4133851" y="876300"/>
                  </a:lnTo>
                  <a:lnTo>
                    <a:pt x="4337751" y="840740"/>
                  </a:lnTo>
                  <a:lnTo>
                    <a:pt x="4401400" y="828040"/>
                  </a:lnTo>
                  <a:lnTo>
                    <a:pt x="3331618" y="828040"/>
                  </a:lnTo>
                  <a:lnTo>
                    <a:pt x="3285866" y="826770"/>
                  </a:lnTo>
                  <a:lnTo>
                    <a:pt x="3239889" y="826770"/>
                  </a:lnTo>
                  <a:lnTo>
                    <a:pt x="3193565" y="825500"/>
                  </a:lnTo>
                  <a:lnTo>
                    <a:pt x="3146770" y="822960"/>
                  </a:lnTo>
                  <a:lnTo>
                    <a:pt x="3099378" y="821690"/>
                  </a:lnTo>
                  <a:lnTo>
                    <a:pt x="3002314" y="816610"/>
                  </a:lnTo>
                  <a:lnTo>
                    <a:pt x="2952394" y="812800"/>
                  </a:lnTo>
                  <a:lnTo>
                    <a:pt x="2901383" y="810260"/>
                  </a:lnTo>
                  <a:lnTo>
                    <a:pt x="2849158" y="806450"/>
                  </a:lnTo>
                  <a:lnTo>
                    <a:pt x="2795594" y="803910"/>
                  </a:lnTo>
                  <a:lnTo>
                    <a:pt x="2740568" y="800100"/>
                  </a:lnTo>
                  <a:lnTo>
                    <a:pt x="2593729" y="788670"/>
                  </a:lnTo>
                  <a:lnTo>
                    <a:pt x="2542148" y="783590"/>
                  </a:lnTo>
                  <a:lnTo>
                    <a:pt x="2381057" y="764540"/>
                  </a:lnTo>
                  <a:lnTo>
                    <a:pt x="2155582" y="734060"/>
                  </a:lnTo>
                  <a:lnTo>
                    <a:pt x="1924391" y="698500"/>
                  </a:lnTo>
                  <a:lnTo>
                    <a:pt x="1866531" y="688340"/>
                  </a:lnTo>
                  <a:lnTo>
                    <a:pt x="1808867" y="679450"/>
                  </a:lnTo>
                  <a:lnTo>
                    <a:pt x="1694570" y="659130"/>
                  </a:lnTo>
                  <a:lnTo>
                    <a:pt x="1638159" y="650240"/>
                  </a:lnTo>
                  <a:lnTo>
                    <a:pt x="1527365" y="629920"/>
                  </a:lnTo>
                  <a:lnTo>
                    <a:pt x="1473204" y="621030"/>
                  </a:lnTo>
                  <a:lnTo>
                    <a:pt x="1420014" y="610870"/>
                  </a:lnTo>
                  <a:lnTo>
                    <a:pt x="1367907" y="601980"/>
                  </a:lnTo>
                  <a:lnTo>
                    <a:pt x="1316992" y="591820"/>
                  </a:lnTo>
                  <a:lnTo>
                    <a:pt x="1042751" y="542290"/>
                  </a:lnTo>
                  <a:lnTo>
                    <a:pt x="1003286" y="534670"/>
                  </a:lnTo>
                  <a:lnTo>
                    <a:pt x="965899" y="528320"/>
                  </a:lnTo>
                  <a:lnTo>
                    <a:pt x="930702" y="521970"/>
                  </a:lnTo>
                  <a:lnTo>
                    <a:pt x="897805" y="515620"/>
                  </a:lnTo>
                  <a:lnTo>
                    <a:pt x="727436" y="486410"/>
                  </a:lnTo>
                  <a:lnTo>
                    <a:pt x="653770" y="471170"/>
                  </a:lnTo>
                  <a:lnTo>
                    <a:pt x="614608" y="452120"/>
                  </a:lnTo>
                  <a:lnTo>
                    <a:pt x="609584" y="448310"/>
                  </a:lnTo>
                  <a:lnTo>
                    <a:pt x="599067" y="444500"/>
                  </a:lnTo>
                  <a:lnTo>
                    <a:pt x="580298" y="439420"/>
                  </a:lnTo>
                  <a:lnTo>
                    <a:pt x="530803" y="425450"/>
                  </a:lnTo>
                  <a:lnTo>
                    <a:pt x="426946" y="393700"/>
                  </a:lnTo>
                  <a:lnTo>
                    <a:pt x="376816" y="379730"/>
                  </a:lnTo>
                  <a:lnTo>
                    <a:pt x="330708" y="369570"/>
                  </a:lnTo>
                  <a:lnTo>
                    <a:pt x="290738" y="365760"/>
                  </a:lnTo>
                  <a:close/>
                </a:path>
                <a:path w="6896734" h="1024889">
                  <a:moveTo>
                    <a:pt x="6893515" y="0"/>
                  </a:moveTo>
                  <a:lnTo>
                    <a:pt x="6884157" y="0"/>
                  </a:lnTo>
                  <a:lnTo>
                    <a:pt x="6867768" y="2540"/>
                  </a:lnTo>
                  <a:lnTo>
                    <a:pt x="6826628" y="11430"/>
                  </a:lnTo>
                  <a:lnTo>
                    <a:pt x="6806558" y="16510"/>
                  </a:lnTo>
                  <a:lnTo>
                    <a:pt x="6783821" y="22860"/>
                  </a:lnTo>
                  <a:lnTo>
                    <a:pt x="6758509" y="29210"/>
                  </a:lnTo>
                  <a:lnTo>
                    <a:pt x="6730714" y="36830"/>
                  </a:lnTo>
                  <a:lnTo>
                    <a:pt x="6700528" y="45720"/>
                  </a:lnTo>
                  <a:lnTo>
                    <a:pt x="6668044" y="54610"/>
                  </a:lnTo>
                  <a:lnTo>
                    <a:pt x="6633354" y="64770"/>
                  </a:lnTo>
                  <a:lnTo>
                    <a:pt x="6596550" y="76200"/>
                  </a:lnTo>
                  <a:lnTo>
                    <a:pt x="6557723" y="87630"/>
                  </a:lnTo>
                  <a:lnTo>
                    <a:pt x="6516968" y="100330"/>
                  </a:lnTo>
                  <a:lnTo>
                    <a:pt x="6474375" y="113030"/>
                  </a:lnTo>
                  <a:lnTo>
                    <a:pt x="6430037" y="127000"/>
                  </a:lnTo>
                  <a:lnTo>
                    <a:pt x="6336495" y="154940"/>
                  </a:lnTo>
                  <a:lnTo>
                    <a:pt x="5910974" y="287020"/>
                  </a:lnTo>
                  <a:lnTo>
                    <a:pt x="5853529" y="303530"/>
                  </a:lnTo>
                  <a:lnTo>
                    <a:pt x="5795445" y="322580"/>
                  </a:lnTo>
                  <a:lnTo>
                    <a:pt x="5498682" y="411480"/>
                  </a:lnTo>
                  <a:lnTo>
                    <a:pt x="5438707" y="430530"/>
                  </a:lnTo>
                  <a:lnTo>
                    <a:pt x="5318870" y="466090"/>
                  </a:lnTo>
                  <a:lnTo>
                    <a:pt x="5259193" y="482600"/>
                  </a:lnTo>
                  <a:lnTo>
                    <a:pt x="5199801" y="500380"/>
                  </a:lnTo>
                  <a:lnTo>
                    <a:pt x="5140785" y="516890"/>
                  </a:lnTo>
                  <a:lnTo>
                    <a:pt x="5082237" y="534670"/>
                  </a:lnTo>
                  <a:lnTo>
                    <a:pt x="5024251" y="551180"/>
                  </a:lnTo>
                  <a:lnTo>
                    <a:pt x="4966918" y="566420"/>
                  </a:lnTo>
                  <a:lnTo>
                    <a:pt x="4910330" y="582930"/>
                  </a:lnTo>
                  <a:lnTo>
                    <a:pt x="4854580" y="598170"/>
                  </a:lnTo>
                  <a:lnTo>
                    <a:pt x="4799759" y="612140"/>
                  </a:lnTo>
                  <a:lnTo>
                    <a:pt x="4745961" y="627380"/>
                  </a:lnTo>
                  <a:lnTo>
                    <a:pt x="4693277" y="640080"/>
                  </a:lnTo>
                  <a:lnTo>
                    <a:pt x="4641799" y="654050"/>
                  </a:lnTo>
                  <a:lnTo>
                    <a:pt x="4591620" y="666750"/>
                  </a:lnTo>
                  <a:lnTo>
                    <a:pt x="4495528" y="689610"/>
                  </a:lnTo>
                  <a:lnTo>
                    <a:pt x="4405738" y="709930"/>
                  </a:lnTo>
                  <a:lnTo>
                    <a:pt x="4363437" y="718820"/>
                  </a:lnTo>
                  <a:lnTo>
                    <a:pt x="4257971" y="739140"/>
                  </a:lnTo>
                  <a:lnTo>
                    <a:pt x="4195083" y="750570"/>
                  </a:lnTo>
                  <a:lnTo>
                    <a:pt x="4134199" y="760730"/>
                  </a:lnTo>
                  <a:lnTo>
                    <a:pt x="3962334" y="787400"/>
                  </a:lnTo>
                  <a:lnTo>
                    <a:pt x="3804051" y="806450"/>
                  </a:lnTo>
                  <a:lnTo>
                    <a:pt x="3753731" y="811530"/>
                  </a:lnTo>
                  <a:lnTo>
                    <a:pt x="3656008" y="819150"/>
                  </a:lnTo>
                  <a:lnTo>
                    <a:pt x="3561350" y="824230"/>
                  </a:lnTo>
                  <a:lnTo>
                    <a:pt x="3422945" y="828040"/>
                  </a:lnTo>
                  <a:lnTo>
                    <a:pt x="4401400" y="828040"/>
                  </a:lnTo>
                  <a:lnTo>
                    <a:pt x="4541428" y="800100"/>
                  </a:lnTo>
                  <a:lnTo>
                    <a:pt x="4589698" y="789940"/>
                  </a:lnTo>
                  <a:lnTo>
                    <a:pt x="4638735" y="778510"/>
                  </a:lnTo>
                  <a:lnTo>
                    <a:pt x="4688389" y="768350"/>
                  </a:lnTo>
                  <a:lnTo>
                    <a:pt x="4738510" y="756920"/>
                  </a:lnTo>
                  <a:lnTo>
                    <a:pt x="4788946" y="744220"/>
                  </a:lnTo>
                  <a:lnTo>
                    <a:pt x="4839549" y="732790"/>
                  </a:lnTo>
                  <a:lnTo>
                    <a:pt x="4890167" y="720090"/>
                  </a:lnTo>
                  <a:lnTo>
                    <a:pt x="4940651" y="708660"/>
                  </a:lnTo>
                  <a:lnTo>
                    <a:pt x="5185791" y="645160"/>
                  </a:lnTo>
                  <a:lnTo>
                    <a:pt x="5232312" y="633730"/>
                  </a:lnTo>
                  <a:lnTo>
                    <a:pt x="5321644" y="608330"/>
                  </a:lnTo>
                  <a:lnTo>
                    <a:pt x="5364154" y="595630"/>
                  </a:lnTo>
                  <a:lnTo>
                    <a:pt x="5405028" y="584200"/>
                  </a:lnTo>
                  <a:lnTo>
                    <a:pt x="5513966" y="549910"/>
                  </a:lnTo>
                  <a:lnTo>
                    <a:pt x="5562071" y="533400"/>
                  </a:lnTo>
                  <a:lnTo>
                    <a:pt x="5607240" y="516890"/>
                  </a:lnTo>
                  <a:lnTo>
                    <a:pt x="5692683" y="483870"/>
                  </a:lnTo>
                  <a:lnTo>
                    <a:pt x="5823295" y="429260"/>
                  </a:lnTo>
                  <a:lnTo>
                    <a:pt x="5871400" y="410210"/>
                  </a:lnTo>
                  <a:lnTo>
                    <a:pt x="5923422" y="388620"/>
                  </a:lnTo>
                  <a:lnTo>
                    <a:pt x="5980338" y="365760"/>
                  </a:lnTo>
                  <a:lnTo>
                    <a:pt x="6146879" y="302260"/>
                  </a:lnTo>
                  <a:lnTo>
                    <a:pt x="6188903" y="285750"/>
                  </a:lnTo>
                  <a:lnTo>
                    <a:pt x="6467754" y="181610"/>
                  </a:lnTo>
                  <a:lnTo>
                    <a:pt x="6514869" y="162560"/>
                  </a:lnTo>
                  <a:lnTo>
                    <a:pt x="6561078" y="144780"/>
                  </a:lnTo>
                  <a:lnTo>
                    <a:pt x="6605972" y="128270"/>
                  </a:lnTo>
                  <a:lnTo>
                    <a:pt x="6649143" y="111760"/>
                  </a:lnTo>
                  <a:lnTo>
                    <a:pt x="6764235" y="66040"/>
                  </a:lnTo>
                  <a:lnTo>
                    <a:pt x="6796431" y="52070"/>
                  </a:lnTo>
                  <a:lnTo>
                    <a:pt x="6824861" y="40640"/>
                  </a:lnTo>
                  <a:lnTo>
                    <a:pt x="6849119" y="29210"/>
                  </a:lnTo>
                  <a:lnTo>
                    <a:pt x="6868795" y="20320"/>
                  </a:lnTo>
                  <a:lnTo>
                    <a:pt x="6883481" y="12700"/>
                  </a:lnTo>
                  <a:lnTo>
                    <a:pt x="6892768" y="6350"/>
                  </a:lnTo>
                  <a:lnTo>
                    <a:pt x="6896249" y="2540"/>
                  </a:lnTo>
                  <a:lnTo>
                    <a:pt x="6893515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06169" y="3791586"/>
              <a:ext cx="6929755" cy="1107440"/>
            </a:xfrm>
            <a:custGeom>
              <a:avLst/>
              <a:gdLst/>
              <a:ahLst/>
              <a:cxnLst/>
              <a:rect l="l" t="t" r="r" b="b"/>
              <a:pathLst>
                <a:path w="6929755" h="1107439">
                  <a:moveTo>
                    <a:pt x="36830" y="592453"/>
                  </a:moveTo>
                  <a:lnTo>
                    <a:pt x="83542" y="636545"/>
                  </a:lnTo>
                  <a:lnTo>
                    <a:pt x="119920" y="663220"/>
                  </a:lnTo>
                  <a:lnTo>
                    <a:pt x="163829" y="691830"/>
                  </a:lnTo>
                  <a:lnTo>
                    <a:pt x="214406" y="721511"/>
                  </a:lnTo>
                  <a:lnTo>
                    <a:pt x="270787" y="751401"/>
                  </a:lnTo>
                  <a:lnTo>
                    <a:pt x="332109" y="780636"/>
                  </a:lnTo>
                  <a:lnTo>
                    <a:pt x="397510" y="808353"/>
                  </a:lnTo>
                  <a:lnTo>
                    <a:pt x="434721" y="823130"/>
                  </a:lnTo>
                  <a:lnTo>
                    <a:pt x="474558" y="838421"/>
                  </a:lnTo>
                  <a:lnTo>
                    <a:pt x="516768" y="854093"/>
                  </a:lnTo>
                  <a:lnTo>
                    <a:pt x="561098" y="870015"/>
                  </a:lnTo>
                  <a:lnTo>
                    <a:pt x="607295" y="886058"/>
                  </a:lnTo>
                  <a:lnTo>
                    <a:pt x="655106" y="902089"/>
                  </a:lnTo>
                  <a:lnTo>
                    <a:pt x="704279" y="917977"/>
                  </a:lnTo>
                  <a:lnTo>
                    <a:pt x="754560" y="933593"/>
                  </a:lnTo>
                  <a:lnTo>
                    <a:pt x="805698" y="948804"/>
                  </a:lnTo>
                  <a:lnTo>
                    <a:pt x="857438" y="963481"/>
                  </a:lnTo>
                  <a:lnTo>
                    <a:pt x="909528" y="977491"/>
                  </a:lnTo>
                  <a:lnTo>
                    <a:pt x="961715" y="990704"/>
                  </a:lnTo>
                  <a:lnTo>
                    <a:pt x="1013746" y="1002990"/>
                  </a:lnTo>
                  <a:lnTo>
                    <a:pt x="1065368" y="1014216"/>
                  </a:lnTo>
                  <a:lnTo>
                    <a:pt x="1116330" y="1024253"/>
                  </a:lnTo>
                  <a:lnTo>
                    <a:pt x="1163725" y="1032893"/>
                  </a:lnTo>
                  <a:lnTo>
                    <a:pt x="1211170" y="1040753"/>
                  </a:lnTo>
                  <a:lnTo>
                    <a:pt x="1258716" y="1047883"/>
                  </a:lnTo>
                  <a:lnTo>
                    <a:pt x="1306413" y="1054336"/>
                  </a:lnTo>
                  <a:lnTo>
                    <a:pt x="1354310" y="1060164"/>
                  </a:lnTo>
                  <a:lnTo>
                    <a:pt x="1402459" y="1065418"/>
                  </a:lnTo>
                  <a:lnTo>
                    <a:pt x="1450909" y="1070152"/>
                  </a:lnTo>
                  <a:lnTo>
                    <a:pt x="1499711" y="1074418"/>
                  </a:lnTo>
                  <a:lnTo>
                    <a:pt x="1548914" y="1078266"/>
                  </a:lnTo>
                  <a:lnTo>
                    <a:pt x="1598570" y="1081750"/>
                  </a:lnTo>
                  <a:lnTo>
                    <a:pt x="1648728" y="1084921"/>
                  </a:lnTo>
                  <a:lnTo>
                    <a:pt x="1699438" y="1087832"/>
                  </a:lnTo>
                  <a:lnTo>
                    <a:pt x="1750751" y="1090534"/>
                  </a:lnTo>
                  <a:lnTo>
                    <a:pt x="1802717" y="1093081"/>
                  </a:lnTo>
                  <a:lnTo>
                    <a:pt x="1855387" y="1095523"/>
                  </a:lnTo>
                  <a:lnTo>
                    <a:pt x="1908810" y="1097913"/>
                  </a:lnTo>
                  <a:lnTo>
                    <a:pt x="1957203" y="1099912"/>
                  </a:lnTo>
                  <a:lnTo>
                    <a:pt x="2006634" y="1101675"/>
                  </a:lnTo>
                  <a:lnTo>
                    <a:pt x="2056988" y="1103204"/>
                  </a:lnTo>
                  <a:lnTo>
                    <a:pt x="2108149" y="1104498"/>
                  </a:lnTo>
                  <a:lnTo>
                    <a:pt x="2160003" y="1105556"/>
                  </a:lnTo>
                  <a:lnTo>
                    <a:pt x="2212434" y="1106379"/>
                  </a:lnTo>
                  <a:lnTo>
                    <a:pt x="2265327" y="1106967"/>
                  </a:lnTo>
                  <a:lnTo>
                    <a:pt x="2318568" y="1107320"/>
                  </a:lnTo>
                  <a:lnTo>
                    <a:pt x="2372042" y="1107438"/>
                  </a:lnTo>
                  <a:lnTo>
                    <a:pt x="2425633" y="1107320"/>
                  </a:lnTo>
                  <a:lnTo>
                    <a:pt x="2479227" y="1106967"/>
                  </a:lnTo>
                  <a:lnTo>
                    <a:pt x="2532709" y="1106379"/>
                  </a:lnTo>
                  <a:lnTo>
                    <a:pt x="2585963" y="1105556"/>
                  </a:lnTo>
                  <a:lnTo>
                    <a:pt x="2638875" y="1104498"/>
                  </a:lnTo>
                  <a:lnTo>
                    <a:pt x="2691329" y="1103204"/>
                  </a:lnTo>
                  <a:lnTo>
                    <a:pt x="2743212" y="1101675"/>
                  </a:lnTo>
                  <a:lnTo>
                    <a:pt x="2794407" y="1099912"/>
                  </a:lnTo>
                  <a:lnTo>
                    <a:pt x="2844800" y="1097913"/>
                  </a:lnTo>
                  <a:lnTo>
                    <a:pt x="2897659" y="1095552"/>
                  </a:lnTo>
                  <a:lnTo>
                    <a:pt x="2950037" y="1092954"/>
                  </a:lnTo>
                  <a:lnTo>
                    <a:pt x="3001977" y="1090114"/>
                  </a:lnTo>
                  <a:lnTo>
                    <a:pt x="3053524" y="1087033"/>
                  </a:lnTo>
                  <a:lnTo>
                    <a:pt x="3104724" y="1083708"/>
                  </a:lnTo>
                  <a:lnTo>
                    <a:pt x="3155622" y="1080138"/>
                  </a:lnTo>
                  <a:lnTo>
                    <a:pt x="3206262" y="1076322"/>
                  </a:lnTo>
                  <a:lnTo>
                    <a:pt x="3256690" y="1072257"/>
                  </a:lnTo>
                  <a:lnTo>
                    <a:pt x="3306950" y="1067943"/>
                  </a:lnTo>
                  <a:lnTo>
                    <a:pt x="3357088" y="1063377"/>
                  </a:lnTo>
                  <a:lnTo>
                    <a:pt x="3407148" y="1058559"/>
                  </a:lnTo>
                  <a:lnTo>
                    <a:pt x="3457176" y="1053486"/>
                  </a:lnTo>
                  <a:lnTo>
                    <a:pt x="3507216" y="1048157"/>
                  </a:lnTo>
                  <a:lnTo>
                    <a:pt x="3557313" y="1042571"/>
                  </a:lnTo>
                  <a:lnTo>
                    <a:pt x="3607513" y="1036726"/>
                  </a:lnTo>
                  <a:lnTo>
                    <a:pt x="3657860" y="1030620"/>
                  </a:lnTo>
                  <a:lnTo>
                    <a:pt x="3708400" y="1024253"/>
                  </a:lnTo>
                  <a:lnTo>
                    <a:pt x="3759287" y="1017858"/>
                  </a:lnTo>
                  <a:lnTo>
                    <a:pt x="3810198" y="1011225"/>
                  </a:lnTo>
                  <a:lnTo>
                    <a:pt x="3861128" y="1004352"/>
                  </a:lnTo>
                  <a:lnTo>
                    <a:pt x="3912076" y="997236"/>
                  </a:lnTo>
                  <a:lnTo>
                    <a:pt x="3963038" y="989877"/>
                  </a:lnTo>
                  <a:lnTo>
                    <a:pt x="4014011" y="982274"/>
                  </a:lnTo>
                  <a:lnTo>
                    <a:pt x="4064991" y="974423"/>
                  </a:lnTo>
                  <a:lnTo>
                    <a:pt x="4115976" y="966324"/>
                  </a:lnTo>
                  <a:lnTo>
                    <a:pt x="4166963" y="957976"/>
                  </a:lnTo>
                  <a:lnTo>
                    <a:pt x="4217948" y="949376"/>
                  </a:lnTo>
                  <a:lnTo>
                    <a:pt x="4268928" y="940524"/>
                  </a:lnTo>
                  <a:lnTo>
                    <a:pt x="4319901" y="931417"/>
                  </a:lnTo>
                  <a:lnTo>
                    <a:pt x="4370863" y="922054"/>
                  </a:lnTo>
                  <a:lnTo>
                    <a:pt x="4421811" y="912434"/>
                  </a:lnTo>
                  <a:lnTo>
                    <a:pt x="4472741" y="902554"/>
                  </a:lnTo>
                  <a:lnTo>
                    <a:pt x="4523652" y="892414"/>
                  </a:lnTo>
                  <a:lnTo>
                    <a:pt x="4574540" y="882013"/>
                  </a:lnTo>
                  <a:lnTo>
                    <a:pt x="4622810" y="871647"/>
                  </a:lnTo>
                  <a:lnTo>
                    <a:pt x="4671847" y="860895"/>
                  </a:lnTo>
                  <a:lnTo>
                    <a:pt x="4721501" y="849792"/>
                  </a:lnTo>
                  <a:lnTo>
                    <a:pt x="4771621" y="838376"/>
                  </a:lnTo>
                  <a:lnTo>
                    <a:pt x="4822058" y="826683"/>
                  </a:lnTo>
                  <a:lnTo>
                    <a:pt x="4872660" y="814750"/>
                  </a:lnTo>
                  <a:lnTo>
                    <a:pt x="4923278" y="802612"/>
                  </a:lnTo>
                  <a:lnTo>
                    <a:pt x="4973762" y="790308"/>
                  </a:lnTo>
                  <a:lnTo>
                    <a:pt x="5023961" y="777873"/>
                  </a:lnTo>
                  <a:lnTo>
                    <a:pt x="5073724" y="765343"/>
                  </a:lnTo>
                  <a:lnTo>
                    <a:pt x="5122903" y="752756"/>
                  </a:lnTo>
                  <a:lnTo>
                    <a:pt x="5171345" y="740149"/>
                  </a:lnTo>
                  <a:lnTo>
                    <a:pt x="5218902" y="727557"/>
                  </a:lnTo>
                  <a:lnTo>
                    <a:pt x="5265423" y="715017"/>
                  </a:lnTo>
                  <a:lnTo>
                    <a:pt x="5310757" y="702566"/>
                  </a:lnTo>
                  <a:lnTo>
                    <a:pt x="5354755" y="690241"/>
                  </a:lnTo>
                  <a:lnTo>
                    <a:pt x="5397266" y="678077"/>
                  </a:lnTo>
                  <a:lnTo>
                    <a:pt x="5438139" y="666113"/>
                  </a:lnTo>
                  <a:lnTo>
                    <a:pt x="5495056" y="648427"/>
                  </a:lnTo>
                  <a:lnTo>
                    <a:pt x="5547077" y="631411"/>
                  </a:lnTo>
                  <a:lnTo>
                    <a:pt x="5595183" y="614836"/>
                  </a:lnTo>
                  <a:lnTo>
                    <a:pt x="5640352" y="598473"/>
                  </a:lnTo>
                  <a:lnTo>
                    <a:pt x="5683563" y="582093"/>
                  </a:lnTo>
                  <a:lnTo>
                    <a:pt x="5725795" y="565465"/>
                  </a:lnTo>
                  <a:lnTo>
                    <a:pt x="5768026" y="548361"/>
                  </a:lnTo>
                  <a:lnTo>
                    <a:pt x="5811237" y="530552"/>
                  </a:lnTo>
                  <a:lnTo>
                    <a:pt x="5856406" y="511808"/>
                  </a:lnTo>
                  <a:lnTo>
                    <a:pt x="5904512" y="491899"/>
                  </a:lnTo>
                  <a:lnTo>
                    <a:pt x="5956533" y="470597"/>
                  </a:lnTo>
                  <a:lnTo>
                    <a:pt x="6013450" y="447673"/>
                  </a:lnTo>
                  <a:lnTo>
                    <a:pt x="6069716" y="425756"/>
                  </a:lnTo>
                  <a:lnTo>
                    <a:pt x="6140327" y="398835"/>
                  </a:lnTo>
                  <a:lnTo>
                    <a:pt x="6179990" y="383837"/>
                  </a:lnTo>
                  <a:lnTo>
                    <a:pt x="6222014" y="367998"/>
                  </a:lnTo>
                  <a:lnTo>
                    <a:pt x="6265990" y="351452"/>
                  </a:lnTo>
                  <a:lnTo>
                    <a:pt x="6311511" y="334337"/>
                  </a:lnTo>
                  <a:lnTo>
                    <a:pt x="6358167" y="316788"/>
                  </a:lnTo>
                  <a:lnTo>
                    <a:pt x="6405550" y="298941"/>
                  </a:lnTo>
                  <a:lnTo>
                    <a:pt x="6453253" y="280934"/>
                  </a:lnTo>
                  <a:lnTo>
                    <a:pt x="6500865" y="262903"/>
                  </a:lnTo>
                  <a:lnTo>
                    <a:pt x="6547980" y="244983"/>
                  </a:lnTo>
                  <a:lnTo>
                    <a:pt x="6594189" y="227311"/>
                  </a:lnTo>
                  <a:lnTo>
                    <a:pt x="6639083" y="210024"/>
                  </a:lnTo>
                  <a:lnTo>
                    <a:pt x="6682254" y="193257"/>
                  </a:lnTo>
                  <a:lnTo>
                    <a:pt x="6723294" y="177147"/>
                  </a:lnTo>
                  <a:lnTo>
                    <a:pt x="6761794" y="161831"/>
                  </a:lnTo>
                  <a:lnTo>
                    <a:pt x="6797347" y="147444"/>
                  </a:lnTo>
                  <a:lnTo>
                    <a:pt x="6857973" y="122005"/>
                  </a:lnTo>
                  <a:lnTo>
                    <a:pt x="6901906" y="101920"/>
                  </a:lnTo>
                  <a:lnTo>
                    <a:pt x="6929361" y="84218"/>
                  </a:lnTo>
                  <a:lnTo>
                    <a:pt x="6926626" y="82175"/>
                  </a:lnTo>
                  <a:lnTo>
                    <a:pt x="6877050" y="89533"/>
                  </a:lnTo>
                  <a:lnTo>
                    <a:pt x="6839670" y="98445"/>
                  </a:lnTo>
                  <a:lnTo>
                    <a:pt x="6791621" y="111211"/>
                  </a:lnTo>
                  <a:lnTo>
                    <a:pt x="6733640" y="127537"/>
                  </a:lnTo>
                  <a:lnTo>
                    <a:pt x="6666465" y="147127"/>
                  </a:lnTo>
                  <a:lnTo>
                    <a:pt x="6629661" y="158055"/>
                  </a:lnTo>
                  <a:lnTo>
                    <a:pt x="6590835" y="169688"/>
                  </a:lnTo>
                  <a:lnTo>
                    <a:pt x="6550079" y="181991"/>
                  </a:lnTo>
                  <a:lnTo>
                    <a:pt x="6507486" y="194926"/>
                  </a:lnTo>
                  <a:lnTo>
                    <a:pt x="6463149" y="208456"/>
                  </a:lnTo>
                  <a:lnTo>
                    <a:pt x="6417158" y="222545"/>
                  </a:lnTo>
                  <a:lnTo>
                    <a:pt x="6369607" y="237156"/>
                  </a:lnTo>
                  <a:lnTo>
                    <a:pt x="6320587" y="252252"/>
                  </a:lnTo>
                  <a:lnTo>
                    <a:pt x="6270192" y="267796"/>
                  </a:lnTo>
                  <a:lnTo>
                    <a:pt x="6218512" y="283752"/>
                  </a:lnTo>
                  <a:lnTo>
                    <a:pt x="6165641" y="300083"/>
                  </a:lnTo>
                  <a:lnTo>
                    <a:pt x="6111671" y="316751"/>
                  </a:lnTo>
                  <a:lnTo>
                    <a:pt x="6056693" y="333720"/>
                  </a:lnTo>
                  <a:lnTo>
                    <a:pt x="6000801" y="350954"/>
                  </a:lnTo>
                  <a:lnTo>
                    <a:pt x="5944086" y="368415"/>
                  </a:lnTo>
                  <a:lnTo>
                    <a:pt x="5886640" y="386067"/>
                  </a:lnTo>
                  <a:lnTo>
                    <a:pt x="5828557" y="403873"/>
                  </a:lnTo>
                  <a:lnTo>
                    <a:pt x="5769927" y="421796"/>
                  </a:lnTo>
                  <a:lnTo>
                    <a:pt x="5710844" y="439800"/>
                  </a:lnTo>
                  <a:lnTo>
                    <a:pt x="5651399" y="457846"/>
                  </a:lnTo>
                  <a:lnTo>
                    <a:pt x="5591685" y="475900"/>
                  </a:lnTo>
                  <a:lnTo>
                    <a:pt x="5531794" y="493923"/>
                  </a:lnTo>
                  <a:lnTo>
                    <a:pt x="5471818" y="511880"/>
                  </a:lnTo>
                  <a:lnTo>
                    <a:pt x="5411850" y="529733"/>
                  </a:lnTo>
                  <a:lnTo>
                    <a:pt x="5351981" y="547445"/>
                  </a:lnTo>
                  <a:lnTo>
                    <a:pt x="5292305" y="564981"/>
                  </a:lnTo>
                  <a:lnTo>
                    <a:pt x="5232912" y="582302"/>
                  </a:lnTo>
                  <a:lnTo>
                    <a:pt x="5173896" y="599372"/>
                  </a:lnTo>
                  <a:lnTo>
                    <a:pt x="5115349" y="616155"/>
                  </a:lnTo>
                  <a:lnTo>
                    <a:pt x="5057362" y="632613"/>
                  </a:lnTo>
                  <a:lnTo>
                    <a:pt x="5000029" y="648710"/>
                  </a:lnTo>
                  <a:lnTo>
                    <a:pt x="4943441" y="664408"/>
                  </a:lnTo>
                  <a:lnTo>
                    <a:pt x="4887691" y="679672"/>
                  </a:lnTo>
                  <a:lnTo>
                    <a:pt x="4832870" y="694465"/>
                  </a:lnTo>
                  <a:lnTo>
                    <a:pt x="4779072" y="708749"/>
                  </a:lnTo>
                  <a:lnTo>
                    <a:pt x="4726388" y="722487"/>
                  </a:lnTo>
                  <a:lnTo>
                    <a:pt x="4674911" y="735644"/>
                  </a:lnTo>
                  <a:lnTo>
                    <a:pt x="4624732" y="748182"/>
                  </a:lnTo>
                  <a:lnTo>
                    <a:pt x="4575944" y="760064"/>
                  </a:lnTo>
                  <a:lnTo>
                    <a:pt x="4528640" y="771254"/>
                  </a:lnTo>
                  <a:lnTo>
                    <a:pt x="4482911" y="781714"/>
                  </a:lnTo>
                  <a:lnTo>
                    <a:pt x="4438850" y="791409"/>
                  </a:lnTo>
                  <a:lnTo>
                    <a:pt x="4396548" y="800300"/>
                  </a:lnTo>
                  <a:lnTo>
                    <a:pt x="4356100" y="808353"/>
                  </a:lnTo>
                  <a:lnTo>
                    <a:pt x="4291083" y="820659"/>
                  </a:lnTo>
                  <a:lnTo>
                    <a:pt x="4228194" y="832035"/>
                  </a:lnTo>
                  <a:lnTo>
                    <a:pt x="4167310" y="842506"/>
                  </a:lnTo>
                  <a:lnTo>
                    <a:pt x="4108306" y="852102"/>
                  </a:lnTo>
                  <a:lnTo>
                    <a:pt x="4051059" y="860850"/>
                  </a:lnTo>
                  <a:lnTo>
                    <a:pt x="3995445" y="868778"/>
                  </a:lnTo>
                  <a:lnTo>
                    <a:pt x="3941340" y="875914"/>
                  </a:lnTo>
                  <a:lnTo>
                    <a:pt x="3888621" y="882285"/>
                  </a:lnTo>
                  <a:lnTo>
                    <a:pt x="3837163" y="887920"/>
                  </a:lnTo>
                  <a:lnTo>
                    <a:pt x="3786842" y="892847"/>
                  </a:lnTo>
                  <a:lnTo>
                    <a:pt x="3737536" y="897093"/>
                  </a:lnTo>
                  <a:lnTo>
                    <a:pt x="3689119" y="900686"/>
                  </a:lnTo>
                  <a:lnTo>
                    <a:pt x="3641469" y="903654"/>
                  </a:lnTo>
                  <a:lnTo>
                    <a:pt x="3594462" y="906025"/>
                  </a:lnTo>
                  <a:lnTo>
                    <a:pt x="3547973" y="907827"/>
                  </a:lnTo>
                  <a:lnTo>
                    <a:pt x="3501879" y="909088"/>
                  </a:lnTo>
                  <a:lnTo>
                    <a:pt x="3456056" y="909836"/>
                  </a:lnTo>
                  <a:lnTo>
                    <a:pt x="3410381" y="910098"/>
                  </a:lnTo>
                  <a:lnTo>
                    <a:pt x="3364729" y="909902"/>
                  </a:lnTo>
                  <a:lnTo>
                    <a:pt x="3318977" y="909277"/>
                  </a:lnTo>
                  <a:lnTo>
                    <a:pt x="3273001" y="908250"/>
                  </a:lnTo>
                  <a:lnTo>
                    <a:pt x="3226677" y="906849"/>
                  </a:lnTo>
                  <a:lnTo>
                    <a:pt x="3179881" y="905102"/>
                  </a:lnTo>
                  <a:lnTo>
                    <a:pt x="3132490" y="903037"/>
                  </a:lnTo>
                  <a:lnTo>
                    <a:pt x="3084379" y="900681"/>
                  </a:lnTo>
                  <a:lnTo>
                    <a:pt x="3035426" y="898063"/>
                  </a:lnTo>
                  <a:lnTo>
                    <a:pt x="2985505" y="895211"/>
                  </a:lnTo>
                  <a:lnTo>
                    <a:pt x="2934494" y="892151"/>
                  </a:lnTo>
                  <a:lnTo>
                    <a:pt x="2882269" y="888913"/>
                  </a:lnTo>
                  <a:lnTo>
                    <a:pt x="2828705" y="885525"/>
                  </a:lnTo>
                  <a:lnTo>
                    <a:pt x="2773680" y="882013"/>
                  </a:lnTo>
                  <a:lnTo>
                    <a:pt x="2726161" y="878692"/>
                  </a:lnTo>
                  <a:lnTo>
                    <a:pt x="2677177" y="874727"/>
                  </a:lnTo>
                  <a:lnTo>
                    <a:pt x="2626840" y="870150"/>
                  </a:lnTo>
                  <a:lnTo>
                    <a:pt x="2575260" y="864996"/>
                  </a:lnTo>
                  <a:lnTo>
                    <a:pt x="2522547" y="859298"/>
                  </a:lnTo>
                  <a:lnTo>
                    <a:pt x="2468813" y="853091"/>
                  </a:lnTo>
                  <a:lnTo>
                    <a:pt x="2414168" y="846407"/>
                  </a:lnTo>
                  <a:lnTo>
                    <a:pt x="2358723" y="839281"/>
                  </a:lnTo>
                  <a:lnTo>
                    <a:pt x="2302589" y="831747"/>
                  </a:lnTo>
                  <a:lnTo>
                    <a:pt x="2245875" y="823838"/>
                  </a:lnTo>
                  <a:lnTo>
                    <a:pt x="2188694" y="815589"/>
                  </a:lnTo>
                  <a:lnTo>
                    <a:pt x="2131155" y="807033"/>
                  </a:lnTo>
                  <a:lnTo>
                    <a:pt x="2073370" y="798205"/>
                  </a:lnTo>
                  <a:lnTo>
                    <a:pt x="2015449" y="789137"/>
                  </a:lnTo>
                  <a:lnTo>
                    <a:pt x="1957503" y="779864"/>
                  </a:lnTo>
                  <a:lnTo>
                    <a:pt x="1899642" y="770420"/>
                  </a:lnTo>
                  <a:lnTo>
                    <a:pt x="1841978" y="760838"/>
                  </a:lnTo>
                  <a:lnTo>
                    <a:pt x="1784621" y="751152"/>
                  </a:lnTo>
                  <a:lnTo>
                    <a:pt x="1727681" y="741397"/>
                  </a:lnTo>
                  <a:lnTo>
                    <a:pt x="1671270" y="731606"/>
                  </a:lnTo>
                  <a:lnTo>
                    <a:pt x="1615499" y="721812"/>
                  </a:lnTo>
                  <a:lnTo>
                    <a:pt x="1560477" y="712051"/>
                  </a:lnTo>
                  <a:lnTo>
                    <a:pt x="1506316" y="702355"/>
                  </a:lnTo>
                  <a:lnTo>
                    <a:pt x="1453126" y="692758"/>
                  </a:lnTo>
                  <a:lnTo>
                    <a:pt x="1401018" y="683295"/>
                  </a:lnTo>
                  <a:lnTo>
                    <a:pt x="1350103" y="673999"/>
                  </a:lnTo>
                  <a:lnTo>
                    <a:pt x="1300492" y="664904"/>
                  </a:lnTo>
                  <a:lnTo>
                    <a:pt x="1252294" y="656043"/>
                  </a:lnTo>
                  <a:lnTo>
                    <a:pt x="1205622" y="647452"/>
                  </a:lnTo>
                  <a:lnTo>
                    <a:pt x="1160586" y="639163"/>
                  </a:lnTo>
                  <a:lnTo>
                    <a:pt x="1117296" y="631210"/>
                  </a:lnTo>
                  <a:lnTo>
                    <a:pt x="1075863" y="623627"/>
                  </a:lnTo>
                  <a:lnTo>
                    <a:pt x="1036397" y="616449"/>
                  </a:lnTo>
                  <a:lnTo>
                    <a:pt x="963813" y="603439"/>
                  </a:lnTo>
                  <a:lnTo>
                    <a:pt x="900430" y="592453"/>
                  </a:lnTo>
                  <a:lnTo>
                    <a:pt x="820833" y="578975"/>
                  </a:lnTo>
                  <a:lnTo>
                    <a:pt x="760547" y="568134"/>
                  </a:lnTo>
                  <a:lnTo>
                    <a:pt x="716815" y="559552"/>
                  </a:lnTo>
                  <a:lnTo>
                    <a:pt x="667989" y="547642"/>
                  </a:lnTo>
                  <a:lnTo>
                    <a:pt x="647719" y="534231"/>
                  </a:lnTo>
                  <a:lnTo>
                    <a:pt x="642696" y="530834"/>
                  </a:lnTo>
                  <a:lnTo>
                    <a:pt x="632178" y="526661"/>
                  </a:lnTo>
                  <a:lnTo>
                    <a:pt x="613410" y="521333"/>
                  </a:lnTo>
                  <a:lnTo>
                    <a:pt x="563915" y="507498"/>
                  </a:lnTo>
                  <a:lnTo>
                    <a:pt x="512092" y="491511"/>
                  </a:lnTo>
                  <a:lnTo>
                    <a:pt x="460057" y="475454"/>
                  </a:lnTo>
                  <a:lnTo>
                    <a:pt x="409927" y="461407"/>
                  </a:lnTo>
                  <a:lnTo>
                    <a:pt x="363819" y="451453"/>
                  </a:lnTo>
                  <a:lnTo>
                    <a:pt x="323850" y="447673"/>
                  </a:lnTo>
                  <a:lnTo>
                    <a:pt x="278229" y="457396"/>
                  </a:lnTo>
                  <a:lnTo>
                    <a:pt x="243681" y="479740"/>
                  </a:lnTo>
                  <a:lnTo>
                    <a:pt x="213657" y="504465"/>
                  </a:lnTo>
                  <a:lnTo>
                    <a:pt x="181610" y="521333"/>
                  </a:lnTo>
                  <a:lnTo>
                    <a:pt x="144485" y="529095"/>
                  </a:lnTo>
                  <a:lnTo>
                    <a:pt x="99192" y="538320"/>
                  </a:lnTo>
                  <a:lnTo>
                    <a:pt x="57983" y="550776"/>
                  </a:lnTo>
                  <a:lnTo>
                    <a:pt x="33111" y="568231"/>
                  </a:lnTo>
                  <a:lnTo>
                    <a:pt x="36830" y="592453"/>
                  </a:lnTo>
                  <a:close/>
                </a:path>
                <a:path w="6929755" h="1107439">
                  <a:moveTo>
                    <a:pt x="0" y="0"/>
                  </a:moveTo>
                  <a:lnTo>
                    <a:pt x="0" y="57146"/>
                  </a:lnTo>
                </a:path>
              </a:pathLst>
            </a:custGeom>
            <a:ln w="57146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84959" y="4339589"/>
              <a:ext cx="205740" cy="276860"/>
            </a:xfrm>
            <a:custGeom>
              <a:avLst/>
              <a:gdLst/>
              <a:ahLst/>
              <a:cxnLst/>
              <a:rect l="l" t="t" r="r" b="b"/>
              <a:pathLst>
                <a:path w="205739" h="276860">
                  <a:moveTo>
                    <a:pt x="146050" y="0"/>
                  </a:moveTo>
                  <a:lnTo>
                    <a:pt x="0" y="240030"/>
                  </a:lnTo>
                  <a:lnTo>
                    <a:pt x="59690" y="276860"/>
                  </a:lnTo>
                  <a:lnTo>
                    <a:pt x="205740" y="3683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84959" y="4339589"/>
              <a:ext cx="205740" cy="276860"/>
            </a:xfrm>
            <a:custGeom>
              <a:avLst/>
              <a:gdLst/>
              <a:ahLst/>
              <a:cxnLst/>
              <a:rect l="l" t="t" r="r" b="b"/>
              <a:pathLst>
                <a:path w="205739" h="276860">
                  <a:moveTo>
                    <a:pt x="0" y="240030"/>
                  </a:moveTo>
                  <a:lnTo>
                    <a:pt x="146050" y="0"/>
                  </a:lnTo>
                  <a:lnTo>
                    <a:pt x="205740" y="36830"/>
                  </a:lnTo>
                  <a:lnTo>
                    <a:pt x="59690" y="276860"/>
                  </a:lnTo>
                  <a:lnTo>
                    <a:pt x="0" y="240030"/>
                  </a:lnTo>
                  <a:close/>
                </a:path>
                <a:path w="205739" h="276860">
                  <a:moveTo>
                    <a:pt x="0" y="240030"/>
                  </a:moveTo>
                  <a:lnTo>
                    <a:pt x="0" y="240030"/>
                  </a:lnTo>
                </a:path>
                <a:path w="205739" h="276860">
                  <a:moveTo>
                    <a:pt x="205740" y="36830"/>
                  </a:moveTo>
                  <a:lnTo>
                    <a:pt x="205740" y="36830"/>
                  </a:lnTo>
                </a:path>
              </a:pathLst>
            </a:custGeom>
            <a:ln w="28393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62709" y="4258310"/>
              <a:ext cx="205740" cy="274320"/>
            </a:xfrm>
            <a:custGeom>
              <a:avLst/>
              <a:gdLst/>
              <a:ahLst/>
              <a:cxnLst/>
              <a:rect l="l" t="t" r="r" b="b"/>
              <a:pathLst>
                <a:path w="205740" h="274320">
                  <a:moveTo>
                    <a:pt x="146050" y="0"/>
                  </a:moveTo>
                  <a:lnTo>
                    <a:pt x="0" y="238759"/>
                  </a:lnTo>
                  <a:lnTo>
                    <a:pt x="59690" y="274319"/>
                  </a:lnTo>
                  <a:lnTo>
                    <a:pt x="205740" y="35559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62709" y="4258310"/>
              <a:ext cx="205740" cy="274320"/>
            </a:xfrm>
            <a:custGeom>
              <a:avLst/>
              <a:gdLst/>
              <a:ahLst/>
              <a:cxnLst/>
              <a:rect l="l" t="t" r="r" b="b"/>
              <a:pathLst>
                <a:path w="205740" h="274320">
                  <a:moveTo>
                    <a:pt x="0" y="238759"/>
                  </a:moveTo>
                  <a:lnTo>
                    <a:pt x="146050" y="0"/>
                  </a:lnTo>
                  <a:lnTo>
                    <a:pt x="205740" y="35559"/>
                  </a:lnTo>
                  <a:lnTo>
                    <a:pt x="59690" y="274319"/>
                  </a:lnTo>
                  <a:lnTo>
                    <a:pt x="0" y="238759"/>
                  </a:lnTo>
                  <a:close/>
                </a:path>
                <a:path w="205740" h="274320">
                  <a:moveTo>
                    <a:pt x="0" y="238759"/>
                  </a:moveTo>
                  <a:lnTo>
                    <a:pt x="0" y="238759"/>
                  </a:lnTo>
                </a:path>
                <a:path w="205740" h="274320">
                  <a:moveTo>
                    <a:pt x="205740" y="35559"/>
                  </a:moveTo>
                  <a:lnTo>
                    <a:pt x="205740" y="35559"/>
                  </a:lnTo>
                </a:path>
              </a:pathLst>
            </a:custGeom>
            <a:ln w="28393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62809" y="4436110"/>
              <a:ext cx="191770" cy="356870"/>
            </a:xfrm>
            <a:custGeom>
              <a:avLst/>
              <a:gdLst/>
              <a:ahLst/>
              <a:cxnLst/>
              <a:rect l="l" t="t" r="r" b="b"/>
              <a:pathLst>
                <a:path w="191769" h="356870">
                  <a:moveTo>
                    <a:pt x="120650" y="0"/>
                  </a:moveTo>
                  <a:lnTo>
                    <a:pt x="0" y="331469"/>
                  </a:lnTo>
                  <a:lnTo>
                    <a:pt x="69850" y="356869"/>
                  </a:lnTo>
                  <a:lnTo>
                    <a:pt x="191769" y="254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62809" y="4436110"/>
              <a:ext cx="191770" cy="356870"/>
            </a:xfrm>
            <a:custGeom>
              <a:avLst/>
              <a:gdLst/>
              <a:ahLst/>
              <a:cxnLst/>
              <a:rect l="l" t="t" r="r" b="b"/>
              <a:pathLst>
                <a:path w="191769" h="356870">
                  <a:moveTo>
                    <a:pt x="0" y="331469"/>
                  </a:moveTo>
                  <a:lnTo>
                    <a:pt x="120650" y="0"/>
                  </a:lnTo>
                  <a:lnTo>
                    <a:pt x="191769" y="25400"/>
                  </a:lnTo>
                  <a:lnTo>
                    <a:pt x="69850" y="356869"/>
                  </a:lnTo>
                  <a:lnTo>
                    <a:pt x="0" y="331469"/>
                  </a:lnTo>
                  <a:close/>
                </a:path>
                <a:path w="191769" h="356870">
                  <a:moveTo>
                    <a:pt x="0" y="331469"/>
                  </a:moveTo>
                  <a:lnTo>
                    <a:pt x="0" y="331469"/>
                  </a:lnTo>
                </a:path>
                <a:path w="191769" h="356870">
                  <a:moveTo>
                    <a:pt x="191769" y="25400"/>
                  </a:moveTo>
                  <a:lnTo>
                    <a:pt x="191769" y="25400"/>
                  </a:lnTo>
                </a:path>
              </a:pathLst>
            </a:custGeom>
            <a:ln w="28393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466873" y="4651783"/>
              <a:ext cx="142693" cy="2468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570480" y="3822700"/>
              <a:ext cx="85090" cy="76200"/>
            </a:xfrm>
            <a:custGeom>
              <a:avLst/>
              <a:gdLst/>
              <a:ahLst/>
              <a:cxnLst/>
              <a:rect l="l" t="t" r="r" b="b"/>
              <a:pathLst>
                <a:path w="85089" h="76200">
                  <a:moveTo>
                    <a:pt x="85089" y="0"/>
                  </a:moveTo>
                  <a:lnTo>
                    <a:pt x="0" y="44450"/>
                  </a:lnTo>
                  <a:lnTo>
                    <a:pt x="69850" y="7620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570480" y="3822700"/>
              <a:ext cx="113030" cy="76200"/>
            </a:xfrm>
            <a:custGeom>
              <a:avLst/>
              <a:gdLst/>
              <a:ahLst/>
              <a:cxnLst/>
              <a:rect l="l" t="t" r="r" b="b"/>
              <a:pathLst>
                <a:path w="113030" h="76200">
                  <a:moveTo>
                    <a:pt x="69850" y="76200"/>
                  </a:moveTo>
                  <a:lnTo>
                    <a:pt x="0" y="44450"/>
                  </a:lnTo>
                  <a:lnTo>
                    <a:pt x="85089" y="0"/>
                  </a:lnTo>
                  <a:lnTo>
                    <a:pt x="69850" y="76200"/>
                  </a:lnTo>
                  <a:close/>
                </a:path>
                <a:path w="113030" h="76200">
                  <a:moveTo>
                    <a:pt x="113030" y="54610"/>
                  </a:moveTo>
                  <a:lnTo>
                    <a:pt x="113030" y="54610"/>
                  </a:lnTo>
                </a:path>
                <a:path w="113030" h="76200">
                  <a:moveTo>
                    <a:pt x="0" y="44450"/>
                  </a:moveTo>
                  <a:lnTo>
                    <a:pt x="0" y="44450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52369" y="4061459"/>
              <a:ext cx="313690" cy="439420"/>
            </a:xfrm>
            <a:custGeom>
              <a:avLst/>
              <a:gdLst/>
              <a:ahLst/>
              <a:cxnLst/>
              <a:rect l="l" t="t" r="r" b="b"/>
              <a:pathLst>
                <a:path w="313689" h="439420">
                  <a:moveTo>
                    <a:pt x="99060" y="0"/>
                  </a:moveTo>
                  <a:lnTo>
                    <a:pt x="0" y="62229"/>
                  </a:lnTo>
                  <a:lnTo>
                    <a:pt x="288290" y="439419"/>
                  </a:lnTo>
                  <a:lnTo>
                    <a:pt x="313690" y="42290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52369" y="4061459"/>
              <a:ext cx="313690" cy="463550"/>
            </a:xfrm>
            <a:custGeom>
              <a:avLst/>
              <a:gdLst/>
              <a:ahLst/>
              <a:cxnLst/>
              <a:rect l="l" t="t" r="r" b="b"/>
              <a:pathLst>
                <a:path w="313689" h="463550">
                  <a:moveTo>
                    <a:pt x="99060" y="0"/>
                  </a:moveTo>
                  <a:lnTo>
                    <a:pt x="313690" y="422909"/>
                  </a:lnTo>
                  <a:lnTo>
                    <a:pt x="288290" y="439419"/>
                  </a:lnTo>
                  <a:lnTo>
                    <a:pt x="0" y="62229"/>
                  </a:lnTo>
                  <a:lnTo>
                    <a:pt x="99060" y="0"/>
                  </a:lnTo>
                  <a:close/>
                </a:path>
                <a:path w="313689" h="463550">
                  <a:moveTo>
                    <a:pt x="99060" y="0"/>
                  </a:moveTo>
                  <a:lnTo>
                    <a:pt x="99060" y="0"/>
                  </a:lnTo>
                </a:path>
                <a:path w="313689" h="463550">
                  <a:moveTo>
                    <a:pt x="251460" y="463550"/>
                  </a:moveTo>
                  <a:lnTo>
                    <a:pt x="251460" y="463550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48559" y="3855719"/>
              <a:ext cx="252729" cy="306070"/>
            </a:xfrm>
            <a:custGeom>
              <a:avLst/>
              <a:gdLst/>
              <a:ahLst/>
              <a:cxnLst/>
              <a:rect l="l" t="t" r="r" b="b"/>
              <a:pathLst>
                <a:path w="252730" h="306070">
                  <a:moveTo>
                    <a:pt x="127000" y="0"/>
                  </a:moveTo>
                  <a:lnTo>
                    <a:pt x="0" y="265429"/>
                  </a:lnTo>
                  <a:lnTo>
                    <a:pt x="62229" y="306069"/>
                  </a:lnTo>
                  <a:lnTo>
                    <a:pt x="252729" y="81279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448559" y="3855719"/>
              <a:ext cx="252729" cy="326390"/>
            </a:xfrm>
            <a:custGeom>
              <a:avLst/>
              <a:gdLst/>
              <a:ahLst/>
              <a:cxnLst/>
              <a:rect l="l" t="t" r="r" b="b"/>
              <a:pathLst>
                <a:path w="252730" h="326389">
                  <a:moveTo>
                    <a:pt x="127000" y="0"/>
                  </a:moveTo>
                  <a:lnTo>
                    <a:pt x="0" y="265429"/>
                  </a:lnTo>
                  <a:lnTo>
                    <a:pt x="62229" y="306069"/>
                  </a:lnTo>
                  <a:lnTo>
                    <a:pt x="252729" y="81279"/>
                  </a:lnTo>
                  <a:lnTo>
                    <a:pt x="127000" y="0"/>
                  </a:lnTo>
                  <a:close/>
                </a:path>
                <a:path w="252730" h="326389">
                  <a:moveTo>
                    <a:pt x="127000" y="0"/>
                  </a:moveTo>
                  <a:lnTo>
                    <a:pt x="127000" y="0"/>
                  </a:lnTo>
                </a:path>
                <a:path w="252730" h="326389">
                  <a:moveTo>
                    <a:pt x="92709" y="326389"/>
                  </a:moveTo>
                  <a:lnTo>
                    <a:pt x="92709" y="326389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03500" y="4434839"/>
              <a:ext cx="198120" cy="370840"/>
            </a:xfrm>
            <a:custGeom>
              <a:avLst/>
              <a:gdLst/>
              <a:ahLst/>
              <a:cxnLst/>
              <a:rect l="l" t="t" r="r" b="b"/>
              <a:pathLst>
                <a:path w="198119" h="370839">
                  <a:moveTo>
                    <a:pt x="198119" y="0"/>
                  </a:moveTo>
                  <a:lnTo>
                    <a:pt x="0" y="0"/>
                  </a:lnTo>
                  <a:lnTo>
                    <a:pt x="49530" y="370840"/>
                  </a:lnTo>
                  <a:lnTo>
                    <a:pt x="148589" y="37084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3500" y="4434839"/>
              <a:ext cx="198120" cy="370840"/>
            </a:xfrm>
            <a:custGeom>
              <a:avLst/>
              <a:gdLst/>
              <a:ahLst/>
              <a:cxnLst/>
              <a:rect l="l" t="t" r="r" b="b"/>
              <a:pathLst>
                <a:path w="198119" h="370839">
                  <a:moveTo>
                    <a:pt x="0" y="0"/>
                  </a:moveTo>
                  <a:lnTo>
                    <a:pt x="49530" y="370840"/>
                  </a:lnTo>
                  <a:lnTo>
                    <a:pt x="148589" y="370840"/>
                  </a:lnTo>
                  <a:lnTo>
                    <a:pt x="198119" y="0"/>
                  </a:lnTo>
                  <a:lnTo>
                    <a:pt x="0" y="0"/>
                  </a:lnTo>
                  <a:close/>
                </a:path>
                <a:path w="198119" h="370839">
                  <a:moveTo>
                    <a:pt x="0" y="0"/>
                  </a:moveTo>
                  <a:lnTo>
                    <a:pt x="0" y="0"/>
                  </a:lnTo>
                </a:path>
                <a:path w="198119" h="370839">
                  <a:moveTo>
                    <a:pt x="198119" y="370840"/>
                  </a:moveTo>
                  <a:lnTo>
                    <a:pt x="198119" y="370840"/>
                  </a:lnTo>
                </a:path>
              </a:pathLst>
            </a:custGeom>
            <a:ln w="9344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937509" y="3829050"/>
              <a:ext cx="83820" cy="76200"/>
            </a:xfrm>
            <a:custGeom>
              <a:avLst/>
              <a:gdLst/>
              <a:ahLst/>
              <a:cxnLst/>
              <a:rect l="l" t="t" r="r" b="b"/>
              <a:pathLst>
                <a:path w="83819" h="76200">
                  <a:moveTo>
                    <a:pt x="0" y="0"/>
                  </a:moveTo>
                  <a:lnTo>
                    <a:pt x="13969" y="76200"/>
                  </a:lnTo>
                  <a:lnTo>
                    <a:pt x="83819" y="4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908299" y="3829050"/>
              <a:ext cx="113030" cy="76200"/>
            </a:xfrm>
            <a:custGeom>
              <a:avLst/>
              <a:gdLst/>
              <a:ahLst/>
              <a:cxnLst/>
              <a:rect l="l" t="t" r="r" b="b"/>
              <a:pathLst>
                <a:path w="113030" h="76200">
                  <a:moveTo>
                    <a:pt x="43180" y="76200"/>
                  </a:moveTo>
                  <a:lnTo>
                    <a:pt x="113030" y="44450"/>
                  </a:lnTo>
                  <a:lnTo>
                    <a:pt x="29210" y="0"/>
                  </a:lnTo>
                  <a:lnTo>
                    <a:pt x="43180" y="76200"/>
                  </a:lnTo>
                  <a:close/>
                </a:path>
                <a:path w="113030" h="76200">
                  <a:moveTo>
                    <a:pt x="0" y="54610"/>
                  </a:moveTo>
                  <a:lnTo>
                    <a:pt x="0" y="54610"/>
                  </a:lnTo>
                </a:path>
                <a:path w="113030" h="76200">
                  <a:moveTo>
                    <a:pt x="113030" y="44450"/>
                  </a:moveTo>
                  <a:lnTo>
                    <a:pt x="113030" y="44450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25749" y="4067809"/>
              <a:ext cx="313690" cy="440690"/>
            </a:xfrm>
            <a:custGeom>
              <a:avLst/>
              <a:gdLst/>
              <a:ahLst/>
              <a:cxnLst/>
              <a:rect l="l" t="t" r="r" b="b"/>
              <a:pathLst>
                <a:path w="313689" h="440689">
                  <a:moveTo>
                    <a:pt x="214630" y="0"/>
                  </a:moveTo>
                  <a:lnTo>
                    <a:pt x="0" y="424179"/>
                  </a:lnTo>
                  <a:lnTo>
                    <a:pt x="25400" y="440689"/>
                  </a:lnTo>
                  <a:lnTo>
                    <a:pt x="313689" y="62229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25749" y="4067809"/>
              <a:ext cx="313690" cy="463550"/>
            </a:xfrm>
            <a:custGeom>
              <a:avLst/>
              <a:gdLst/>
              <a:ahLst/>
              <a:cxnLst/>
              <a:rect l="l" t="t" r="r" b="b"/>
              <a:pathLst>
                <a:path w="313689" h="463550">
                  <a:moveTo>
                    <a:pt x="214630" y="0"/>
                  </a:moveTo>
                  <a:lnTo>
                    <a:pt x="0" y="424179"/>
                  </a:lnTo>
                  <a:lnTo>
                    <a:pt x="25400" y="440689"/>
                  </a:lnTo>
                  <a:lnTo>
                    <a:pt x="313689" y="62229"/>
                  </a:lnTo>
                  <a:lnTo>
                    <a:pt x="214630" y="0"/>
                  </a:lnTo>
                  <a:close/>
                </a:path>
                <a:path w="313689" h="463550">
                  <a:moveTo>
                    <a:pt x="214630" y="0"/>
                  </a:moveTo>
                  <a:lnTo>
                    <a:pt x="214630" y="0"/>
                  </a:lnTo>
                </a:path>
                <a:path w="313689" h="463550">
                  <a:moveTo>
                    <a:pt x="62230" y="463550"/>
                  </a:moveTo>
                  <a:lnTo>
                    <a:pt x="62230" y="463550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91790" y="3862069"/>
              <a:ext cx="252729" cy="306070"/>
            </a:xfrm>
            <a:custGeom>
              <a:avLst/>
              <a:gdLst/>
              <a:ahLst/>
              <a:cxnLst/>
              <a:rect l="l" t="t" r="r" b="b"/>
              <a:pathLst>
                <a:path w="252730" h="306070">
                  <a:moveTo>
                    <a:pt x="124460" y="0"/>
                  </a:moveTo>
                  <a:lnTo>
                    <a:pt x="0" y="81279"/>
                  </a:lnTo>
                  <a:lnTo>
                    <a:pt x="189230" y="306069"/>
                  </a:lnTo>
                  <a:lnTo>
                    <a:pt x="252730" y="265429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91790" y="3862069"/>
              <a:ext cx="252729" cy="326390"/>
            </a:xfrm>
            <a:custGeom>
              <a:avLst/>
              <a:gdLst/>
              <a:ahLst/>
              <a:cxnLst/>
              <a:rect l="l" t="t" r="r" b="b"/>
              <a:pathLst>
                <a:path w="252730" h="326389">
                  <a:moveTo>
                    <a:pt x="124460" y="0"/>
                  </a:moveTo>
                  <a:lnTo>
                    <a:pt x="252730" y="265429"/>
                  </a:lnTo>
                  <a:lnTo>
                    <a:pt x="189230" y="306069"/>
                  </a:lnTo>
                  <a:lnTo>
                    <a:pt x="0" y="81279"/>
                  </a:lnTo>
                  <a:lnTo>
                    <a:pt x="124460" y="0"/>
                  </a:lnTo>
                  <a:close/>
                </a:path>
                <a:path w="252730" h="326389">
                  <a:moveTo>
                    <a:pt x="124460" y="0"/>
                  </a:moveTo>
                  <a:lnTo>
                    <a:pt x="124460" y="0"/>
                  </a:lnTo>
                </a:path>
                <a:path w="252730" h="326389">
                  <a:moveTo>
                    <a:pt x="158750" y="326389"/>
                  </a:moveTo>
                  <a:lnTo>
                    <a:pt x="158750" y="326389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01619" y="4446269"/>
              <a:ext cx="196850" cy="370840"/>
            </a:xfrm>
            <a:custGeom>
              <a:avLst/>
              <a:gdLst/>
              <a:ahLst/>
              <a:cxnLst/>
              <a:rect l="l" t="t" r="r" b="b"/>
              <a:pathLst>
                <a:path w="196850" h="370839">
                  <a:moveTo>
                    <a:pt x="196850" y="0"/>
                  </a:moveTo>
                  <a:lnTo>
                    <a:pt x="0" y="0"/>
                  </a:lnTo>
                  <a:lnTo>
                    <a:pt x="48260" y="370839"/>
                  </a:lnTo>
                  <a:lnTo>
                    <a:pt x="147319" y="370839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01619" y="4446269"/>
              <a:ext cx="196850" cy="370840"/>
            </a:xfrm>
            <a:custGeom>
              <a:avLst/>
              <a:gdLst/>
              <a:ahLst/>
              <a:cxnLst/>
              <a:rect l="l" t="t" r="r" b="b"/>
              <a:pathLst>
                <a:path w="196850" h="370839">
                  <a:moveTo>
                    <a:pt x="0" y="0"/>
                  </a:moveTo>
                  <a:lnTo>
                    <a:pt x="48260" y="370839"/>
                  </a:lnTo>
                  <a:lnTo>
                    <a:pt x="147319" y="370839"/>
                  </a:lnTo>
                  <a:lnTo>
                    <a:pt x="196850" y="0"/>
                  </a:lnTo>
                  <a:lnTo>
                    <a:pt x="0" y="0"/>
                  </a:lnTo>
                  <a:close/>
                </a:path>
                <a:path w="196850" h="370839">
                  <a:moveTo>
                    <a:pt x="0" y="0"/>
                  </a:moveTo>
                  <a:lnTo>
                    <a:pt x="0" y="0"/>
                  </a:lnTo>
                </a:path>
                <a:path w="196850" h="370839">
                  <a:moveTo>
                    <a:pt x="196850" y="370839"/>
                  </a:moveTo>
                  <a:lnTo>
                    <a:pt x="196850" y="370839"/>
                  </a:lnTo>
                </a:path>
              </a:pathLst>
            </a:custGeom>
            <a:ln w="9344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51430" y="3827779"/>
              <a:ext cx="495300" cy="647700"/>
            </a:xfrm>
            <a:custGeom>
              <a:avLst/>
              <a:gdLst/>
              <a:ahLst/>
              <a:cxnLst/>
              <a:rect l="l" t="t" r="r" b="b"/>
              <a:pathLst>
                <a:path w="495300" h="647700">
                  <a:moveTo>
                    <a:pt x="392430" y="0"/>
                  </a:moveTo>
                  <a:lnTo>
                    <a:pt x="102869" y="0"/>
                  </a:lnTo>
                  <a:lnTo>
                    <a:pt x="0" y="647700"/>
                  </a:lnTo>
                  <a:lnTo>
                    <a:pt x="495300" y="647700"/>
                  </a:lnTo>
                  <a:lnTo>
                    <a:pt x="39243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51430" y="3827779"/>
              <a:ext cx="495300" cy="647700"/>
            </a:xfrm>
            <a:custGeom>
              <a:avLst/>
              <a:gdLst/>
              <a:ahLst/>
              <a:cxnLst/>
              <a:rect l="l" t="t" r="r" b="b"/>
              <a:pathLst>
                <a:path w="495300" h="647700">
                  <a:moveTo>
                    <a:pt x="0" y="647700"/>
                  </a:moveTo>
                  <a:lnTo>
                    <a:pt x="102869" y="0"/>
                  </a:lnTo>
                  <a:lnTo>
                    <a:pt x="392430" y="0"/>
                  </a:lnTo>
                  <a:lnTo>
                    <a:pt x="495300" y="647700"/>
                  </a:lnTo>
                  <a:lnTo>
                    <a:pt x="0" y="647700"/>
                  </a:lnTo>
                  <a:close/>
                </a:path>
                <a:path w="495300" h="647700">
                  <a:moveTo>
                    <a:pt x="0" y="647700"/>
                  </a:moveTo>
                  <a:lnTo>
                    <a:pt x="0" y="647700"/>
                  </a:lnTo>
                </a:path>
                <a:path w="495300" h="647700">
                  <a:moveTo>
                    <a:pt x="495300" y="0"/>
                  </a:moveTo>
                  <a:lnTo>
                    <a:pt x="495300" y="0"/>
                  </a:lnTo>
                </a:path>
              </a:pathLst>
            </a:custGeom>
            <a:ln w="9344">
              <a:solidFill>
                <a:srgbClr val="66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8440" y="3785870"/>
              <a:ext cx="99060" cy="41910"/>
            </a:xfrm>
            <a:custGeom>
              <a:avLst/>
              <a:gdLst/>
              <a:ahLst/>
              <a:cxnLst/>
              <a:rect l="l" t="t" r="r" b="b"/>
              <a:pathLst>
                <a:path w="99060" h="41910">
                  <a:moveTo>
                    <a:pt x="99060" y="0"/>
                  </a:moveTo>
                  <a:lnTo>
                    <a:pt x="0" y="0"/>
                  </a:lnTo>
                  <a:lnTo>
                    <a:pt x="0" y="41909"/>
                  </a:lnTo>
                  <a:lnTo>
                    <a:pt x="99060" y="41909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58440" y="3785870"/>
              <a:ext cx="99060" cy="41910"/>
            </a:xfrm>
            <a:custGeom>
              <a:avLst/>
              <a:gdLst/>
              <a:ahLst/>
              <a:cxnLst/>
              <a:rect l="l" t="t" r="r" b="b"/>
              <a:pathLst>
                <a:path w="99060" h="41910">
                  <a:moveTo>
                    <a:pt x="49530" y="41909"/>
                  </a:moveTo>
                  <a:lnTo>
                    <a:pt x="0" y="41909"/>
                  </a:lnTo>
                  <a:lnTo>
                    <a:pt x="0" y="0"/>
                  </a:lnTo>
                  <a:lnTo>
                    <a:pt x="99060" y="0"/>
                  </a:lnTo>
                  <a:lnTo>
                    <a:pt x="99060" y="41909"/>
                  </a:lnTo>
                  <a:lnTo>
                    <a:pt x="49530" y="41909"/>
                  </a:lnTo>
                  <a:close/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47087" y="3591967"/>
              <a:ext cx="66018" cy="1299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95213" y="3591967"/>
              <a:ext cx="66018" cy="1299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77159" y="3529329"/>
              <a:ext cx="254000" cy="271780"/>
            </a:xfrm>
            <a:custGeom>
              <a:avLst/>
              <a:gdLst/>
              <a:ahLst/>
              <a:cxnLst/>
              <a:rect l="l" t="t" r="r" b="b"/>
              <a:pathLst>
                <a:path w="254000" h="271779">
                  <a:moveTo>
                    <a:pt x="127000" y="0"/>
                  </a:moveTo>
                  <a:lnTo>
                    <a:pt x="85994" y="6817"/>
                  </a:lnTo>
                  <a:lnTo>
                    <a:pt x="51023" y="25887"/>
                  </a:lnTo>
                  <a:lnTo>
                    <a:pt x="23855" y="55138"/>
                  </a:lnTo>
                  <a:lnTo>
                    <a:pt x="6258" y="92496"/>
                  </a:lnTo>
                  <a:lnTo>
                    <a:pt x="0" y="135890"/>
                  </a:lnTo>
                  <a:lnTo>
                    <a:pt x="6258" y="179283"/>
                  </a:lnTo>
                  <a:lnTo>
                    <a:pt x="23855" y="216641"/>
                  </a:lnTo>
                  <a:lnTo>
                    <a:pt x="51023" y="245892"/>
                  </a:lnTo>
                  <a:lnTo>
                    <a:pt x="85994" y="264962"/>
                  </a:lnTo>
                  <a:lnTo>
                    <a:pt x="127000" y="271780"/>
                  </a:lnTo>
                  <a:lnTo>
                    <a:pt x="167518" y="264962"/>
                  </a:lnTo>
                  <a:lnTo>
                    <a:pt x="202427" y="245892"/>
                  </a:lnTo>
                  <a:lnTo>
                    <a:pt x="229778" y="216641"/>
                  </a:lnTo>
                  <a:lnTo>
                    <a:pt x="247619" y="179283"/>
                  </a:lnTo>
                  <a:lnTo>
                    <a:pt x="254000" y="135890"/>
                  </a:lnTo>
                  <a:lnTo>
                    <a:pt x="247619" y="92496"/>
                  </a:lnTo>
                  <a:lnTo>
                    <a:pt x="229778" y="55138"/>
                  </a:lnTo>
                  <a:lnTo>
                    <a:pt x="202427" y="25887"/>
                  </a:lnTo>
                  <a:lnTo>
                    <a:pt x="167518" y="6817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77159" y="3529329"/>
              <a:ext cx="254000" cy="271780"/>
            </a:xfrm>
            <a:custGeom>
              <a:avLst/>
              <a:gdLst/>
              <a:ahLst/>
              <a:cxnLst/>
              <a:rect l="l" t="t" r="r" b="b"/>
              <a:pathLst>
                <a:path w="254000" h="271779">
                  <a:moveTo>
                    <a:pt x="127000" y="0"/>
                  </a:moveTo>
                  <a:lnTo>
                    <a:pt x="167518" y="6817"/>
                  </a:lnTo>
                  <a:lnTo>
                    <a:pt x="202427" y="25887"/>
                  </a:lnTo>
                  <a:lnTo>
                    <a:pt x="229778" y="55138"/>
                  </a:lnTo>
                  <a:lnTo>
                    <a:pt x="247619" y="92496"/>
                  </a:lnTo>
                  <a:lnTo>
                    <a:pt x="254000" y="135890"/>
                  </a:lnTo>
                  <a:lnTo>
                    <a:pt x="247619" y="179283"/>
                  </a:lnTo>
                  <a:lnTo>
                    <a:pt x="229778" y="216641"/>
                  </a:lnTo>
                  <a:lnTo>
                    <a:pt x="202427" y="245892"/>
                  </a:lnTo>
                  <a:lnTo>
                    <a:pt x="167518" y="264962"/>
                  </a:lnTo>
                  <a:lnTo>
                    <a:pt x="127000" y="271780"/>
                  </a:lnTo>
                  <a:lnTo>
                    <a:pt x="85994" y="264962"/>
                  </a:lnTo>
                  <a:lnTo>
                    <a:pt x="51023" y="245892"/>
                  </a:lnTo>
                  <a:lnTo>
                    <a:pt x="23855" y="216641"/>
                  </a:lnTo>
                  <a:lnTo>
                    <a:pt x="6258" y="179283"/>
                  </a:lnTo>
                  <a:lnTo>
                    <a:pt x="0" y="135890"/>
                  </a:lnTo>
                  <a:lnTo>
                    <a:pt x="6258" y="92496"/>
                  </a:lnTo>
                  <a:lnTo>
                    <a:pt x="23855" y="55138"/>
                  </a:lnTo>
                  <a:lnTo>
                    <a:pt x="51023" y="25887"/>
                  </a:lnTo>
                  <a:lnTo>
                    <a:pt x="85994" y="6817"/>
                  </a:lnTo>
                  <a:lnTo>
                    <a:pt x="127000" y="0"/>
                  </a:lnTo>
                  <a:close/>
                </a:path>
                <a:path w="254000" h="271779">
                  <a:moveTo>
                    <a:pt x="0" y="0"/>
                  </a:moveTo>
                  <a:lnTo>
                    <a:pt x="0" y="0"/>
                  </a:lnTo>
                </a:path>
                <a:path w="254000" h="271779">
                  <a:moveTo>
                    <a:pt x="254000" y="271780"/>
                  </a:moveTo>
                  <a:lnTo>
                    <a:pt x="254000" y="271780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38449" y="3628390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24130" y="0"/>
                  </a:moveTo>
                  <a:lnTo>
                    <a:pt x="7619" y="0"/>
                  </a:lnTo>
                  <a:lnTo>
                    <a:pt x="0" y="6350"/>
                  </a:lnTo>
                  <a:lnTo>
                    <a:pt x="0" y="22860"/>
                  </a:lnTo>
                  <a:lnTo>
                    <a:pt x="7619" y="30480"/>
                  </a:lnTo>
                  <a:lnTo>
                    <a:pt x="24130" y="30480"/>
                  </a:lnTo>
                  <a:lnTo>
                    <a:pt x="31750" y="22860"/>
                  </a:lnTo>
                  <a:lnTo>
                    <a:pt x="31750" y="63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38449" y="3628390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16510" y="0"/>
                  </a:moveTo>
                  <a:lnTo>
                    <a:pt x="24130" y="0"/>
                  </a:lnTo>
                  <a:lnTo>
                    <a:pt x="31750" y="6350"/>
                  </a:lnTo>
                  <a:lnTo>
                    <a:pt x="31750" y="15240"/>
                  </a:lnTo>
                  <a:lnTo>
                    <a:pt x="31750" y="22860"/>
                  </a:lnTo>
                  <a:lnTo>
                    <a:pt x="24130" y="30480"/>
                  </a:lnTo>
                  <a:lnTo>
                    <a:pt x="16510" y="30480"/>
                  </a:lnTo>
                  <a:lnTo>
                    <a:pt x="7619" y="30480"/>
                  </a:lnTo>
                  <a:lnTo>
                    <a:pt x="0" y="22860"/>
                  </a:lnTo>
                  <a:lnTo>
                    <a:pt x="0" y="15240"/>
                  </a:lnTo>
                  <a:lnTo>
                    <a:pt x="0" y="6350"/>
                  </a:lnTo>
                  <a:lnTo>
                    <a:pt x="7619" y="0"/>
                  </a:lnTo>
                  <a:lnTo>
                    <a:pt x="16510" y="0"/>
                  </a:lnTo>
                  <a:close/>
                </a:path>
                <a:path w="31750" h="30479">
                  <a:moveTo>
                    <a:pt x="0" y="0"/>
                  </a:moveTo>
                  <a:lnTo>
                    <a:pt x="0" y="0"/>
                  </a:lnTo>
                </a:path>
                <a:path w="31750" h="30479">
                  <a:moveTo>
                    <a:pt x="31750" y="30480"/>
                  </a:moveTo>
                  <a:lnTo>
                    <a:pt x="31750" y="30480"/>
                  </a:lnTo>
                </a:path>
              </a:pathLst>
            </a:custGeom>
            <a:ln w="283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28290" y="3632200"/>
              <a:ext cx="63500" cy="16510"/>
            </a:xfrm>
            <a:custGeom>
              <a:avLst/>
              <a:gdLst/>
              <a:ahLst/>
              <a:cxnLst/>
              <a:rect l="l" t="t" r="r" b="b"/>
              <a:pathLst>
                <a:path w="63500" h="16510">
                  <a:moveTo>
                    <a:pt x="0" y="16510"/>
                  </a:moveTo>
                  <a:lnTo>
                    <a:pt x="7818" y="10179"/>
                  </a:lnTo>
                  <a:lnTo>
                    <a:pt x="15875" y="4921"/>
                  </a:lnTo>
                  <a:lnTo>
                    <a:pt x="23931" y="1329"/>
                  </a:lnTo>
                  <a:lnTo>
                    <a:pt x="31750" y="0"/>
                  </a:lnTo>
                  <a:lnTo>
                    <a:pt x="39568" y="1329"/>
                  </a:lnTo>
                  <a:lnTo>
                    <a:pt x="47625" y="4921"/>
                  </a:lnTo>
                  <a:lnTo>
                    <a:pt x="55681" y="10179"/>
                  </a:lnTo>
                  <a:lnTo>
                    <a:pt x="63500" y="1651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28290" y="362267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9048"/>
                  </a:moveTo>
                  <a:lnTo>
                    <a:pt x="0" y="0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891790" y="364870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821940" y="3642359"/>
              <a:ext cx="63500" cy="16510"/>
            </a:xfrm>
            <a:custGeom>
              <a:avLst/>
              <a:gdLst/>
              <a:ahLst/>
              <a:cxnLst/>
              <a:rect l="l" t="t" r="r" b="b"/>
              <a:pathLst>
                <a:path w="63500" h="16510">
                  <a:moveTo>
                    <a:pt x="0" y="0"/>
                  </a:moveTo>
                  <a:lnTo>
                    <a:pt x="7818" y="5794"/>
                  </a:lnTo>
                  <a:lnTo>
                    <a:pt x="15875" y="11112"/>
                  </a:lnTo>
                  <a:lnTo>
                    <a:pt x="23931" y="15001"/>
                  </a:lnTo>
                  <a:lnTo>
                    <a:pt x="31750" y="16509"/>
                  </a:lnTo>
                  <a:lnTo>
                    <a:pt x="40104" y="15001"/>
                  </a:lnTo>
                  <a:lnTo>
                    <a:pt x="48101" y="11112"/>
                  </a:lnTo>
                  <a:lnTo>
                    <a:pt x="55860" y="5794"/>
                  </a:lnTo>
                  <a:lnTo>
                    <a:pt x="63500" y="0"/>
                  </a:lnTo>
                </a:path>
                <a:path w="63500" h="16510">
                  <a:moveTo>
                    <a:pt x="0" y="16509"/>
                  </a:moveTo>
                  <a:lnTo>
                    <a:pt x="0" y="16509"/>
                  </a:lnTo>
                </a:path>
                <a:path w="63500" h="16510">
                  <a:moveTo>
                    <a:pt x="63500" y="0"/>
                  </a:moveTo>
                  <a:lnTo>
                    <a:pt x="63500" y="0"/>
                  </a:lnTo>
                </a:path>
              </a:pathLst>
            </a:custGeom>
            <a:ln w="28393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734309" y="3627120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80" h="29210">
                  <a:moveTo>
                    <a:pt x="24129" y="0"/>
                  </a:moveTo>
                  <a:lnTo>
                    <a:pt x="6350" y="0"/>
                  </a:lnTo>
                  <a:lnTo>
                    <a:pt x="0" y="6349"/>
                  </a:lnTo>
                  <a:lnTo>
                    <a:pt x="0" y="22859"/>
                  </a:lnTo>
                  <a:lnTo>
                    <a:pt x="6350" y="29209"/>
                  </a:lnTo>
                  <a:lnTo>
                    <a:pt x="24129" y="29209"/>
                  </a:lnTo>
                  <a:lnTo>
                    <a:pt x="30479" y="22859"/>
                  </a:lnTo>
                  <a:lnTo>
                    <a:pt x="30479" y="634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33040" y="3627120"/>
              <a:ext cx="31750" cy="29209"/>
            </a:xfrm>
            <a:custGeom>
              <a:avLst/>
              <a:gdLst/>
              <a:ahLst/>
              <a:cxnLst/>
              <a:rect l="l" t="t" r="r" b="b"/>
              <a:pathLst>
                <a:path w="31750" h="29210">
                  <a:moveTo>
                    <a:pt x="16510" y="0"/>
                  </a:moveTo>
                  <a:lnTo>
                    <a:pt x="7620" y="0"/>
                  </a:lnTo>
                  <a:lnTo>
                    <a:pt x="1270" y="6349"/>
                  </a:lnTo>
                  <a:lnTo>
                    <a:pt x="1270" y="13969"/>
                  </a:lnTo>
                  <a:lnTo>
                    <a:pt x="1270" y="22859"/>
                  </a:lnTo>
                  <a:lnTo>
                    <a:pt x="7620" y="29209"/>
                  </a:lnTo>
                  <a:lnTo>
                    <a:pt x="16510" y="29209"/>
                  </a:lnTo>
                  <a:lnTo>
                    <a:pt x="25400" y="29209"/>
                  </a:lnTo>
                  <a:lnTo>
                    <a:pt x="31750" y="22859"/>
                  </a:lnTo>
                  <a:lnTo>
                    <a:pt x="31750" y="13969"/>
                  </a:lnTo>
                  <a:lnTo>
                    <a:pt x="31750" y="6349"/>
                  </a:lnTo>
                  <a:lnTo>
                    <a:pt x="25400" y="0"/>
                  </a:lnTo>
                  <a:lnTo>
                    <a:pt x="16510" y="0"/>
                  </a:lnTo>
                  <a:close/>
                </a:path>
                <a:path w="31750" h="29210">
                  <a:moveTo>
                    <a:pt x="31750" y="0"/>
                  </a:moveTo>
                  <a:lnTo>
                    <a:pt x="31750" y="0"/>
                  </a:lnTo>
                </a:path>
                <a:path w="31750" h="29210">
                  <a:moveTo>
                    <a:pt x="0" y="29209"/>
                  </a:moveTo>
                  <a:lnTo>
                    <a:pt x="0" y="29209"/>
                  </a:lnTo>
                </a:path>
              </a:pathLst>
            </a:custGeom>
            <a:ln w="283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712719" y="3629659"/>
              <a:ext cx="63500" cy="16510"/>
            </a:xfrm>
            <a:custGeom>
              <a:avLst/>
              <a:gdLst/>
              <a:ahLst/>
              <a:cxnLst/>
              <a:rect l="l" t="t" r="r" b="b"/>
              <a:pathLst>
                <a:path w="63500" h="16510">
                  <a:moveTo>
                    <a:pt x="63500" y="16509"/>
                  </a:moveTo>
                  <a:lnTo>
                    <a:pt x="55681" y="10715"/>
                  </a:lnTo>
                  <a:lnTo>
                    <a:pt x="47625" y="5397"/>
                  </a:lnTo>
                  <a:lnTo>
                    <a:pt x="39568" y="1508"/>
                  </a:lnTo>
                  <a:lnTo>
                    <a:pt x="31750" y="0"/>
                  </a:lnTo>
                  <a:lnTo>
                    <a:pt x="23931" y="1508"/>
                  </a:lnTo>
                  <a:lnTo>
                    <a:pt x="15875" y="5397"/>
                  </a:lnTo>
                  <a:lnTo>
                    <a:pt x="7818" y="10715"/>
                  </a:lnTo>
                  <a:lnTo>
                    <a:pt x="0" y="16509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76219" y="362013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9048"/>
                  </a:moveTo>
                  <a:lnTo>
                    <a:pt x="0" y="0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12719" y="3646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19069" y="3639820"/>
              <a:ext cx="63500" cy="16510"/>
            </a:xfrm>
            <a:custGeom>
              <a:avLst/>
              <a:gdLst/>
              <a:ahLst/>
              <a:cxnLst/>
              <a:rect l="l" t="t" r="r" b="b"/>
              <a:pathLst>
                <a:path w="63500" h="16510">
                  <a:moveTo>
                    <a:pt x="63500" y="0"/>
                  </a:moveTo>
                  <a:lnTo>
                    <a:pt x="55681" y="6330"/>
                  </a:lnTo>
                  <a:lnTo>
                    <a:pt x="47625" y="11588"/>
                  </a:lnTo>
                  <a:lnTo>
                    <a:pt x="39568" y="15180"/>
                  </a:lnTo>
                  <a:lnTo>
                    <a:pt x="31750" y="16509"/>
                  </a:lnTo>
                  <a:lnTo>
                    <a:pt x="23395" y="15180"/>
                  </a:lnTo>
                  <a:lnTo>
                    <a:pt x="15398" y="11588"/>
                  </a:lnTo>
                  <a:lnTo>
                    <a:pt x="7639" y="6330"/>
                  </a:lnTo>
                  <a:lnTo>
                    <a:pt x="0" y="0"/>
                  </a:lnTo>
                </a:path>
                <a:path w="63500" h="16510">
                  <a:moveTo>
                    <a:pt x="63500" y="16509"/>
                  </a:moveTo>
                  <a:lnTo>
                    <a:pt x="63500" y="16509"/>
                  </a:lnTo>
                </a:path>
                <a:path w="63500" h="1651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91130" y="3624579"/>
              <a:ext cx="93980" cy="12700"/>
            </a:xfrm>
            <a:custGeom>
              <a:avLst/>
              <a:gdLst/>
              <a:ahLst/>
              <a:cxnLst/>
              <a:rect l="l" t="t" r="r" b="b"/>
              <a:pathLst>
                <a:path w="93980" h="12700">
                  <a:moveTo>
                    <a:pt x="0" y="12700"/>
                  </a:moveTo>
                  <a:lnTo>
                    <a:pt x="11449" y="8036"/>
                  </a:lnTo>
                  <a:lnTo>
                    <a:pt x="23018" y="3968"/>
                  </a:lnTo>
                  <a:lnTo>
                    <a:pt x="34825" y="1091"/>
                  </a:lnTo>
                  <a:lnTo>
                    <a:pt x="46989" y="0"/>
                  </a:lnTo>
                  <a:lnTo>
                    <a:pt x="58618" y="892"/>
                  </a:lnTo>
                  <a:lnTo>
                    <a:pt x="70484" y="3333"/>
                  </a:lnTo>
                  <a:lnTo>
                    <a:pt x="82351" y="6965"/>
                  </a:lnTo>
                  <a:lnTo>
                    <a:pt x="93980" y="11430"/>
                  </a:lnTo>
                </a:path>
                <a:path w="93980" h="1270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85109" y="362972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75889" y="3618229"/>
              <a:ext cx="35560" cy="33020"/>
            </a:xfrm>
            <a:custGeom>
              <a:avLst/>
              <a:gdLst/>
              <a:ahLst/>
              <a:cxnLst/>
              <a:rect l="l" t="t" r="r" b="b"/>
              <a:pathLst>
                <a:path w="35560" h="33020">
                  <a:moveTo>
                    <a:pt x="31750" y="0"/>
                  </a:moveTo>
                  <a:lnTo>
                    <a:pt x="0" y="3810"/>
                  </a:lnTo>
                  <a:lnTo>
                    <a:pt x="3810" y="33020"/>
                  </a:lnTo>
                  <a:lnTo>
                    <a:pt x="35560" y="3048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20669" y="3624579"/>
              <a:ext cx="93980" cy="12700"/>
            </a:xfrm>
            <a:custGeom>
              <a:avLst/>
              <a:gdLst/>
              <a:ahLst/>
              <a:cxnLst/>
              <a:rect l="l" t="t" r="r" b="b"/>
              <a:pathLst>
                <a:path w="93980" h="12700">
                  <a:moveTo>
                    <a:pt x="93980" y="12700"/>
                  </a:moveTo>
                  <a:lnTo>
                    <a:pt x="82530" y="8036"/>
                  </a:lnTo>
                  <a:lnTo>
                    <a:pt x="70961" y="3968"/>
                  </a:lnTo>
                  <a:lnTo>
                    <a:pt x="59154" y="1091"/>
                  </a:lnTo>
                  <a:lnTo>
                    <a:pt x="46990" y="0"/>
                  </a:lnTo>
                  <a:lnTo>
                    <a:pt x="35361" y="892"/>
                  </a:lnTo>
                  <a:lnTo>
                    <a:pt x="23495" y="3333"/>
                  </a:lnTo>
                  <a:lnTo>
                    <a:pt x="11628" y="6965"/>
                  </a:lnTo>
                  <a:lnTo>
                    <a:pt x="0" y="11430"/>
                  </a:lnTo>
                </a:path>
                <a:path w="93980" h="12700">
                  <a:moveTo>
                    <a:pt x="93980" y="0"/>
                  </a:moveTo>
                  <a:lnTo>
                    <a:pt x="9398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20669" y="362972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94330" y="3618229"/>
              <a:ext cx="35560" cy="34290"/>
            </a:xfrm>
            <a:custGeom>
              <a:avLst/>
              <a:gdLst/>
              <a:ahLst/>
              <a:cxnLst/>
              <a:rect l="l" t="t" r="r" b="b"/>
              <a:pathLst>
                <a:path w="35560" h="34289">
                  <a:moveTo>
                    <a:pt x="3809" y="0"/>
                  </a:moveTo>
                  <a:lnTo>
                    <a:pt x="0" y="30480"/>
                  </a:lnTo>
                  <a:lnTo>
                    <a:pt x="16509" y="33020"/>
                  </a:lnTo>
                  <a:lnTo>
                    <a:pt x="33019" y="34290"/>
                  </a:lnTo>
                  <a:lnTo>
                    <a:pt x="35559" y="381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77159" y="3529329"/>
              <a:ext cx="254000" cy="271780"/>
            </a:xfrm>
            <a:custGeom>
              <a:avLst/>
              <a:gdLst/>
              <a:ahLst/>
              <a:cxnLst/>
              <a:rect l="l" t="t" r="r" b="b"/>
              <a:pathLst>
                <a:path w="254000" h="271779">
                  <a:moveTo>
                    <a:pt x="127000" y="0"/>
                  </a:moveTo>
                  <a:lnTo>
                    <a:pt x="167518" y="6817"/>
                  </a:lnTo>
                  <a:lnTo>
                    <a:pt x="202427" y="25887"/>
                  </a:lnTo>
                  <a:lnTo>
                    <a:pt x="229778" y="55138"/>
                  </a:lnTo>
                  <a:lnTo>
                    <a:pt x="247619" y="92496"/>
                  </a:lnTo>
                  <a:lnTo>
                    <a:pt x="254000" y="135890"/>
                  </a:lnTo>
                  <a:lnTo>
                    <a:pt x="247619" y="179283"/>
                  </a:lnTo>
                  <a:lnTo>
                    <a:pt x="229778" y="216641"/>
                  </a:lnTo>
                  <a:lnTo>
                    <a:pt x="202427" y="245892"/>
                  </a:lnTo>
                  <a:lnTo>
                    <a:pt x="167518" y="264962"/>
                  </a:lnTo>
                  <a:lnTo>
                    <a:pt x="127000" y="271780"/>
                  </a:lnTo>
                  <a:lnTo>
                    <a:pt x="85994" y="264962"/>
                  </a:lnTo>
                  <a:lnTo>
                    <a:pt x="51023" y="245892"/>
                  </a:lnTo>
                  <a:lnTo>
                    <a:pt x="23855" y="216641"/>
                  </a:lnTo>
                  <a:lnTo>
                    <a:pt x="6258" y="179283"/>
                  </a:lnTo>
                  <a:lnTo>
                    <a:pt x="0" y="135890"/>
                  </a:lnTo>
                  <a:lnTo>
                    <a:pt x="6258" y="92496"/>
                  </a:lnTo>
                  <a:lnTo>
                    <a:pt x="23855" y="55138"/>
                  </a:lnTo>
                  <a:lnTo>
                    <a:pt x="51023" y="25887"/>
                  </a:lnTo>
                  <a:lnTo>
                    <a:pt x="85994" y="6817"/>
                  </a:lnTo>
                  <a:lnTo>
                    <a:pt x="127000" y="0"/>
                  </a:lnTo>
                  <a:close/>
                </a:path>
                <a:path w="254000" h="271779">
                  <a:moveTo>
                    <a:pt x="0" y="0"/>
                  </a:moveTo>
                  <a:lnTo>
                    <a:pt x="0" y="0"/>
                  </a:lnTo>
                </a:path>
                <a:path w="254000" h="271779">
                  <a:moveTo>
                    <a:pt x="254000" y="271780"/>
                  </a:moveTo>
                  <a:lnTo>
                    <a:pt x="254000" y="271780"/>
                  </a:lnTo>
                </a:path>
              </a:pathLst>
            </a:custGeom>
            <a:ln w="9344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58440" y="3699509"/>
              <a:ext cx="95250" cy="64769"/>
            </a:xfrm>
            <a:custGeom>
              <a:avLst/>
              <a:gdLst/>
              <a:ahLst/>
              <a:cxnLst/>
              <a:rect l="l" t="t" r="r" b="b"/>
              <a:pathLst>
                <a:path w="95250" h="64770">
                  <a:moveTo>
                    <a:pt x="41910" y="6350"/>
                  </a:moveTo>
                  <a:lnTo>
                    <a:pt x="35560" y="0"/>
                  </a:lnTo>
                  <a:lnTo>
                    <a:pt x="20320" y="0"/>
                  </a:lnTo>
                  <a:lnTo>
                    <a:pt x="13970" y="6350"/>
                  </a:lnTo>
                  <a:lnTo>
                    <a:pt x="13970" y="22860"/>
                  </a:lnTo>
                  <a:lnTo>
                    <a:pt x="20320" y="29210"/>
                  </a:lnTo>
                  <a:lnTo>
                    <a:pt x="35560" y="29210"/>
                  </a:lnTo>
                  <a:lnTo>
                    <a:pt x="41910" y="22860"/>
                  </a:lnTo>
                  <a:lnTo>
                    <a:pt x="41910" y="6350"/>
                  </a:lnTo>
                  <a:close/>
                </a:path>
                <a:path w="95250" h="64770">
                  <a:moveTo>
                    <a:pt x="95250" y="48260"/>
                  </a:moveTo>
                  <a:lnTo>
                    <a:pt x="89662" y="48260"/>
                  </a:lnTo>
                  <a:lnTo>
                    <a:pt x="83616" y="43942"/>
                  </a:lnTo>
                  <a:lnTo>
                    <a:pt x="75565" y="39052"/>
                  </a:lnTo>
                  <a:lnTo>
                    <a:pt x="67500" y="35610"/>
                  </a:lnTo>
                  <a:lnTo>
                    <a:pt x="59690" y="34290"/>
                  </a:lnTo>
                  <a:lnTo>
                    <a:pt x="51308" y="35610"/>
                  </a:lnTo>
                  <a:lnTo>
                    <a:pt x="45707" y="37985"/>
                  </a:lnTo>
                  <a:lnTo>
                    <a:pt x="40119" y="35610"/>
                  </a:lnTo>
                  <a:lnTo>
                    <a:pt x="31750" y="34290"/>
                  </a:lnTo>
                  <a:lnTo>
                    <a:pt x="23926" y="35610"/>
                  </a:lnTo>
                  <a:lnTo>
                    <a:pt x="15875" y="39052"/>
                  </a:lnTo>
                  <a:lnTo>
                    <a:pt x="7810" y="43942"/>
                  </a:lnTo>
                  <a:lnTo>
                    <a:pt x="0" y="49530"/>
                  </a:lnTo>
                  <a:lnTo>
                    <a:pt x="4826" y="49530"/>
                  </a:lnTo>
                  <a:lnTo>
                    <a:pt x="13970" y="54597"/>
                  </a:lnTo>
                  <a:lnTo>
                    <a:pt x="25400" y="59855"/>
                  </a:lnTo>
                  <a:lnTo>
                    <a:pt x="36830" y="63449"/>
                  </a:lnTo>
                  <a:lnTo>
                    <a:pt x="48260" y="64770"/>
                  </a:lnTo>
                  <a:lnTo>
                    <a:pt x="59880" y="63449"/>
                  </a:lnTo>
                  <a:lnTo>
                    <a:pt x="71755" y="59855"/>
                  </a:lnTo>
                  <a:lnTo>
                    <a:pt x="83616" y="54597"/>
                  </a:lnTo>
                  <a:lnTo>
                    <a:pt x="95250" y="4826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72409" y="369950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13969" y="29209"/>
                  </a:moveTo>
                  <a:lnTo>
                    <a:pt x="21589" y="29209"/>
                  </a:lnTo>
                  <a:lnTo>
                    <a:pt x="27939" y="22859"/>
                  </a:lnTo>
                  <a:lnTo>
                    <a:pt x="27939" y="15239"/>
                  </a:lnTo>
                  <a:lnTo>
                    <a:pt x="27939" y="6350"/>
                  </a:lnTo>
                  <a:lnTo>
                    <a:pt x="21589" y="0"/>
                  </a:lnTo>
                  <a:lnTo>
                    <a:pt x="13969" y="0"/>
                  </a:lnTo>
                  <a:lnTo>
                    <a:pt x="6350" y="0"/>
                  </a:lnTo>
                  <a:lnTo>
                    <a:pt x="0" y="6350"/>
                  </a:lnTo>
                  <a:lnTo>
                    <a:pt x="0" y="15239"/>
                  </a:lnTo>
                  <a:lnTo>
                    <a:pt x="0" y="22859"/>
                  </a:lnTo>
                  <a:lnTo>
                    <a:pt x="6350" y="29209"/>
                  </a:lnTo>
                  <a:lnTo>
                    <a:pt x="13969" y="29209"/>
                  </a:lnTo>
                  <a:close/>
                </a:path>
                <a:path w="27939" h="29210">
                  <a:moveTo>
                    <a:pt x="0" y="29209"/>
                  </a:moveTo>
                  <a:lnTo>
                    <a:pt x="0" y="29209"/>
                  </a:lnTo>
                </a:path>
                <a:path w="27939" h="29210">
                  <a:moveTo>
                    <a:pt x="27939" y="0"/>
                  </a:moveTo>
                  <a:lnTo>
                    <a:pt x="27939" y="0"/>
                  </a:lnTo>
                </a:path>
              </a:pathLst>
            </a:custGeom>
            <a:ln w="28393">
              <a:solidFill>
                <a:srgbClr val="FF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07969" y="369950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21590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859"/>
                  </a:lnTo>
                  <a:lnTo>
                    <a:pt x="6350" y="29209"/>
                  </a:lnTo>
                  <a:lnTo>
                    <a:pt x="21590" y="29209"/>
                  </a:lnTo>
                  <a:lnTo>
                    <a:pt x="27940" y="22859"/>
                  </a:lnTo>
                  <a:lnTo>
                    <a:pt x="27940" y="635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07969" y="3699509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13969" y="29209"/>
                  </a:moveTo>
                  <a:lnTo>
                    <a:pt x="21590" y="29209"/>
                  </a:lnTo>
                  <a:lnTo>
                    <a:pt x="27940" y="22859"/>
                  </a:lnTo>
                  <a:lnTo>
                    <a:pt x="27940" y="15239"/>
                  </a:lnTo>
                  <a:lnTo>
                    <a:pt x="27940" y="6350"/>
                  </a:lnTo>
                  <a:lnTo>
                    <a:pt x="21590" y="0"/>
                  </a:lnTo>
                  <a:lnTo>
                    <a:pt x="13969" y="0"/>
                  </a:lnTo>
                  <a:lnTo>
                    <a:pt x="6350" y="0"/>
                  </a:lnTo>
                  <a:lnTo>
                    <a:pt x="0" y="6350"/>
                  </a:lnTo>
                  <a:lnTo>
                    <a:pt x="0" y="15239"/>
                  </a:lnTo>
                  <a:lnTo>
                    <a:pt x="0" y="22859"/>
                  </a:lnTo>
                  <a:lnTo>
                    <a:pt x="6350" y="29209"/>
                  </a:lnTo>
                  <a:lnTo>
                    <a:pt x="13969" y="29209"/>
                  </a:lnTo>
                  <a:close/>
                </a:path>
                <a:path w="27939" h="29210">
                  <a:moveTo>
                    <a:pt x="0" y="29209"/>
                  </a:moveTo>
                  <a:lnTo>
                    <a:pt x="0" y="29209"/>
                  </a:lnTo>
                </a:path>
                <a:path w="27939" h="29210">
                  <a:moveTo>
                    <a:pt x="27940" y="0"/>
                  </a:moveTo>
                  <a:lnTo>
                    <a:pt x="27940" y="0"/>
                  </a:lnTo>
                </a:path>
              </a:pathLst>
            </a:custGeom>
            <a:ln w="28393">
              <a:solidFill>
                <a:srgbClr val="FF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87649" y="3704590"/>
              <a:ext cx="31750" cy="22860"/>
            </a:xfrm>
            <a:custGeom>
              <a:avLst/>
              <a:gdLst/>
              <a:ahLst/>
              <a:cxnLst/>
              <a:rect l="l" t="t" r="r" b="b"/>
              <a:pathLst>
                <a:path w="31750" h="22860">
                  <a:moveTo>
                    <a:pt x="30480" y="0"/>
                  </a:moveTo>
                  <a:lnTo>
                    <a:pt x="26868" y="8393"/>
                  </a:lnTo>
                  <a:lnTo>
                    <a:pt x="23494" y="15716"/>
                  </a:lnTo>
                  <a:lnTo>
                    <a:pt x="20121" y="20895"/>
                  </a:lnTo>
                  <a:lnTo>
                    <a:pt x="16510" y="22860"/>
                  </a:lnTo>
                  <a:lnTo>
                    <a:pt x="12501" y="21093"/>
                  </a:lnTo>
                  <a:lnTo>
                    <a:pt x="8255" y="16351"/>
                  </a:lnTo>
                  <a:lnTo>
                    <a:pt x="4008" y="9465"/>
                  </a:lnTo>
                  <a:lnTo>
                    <a:pt x="0" y="1270"/>
                  </a:lnTo>
                </a:path>
                <a:path w="31750" h="22860">
                  <a:moveTo>
                    <a:pt x="31750" y="22860"/>
                  </a:moveTo>
                  <a:lnTo>
                    <a:pt x="31750" y="22860"/>
                  </a:lnTo>
                </a:path>
                <a:path w="31750" h="22860">
                  <a:moveTo>
                    <a:pt x="0" y="1270"/>
                  </a:moveTo>
                  <a:lnTo>
                    <a:pt x="0" y="127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81299" y="3639820"/>
              <a:ext cx="44450" cy="74930"/>
            </a:xfrm>
            <a:custGeom>
              <a:avLst/>
              <a:gdLst/>
              <a:ahLst/>
              <a:cxnLst/>
              <a:rect l="l" t="t" r="r" b="b"/>
              <a:pathLst>
                <a:path w="44450" h="74929">
                  <a:moveTo>
                    <a:pt x="30480" y="0"/>
                  </a:moveTo>
                  <a:lnTo>
                    <a:pt x="28832" y="13989"/>
                  </a:lnTo>
                  <a:lnTo>
                    <a:pt x="27781" y="27146"/>
                  </a:lnTo>
                  <a:lnTo>
                    <a:pt x="27443" y="39112"/>
                  </a:lnTo>
                  <a:lnTo>
                    <a:pt x="27939" y="49529"/>
                  </a:lnTo>
                  <a:lnTo>
                    <a:pt x="30499" y="57963"/>
                  </a:lnTo>
                  <a:lnTo>
                    <a:pt x="34131" y="64611"/>
                  </a:lnTo>
                  <a:lnTo>
                    <a:pt x="38477" y="70068"/>
                  </a:lnTo>
                  <a:lnTo>
                    <a:pt x="43180" y="74929"/>
                  </a:lnTo>
                </a:path>
                <a:path w="44450" h="74929">
                  <a:moveTo>
                    <a:pt x="44450" y="1269"/>
                  </a:moveTo>
                  <a:lnTo>
                    <a:pt x="44450" y="1269"/>
                  </a:lnTo>
                </a:path>
                <a:path w="44450" h="74929">
                  <a:moveTo>
                    <a:pt x="25400" y="73659"/>
                  </a:moveTo>
                  <a:lnTo>
                    <a:pt x="25400" y="73659"/>
                  </a:lnTo>
                </a:path>
                <a:path w="44450" h="74929">
                  <a:moveTo>
                    <a:pt x="15239" y="0"/>
                  </a:moveTo>
                  <a:lnTo>
                    <a:pt x="16331" y="13989"/>
                  </a:lnTo>
                  <a:lnTo>
                    <a:pt x="17303" y="27146"/>
                  </a:lnTo>
                  <a:lnTo>
                    <a:pt x="17561" y="39112"/>
                  </a:lnTo>
                  <a:lnTo>
                    <a:pt x="16510" y="49529"/>
                  </a:lnTo>
                  <a:lnTo>
                    <a:pt x="13969" y="57963"/>
                  </a:lnTo>
                  <a:lnTo>
                    <a:pt x="10477" y="64611"/>
                  </a:lnTo>
                  <a:lnTo>
                    <a:pt x="6508" y="70068"/>
                  </a:lnTo>
                  <a:lnTo>
                    <a:pt x="2539" y="74929"/>
                  </a:lnTo>
                </a:path>
                <a:path w="44450" h="74929">
                  <a:moveTo>
                    <a:pt x="0" y="1269"/>
                  </a:moveTo>
                  <a:lnTo>
                    <a:pt x="0" y="1269"/>
                  </a:lnTo>
                </a:path>
                <a:path w="44450" h="74929">
                  <a:moveTo>
                    <a:pt x="20319" y="73659"/>
                  </a:moveTo>
                  <a:lnTo>
                    <a:pt x="20319" y="73659"/>
                  </a:lnTo>
                </a:path>
              </a:pathLst>
            </a:custGeom>
            <a:ln w="9344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89396" y="3432016"/>
              <a:ext cx="176530" cy="238760"/>
            </a:xfrm>
            <a:custGeom>
              <a:avLst/>
              <a:gdLst/>
              <a:ahLst/>
              <a:cxnLst/>
              <a:rect l="l" t="t" r="r" b="b"/>
              <a:pathLst>
                <a:path w="176530" h="238760">
                  <a:moveTo>
                    <a:pt x="51911" y="0"/>
                  </a:moveTo>
                  <a:lnTo>
                    <a:pt x="10914" y="12977"/>
                  </a:lnTo>
                  <a:lnTo>
                    <a:pt x="0" y="78263"/>
                  </a:lnTo>
                  <a:lnTo>
                    <a:pt x="178" y="108862"/>
                  </a:lnTo>
                  <a:lnTo>
                    <a:pt x="7143" y="131603"/>
                  </a:lnTo>
                  <a:lnTo>
                    <a:pt x="25598" y="141386"/>
                  </a:lnTo>
                  <a:lnTo>
                    <a:pt x="52863" y="144145"/>
                  </a:lnTo>
                  <a:lnTo>
                    <a:pt x="81081" y="145712"/>
                  </a:lnTo>
                  <a:lnTo>
                    <a:pt x="102393" y="151923"/>
                  </a:lnTo>
                  <a:lnTo>
                    <a:pt x="112930" y="166508"/>
                  </a:lnTo>
                  <a:lnTo>
                    <a:pt x="118110" y="184784"/>
                  </a:lnTo>
                  <a:lnTo>
                    <a:pt x="121146" y="202822"/>
                  </a:lnTo>
                  <a:lnTo>
                    <a:pt x="125253" y="216693"/>
                  </a:lnTo>
                  <a:lnTo>
                    <a:pt x="131702" y="226317"/>
                  </a:lnTo>
                  <a:lnTo>
                    <a:pt x="138747" y="233680"/>
                  </a:lnTo>
                  <a:lnTo>
                    <a:pt x="145077" y="237946"/>
                  </a:lnTo>
                  <a:lnTo>
                    <a:pt x="149383" y="238283"/>
                  </a:lnTo>
                  <a:lnTo>
                    <a:pt x="150455" y="231536"/>
                  </a:lnTo>
                  <a:lnTo>
                    <a:pt x="149383" y="219551"/>
                  </a:lnTo>
                  <a:lnTo>
                    <a:pt x="148312" y="206136"/>
                  </a:lnTo>
                  <a:lnTo>
                    <a:pt x="149383" y="195103"/>
                  </a:lnTo>
                  <a:lnTo>
                    <a:pt x="154047" y="189944"/>
                  </a:lnTo>
                  <a:lnTo>
                    <a:pt x="160972" y="187166"/>
                  </a:lnTo>
                  <a:lnTo>
                    <a:pt x="168136" y="182959"/>
                  </a:lnTo>
                  <a:lnTo>
                    <a:pt x="173513" y="173513"/>
                  </a:lnTo>
                  <a:lnTo>
                    <a:pt x="175656" y="155753"/>
                  </a:lnTo>
                  <a:lnTo>
                    <a:pt x="176371" y="132397"/>
                  </a:lnTo>
                  <a:lnTo>
                    <a:pt x="175656" y="108327"/>
                  </a:lnTo>
                  <a:lnTo>
                    <a:pt x="165258" y="65087"/>
                  </a:lnTo>
                  <a:lnTo>
                    <a:pt x="134163" y="34409"/>
                  </a:lnTo>
                  <a:lnTo>
                    <a:pt x="95627" y="11152"/>
                  </a:lnTo>
                  <a:lnTo>
                    <a:pt x="64135" y="297"/>
                  </a:lnTo>
                  <a:lnTo>
                    <a:pt x="51911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81299" y="3429000"/>
              <a:ext cx="185420" cy="243840"/>
            </a:xfrm>
            <a:custGeom>
              <a:avLst/>
              <a:gdLst/>
              <a:ahLst/>
              <a:cxnLst/>
              <a:rect l="l" t="t" r="r" b="b"/>
              <a:pathLst>
                <a:path w="185419" h="243839">
                  <a:moveTo>
                    <a:pt x="15239" y="134620"/>
                  </a:moveTo>
                  <a:lnTo>
                    <a:pt x="33694" y="144402"/>
                  </a:lnTo>
                  <a:lnTo>
                    <a:pt x="60959" y="147161"/>
                  </a:lnTo>
                  <a:lnTo>
                    <a:pt x="89177" y="148728"/>
                  </a:lnTo>
                  <a:lnTo>
                    <a:pt x="110489" y="154939"/>
                  </a:lnTo>
                  <a:lnTo>
                    <a:pt x="121027" y="169525"/>
                  </a:lnTo>
                  <a:lnTo>
                    <a:pt x="126206" y="187801"/>
                  </a:lnTo>
                  <a:lnTo>
                    <a:pt x="129242" y="205839"/>
                  </a:lnTo>
                  <a:lnTo>
                    <a:pt x="133350" y="219710"/>
                  </a:lnTo>
                  <a:lnTo>
                    <a:pt x="139799" y="229334"/>
                  </a:lnTo>
                  <a:lnTo>
                    <a:pt x="146843" y="236696"/>
                  </a:lnTo>
                  <a:lnTo>
                    <a:pt x="153173" y="240962"/>
                  </a:lnTo>
                  <a:lnTo>
                    <a:pt x="157480" y="241300"/>
                  </a:lnTo>
                  <a:lnTo>
                    <a:pt x="158551" y="234553"/>
                  </a:lnTo>
                  <a:lnTo>
                    <a:pt x="157480" y="222567"/>
                  </a:lnTo>
                  <a:lnTo>
                    <a:pt x="156408" y="209153"/>
                  </a:lnTo>
                  <a:lnTo>
                    <a:pt x="157480" y="198119"/>
                  </a:lnTo>
                  <a:lnTo>
                    <a:pt x="162143" y="192960"/>
                  </a:lnTo>
                  <a:lnTo>
                    <a:pt x="169068" y="190182"/>
                  </a:lnTo>
                  <a:lnTo>
                    <a:pt x="176232" y="185975"/>
                  </a:lnTo>
                  <a:lnTo>
                    <a:pt x="181610" y="176529"/>
                  </a:lnTo>
                  <a:lnTo>
                    <a:pt x="183753" y="158769"/>
                  </a:lnTo>
                  <a:lnTo>
                    <a:pt x="184467" y="135413"/>
                  </a:lnTo>
                  <a:lnTo>
                    <a:pt x="183753" y="111343"/>
                  </a:lnTo>
                  <a:lnTo>
                    <a:pt x="173355" y="68103"/>
                  </a:lnTo>
                  <a:lnTo>
                    <a:pt x="142259" y="37425"/>
                  </a:lnTo>
                  <a:lnTo>
                    <a:pt x="103723" y="14168"/>
                  </a:lnTo>
                  <a:lnTo>
                    <a:pt x="60007" y="3016"/>
                  </a:lnTo>
                  <a:lnTo>
                    <a:pt x="49212" y="4385"/>
                  </a:lnTo>
                  <a:lnTo>
                    <a:pt x="15239" y="27939"/>
                  </a:lnTo>
                  <a:lnTo>
                    <a:pt x="8096" y="81279"/>
                  </a:lnTo>
                  <a:lnTo>
                    <a:pt x="8274" y="111879"/>
                  </a:lnTo>
                  <a:lnTo>
                    <a:pt x="15239" y="134620"/>
                  </a:lnTo>
                  <a:close/>
                </a:path>
                <a:path w="185419" h="243839">
                  <a:moveTo>
                    <a:pt x="0" y="0"/>
                  </a:moveTo>
                  <a:lnTo>
                    <a:pt x="0" y="0"/>
                  </a:lnTo>
                </a:path>
                <a:path w="185419" h="243839">
                  <a:moveTo>
                    <a:pt x="185419" y="243839"/>
                  </a:moveTo>
                  <a:lnTo>
                    <a:pt x="185419" y="2438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636519" y="3432810"/>
              <a:ext cx="176530" cy="238125"/>
            </a:xfrm>
            <a:custGeom>
              <a:avLst/>
              <a:gdLst/>
              <a:ahLst/>
              <a:cxnLst/>
              <a:rect l="l" t="t" r="r" b="b"/>
              <a:pathLst>
                <a:path w="176530" h="238125">
                  <a:moveTo>
                    <a:pt x="124618" y="0"/>
                  </a:moveTo>
                  <a:lnTo>
                    <a:pt x="80982" y="11608"/>
                  </a:lnTo>
                  <a:lnTo>
                    <a:pt x="42604" y="34349"/>
                  </a:lnTo>
                  <a:lnTo>
                    <a:pt x="11112" y="64452"/>
                  </a:lnTo>
                  <a:lnTo>
                    <a:pt x="952" y="108803"/>
                  </a:lnTo>
                  <a:lnTo>
                    <a:pt x="0" y="132873"/>
                  </a:lnTo>
                  <a:lnTo>
                    <a:pt x="952" y="156229"/>
                  </a:lnTo>
                  <a:lnTo>
                    <a:pt x="3809" y="173989"/>
                  </a:lnTo>
                  <a:lnTo>
                    <a:pt x="8473" y="183435"/>
                  </a:lnTo>
                  <a:lnTo>
                    <a:pt x="15398" y="187642"/>
                  </a:lnTo>
                  <a:lnTo>
                    <a:pt x="22562" y="190420"/>
                  </a:lnTo>
                  <a:lnTo>
                    <a:pt x="27939" y="195579"/>
                  </a:lnTo>
                  <a:lnTo>
                    <a:pt x="29011" y="206593"/>
                  </a:lnTo>
                  <a:lnTo>
                    <a:pt x="27939" y="219868"/>
                  </a:lnTo>
                  <a:lnTo>
                    <a:pt x="26868" y="231477"/>
                  </a:lnTo>
                  <a:lnTo>
                    <a:pt x="27939" y="237489"/>
                  </a:lnTo>
                  <a:lnTo>
                    <a:pt x="54907" y="202049"/>
                  </a:lnTo>
                  <a:lnTo>
                    <a:pt x="57943" y="184149"/>
                  </a:lnTo>
                  <a:lnTo>
                    <a:pt x="63122" y="166250"/>
                  </a:lnTo>
                  <a:lnTo>
                    <a:pt x="73659" y="152400"/>
                  </a:lnTo>
                  <a:lnTo>
                    <a:pt x="94972" y="146188"/>
                  </a:lnTo>
                  <a:lnTo>
                    <a:pt x="123189" y="144621"/>
                  </a:lnTo>
                  <a:lnTo>
                    <a:pt x="150455" y="141862"/>
                  </a:lnTo>
                  <a:lnTo>
                    <a:pt x="168909" y="132079"/>
                  </a:lnTo>
                  <a:lnTo>
                    <a:pt x="175875" y="109160"/>
                  </a:lnTo>
                  <a:lnTo>
                    <a:pt x="176053" y="78263"/>
                  </a:lnTo>
                  <a:lnTo>
                    <a:pt x="172660" y="47605"/>
                  </a:lnTo>
                  <a:lnTo>
                    <a:pt x="160178" y="7937"/>
                  </a:lnTo>
                  <a:lnTo>
                    <a:pt x="144779" y="3810"/>
                  </a:lnTo>
                  <a:lnTo>
                    <a:pt x="135473" y="1309"/>
                  </a:lnTo>
                  <a:lnTo>
                    <a:pt x="124618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635250" y="3430269"/>
              <a:ext cx="185420" cy="243840"/>
            </a:xfrm>
            <a:custGeom>
              <a:avLst/>
              <a:gdLst/>
              <a:ahLst/>
              <a:cxnLst/>
              <a:rect l="l" t="t" r="r" b="b"/>
              <a:pathLst>
                <a:path w="185419" h="243839">
                  <a:moveTo>
                    <a:pt x="170180" y="134619"/>
                  </a:moveTo>
                  <a:lnTo>
                    <a:pt x="151725" y="144402"/>
                  </a:lnTo>
                  <a:lnTo>
                    <a:pt x="124460" y="147161"/>
                  </a:lnTo>
                  <a:lnTo>
                    <a:pt x="96242" y="148728"/>
                  </a:lnTo>
                  <a:lnTo>
                    <a:pt x="74930" y="154939"/>
                  </a:lnTo>
                  <a:lnTo>
                    <a:pt x="64392" y="168790"/>
                  </a:lnTo>
                  <a:lnTo>
                    <a:pt x="59213" y="186689"/>
                  </a:lnTo>
                  <a:lnTo>
                    <a:pt x="56177" y="204589"/>
                  </a:lnTo>
                  <a:lnTo>
                    <a:pt x="52069" y="218439"/>
                  </a:lnTo>
                  <a:lnTo>
                    <a:pt x="45640" y="228778"/>
                  </a:lnTo>
                  <a:lnTo>
                    <a:pt x="38735" y="236378"/>
                  </a:lnTo>
                  <a:lnTo>
                    <a:pt x="32781" y="240407"/>
                  </a:lnTo>
                  <a:lnTo>
                    <a:pt x="29210" y="240029"/>
                  </a:lnTo>
                  <a:lnTo>
                    <a:pt x="28138" y="234017"/>
                  </a:lnTo>
                  <a:lnTo>
                    <a:pt x="29210" y="222408"/>
                  </a:lnTo>
                  <a:lnTo>
                    <a:pt x="30281" y="209133"/>
                  </a:lnTo>
                  <a:lnTo>
                    <a:pt x="29210" y="198119"/>
                  </a:lnTo>
                  <a:lnTo>
                    <a:pt x="23832" y="192960"/>
                  </a:lnTo>
                  <a:lnTo>
                    <a:pt x="16668" y="190182"/>
                  </a:lnTo>
                  <a:lnTo>
                    <a:pt x="9743" y="185975"/>
                  </a:lnTo>
                  <a:lnTo>
                    <a:pt x="5080" y="176529"/>
                  </a:lnTo>
                  <a:lnTo>
                    <a:pt x="2222" y="158769"/>
                  </a:lnTo>
                  <a:lnTo>
                    <a:pt x="1270" y="135413"/>
                  </a:lnTo>
                  <a:lnTo>
                    <a:pt x="2222" y="111343"/>
                  </a:lnTo>
                  <a:lnTo>
                    <a:pt x="12382" y="66992"/>
                  </a:lnTo>
                  <a:lnTo>
                    <a:pt x="43874" y="36889"/>
                  </a:lnTo>
                  <a:lnTo>
                    <a:pt x="82252" y="14148"/>
                  </a:lnTo>
                  <a:lnTo>
                    <a:pt x="125888" y="2539"/>
                  </a:lnTo>
                  <a:lnTo>
                    <a:pt x="136743" y="3849"/>
                  </a:lnTo>
                  <a:lnTo>
                    <a:pt x="146050" y="6350"/>
                  </a:lnTo>
                  <a:lnTo>
                    <a:pt x="154642" y="8294"/>
                  </a:lnTo>
                  <a:lnTo>
                    <a:pt x="173930" y="50145"/>
                  </a:lnTo>
                  <a:lnTo>
                    <a:pt x="177323" y="80803"/>
                  </a:lnTo>
                  <a:lnTo>
                    <a:pt x="177145" y="111700"/>
                  </a:lnTo>
                  <a:lnTo>
                    <a:pt x="170180" y="134619"/>
                  </a:lnTo>
                  <a:close/>
                </a:path>
                <a:path w="185419" h="243839">
                  <a:moveTo>
                    <a:pt x="185419" y="0"/>
                  </a:moveTo>
                  <a:lnTo>
                    <a:pt x="185419" y="0"/>
                  </a:lnTo>
                </a:path>
                <a:path w="185419" h="243839">
                  <a:moveTo>
                    <a:pt x="0" y="243839"/>
                  </a:moveTo>
                  <a:lnTo>
                    <a:pt x="0" y="2438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75280" y="5058410"/>
              <a:ext cx="113892" cy="127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48609" y="4818380"/>
              <a:ext cx="106680" cy="300990"/>
            </a:xfrm>
            <a:custGeom>
              <a:avLst/>
              <a:gdLst/>
              <a:ahLst/>
              <a:cxnLst/>
              <a:rect l="l" t="t" r="r" b="b"/>
              <a:pathLst>
                <a:path w="106680" h="300989">
                  <a:moveTo>
                    <a:pt x="106679" y="0"/>
                  </a:moveTo>
                  <a:lnTo>
                    <a:pt x="0" y="0"/>
                  </a:lnTo>
                  <a:lnTo>
                    <a:pt x="26669" y="300990"/>
                  </a:lnTo>
                  <a:lnTo>
                    <a:pt x="80009" y="300990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48609" y="4818380"/>
              <a:ext cx="106680" cy="300990"/>
            </a:xfrm>
            <a:custGeom>
              <a:avLst/>
              <a:gdLst/>
              <a:ahLst/>
              <a:cxnLst/>
              <a:rect l="l" t="t" r="r" b="b"/>
              <a:pathLst>
                <a:path w="106680" h="300989">
                  <a:moveTo>
                    <a:pt x="0" y="0"/>
                  </a:moveTo>
                  <a:lnTo>
                    <a:pt x="26669" y="300990"/>
                  </a:lnTo>
                  <a:lnTo>
                    <a:pt x="80009" y="300990"/>
                  </a:lnTo>
                  <a:lnTo>
                    <a:pt x="106679" y="0"/>
                  </a:lnTo>
                  <a:lnTo>
                    <a:pt x="0" y="0"/>
                  </a:lnTo>
                  <a:close/>
                </a:path>
                <a:path w="106680" h="300989">
                  <a:moveTo>
                    <a:pt x="0" y="0"/>
                  </a:moveTo>
                  <a:lnTo>
                    <a:pt x="0" y="0"/>
                  </a:lnTo>
                </a:path>
                <a:path w="106680" h="300989">
                  <a:moveTo>
                    <a:pt x="106679" y="300990"/>
                  </a:moveTo>
                  <a:lnTo>
                    <a:pt x="106679" y="300990"/>
                  </a:lnTo>
                </a:path>
              </a:pathLst>
            </a:custGeom>
            <a:ln w="9344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619147" y="5039360"/>
              <a:ext cx="117702" cy="12572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53030" y="4796789"/>
              <a:ext cx="105410" cy="300990"/>
            </a:xfrm>
            <a:custGeom>
              <a:avLst/>
              <a:gdLst/>
              <a:ahLst/>
              <a:cxnLst/>
              <a:rect l="l" t="t" r="r" b="b"/>
              <a:pathLst>
                <a:path w="105410" h="300989">
                  <a:moveTo>
                    <a:pt x="105409" y="0"/>
                  </a:moveTo>
                  <a:lnTo>
                    <a:pt x="0" y="0"/>
                  </a:lnTo>
                  <a:lnTo>
                    <a:pt x="26669" y="300990"/>
                  </a:lnTo>
                  <a:lnTo>
                    <a:pt x="80009" y="300990"/>
                  </a:lnTo>
                  <a:lnTo>
                    <a:pt x="10540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653030" y="4796789"/>
              <a:ext cx="105410" cy="300990"/>
            </a:xfrm>
            <a:custGeom>
              <a:avLst/>
              <a:gdLst/>
              <a:ahLst/>
              <a:cxnLst/>
              <a:rect l="l" t="t" r="r" b="b"/>
              <a:pathLst>
                <a:path w="105410" h="300989">
                  <a:moveTo>
                    <a:pt x="105409" y="0"/>
                  </a:moveTo>
                  <a:lnTo>
                    <a:pt x="80009" y="300990"/>
                  </a:lnTo>
                  <a:lnTo>
                    <a:pt x="26669" y="300990"/>
                  </a:lnTo>
                  <a:lnTo>
                    <a:pt x="0" y="0"/>
                  </a:lnTo>
                  <a:lnTo>
                    <a:pt x="105409" y="0"/>
                  </a:lnTo>
                  <a:close/>
                </a:path>
                <a:path w="105410" h="300989">
                  <a:moveTo>
                    <a:pt x="105409" y="0"/>
                  </a:moveTo>
                  <a:lnTo>
                    <a:pt x="105409" y="0"/>
                  </a:lnTo>
                </a:path>
                <a:path w="105410" h="300989">
                  <a:moveTo>
                    <a:pt x="0" y="300990"/>
                  </a:moveTo>
                  <a:lnTo>
                    <a:pt x="0" y="300990"/>
                  </a:lnTo>
                </a:path>
              </a:pathLst>
            </a:custGeom>
            <a:ln w="9344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482079" y="3967480"/>
              <a:ext cx="85090" cy="76200"/>
            </a:xfrm>
            <a:custGeom>
              <a:avLst/>
              <a:gdLst/>
              <a:ahLst/>
              <a:cxnLst/>
              <a:rect l="l" t="t" r="r" b="b"/>
              <a:pathLst>
                <a:path w="85090" h="76200">
                  <a:moveTo>
                    <a:pt x="85090" y="0"/>
                  </a:moveTo>
                  <a:lnTo>
                    <a:pt x="0" y="44450"/>
                  </a:lnTo>
                  <a:lnTo>
                    <a:pt x="71120" y="76200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482079" y="3967480"/>
              <a:ext cx="113030" cy="76200"/>
            </a:xfrm>
            <a:custGeom>
              <a:avLst/>
              <a:gdLst/>
              <a:ahLst/>
              <a:cxnLst/>
              <a:rect l="l" t="t" r="r" b="b"/>
              <a:pathLst>
                <a:path w="113029" h="76200">
                  <a:moveTo>
                    <a:pt x="71120" y="76200"/>
                  </a:moveTo>
                  <a:lnTo>
                    <a:pt x="0" y="44450"/>
                  </a:lnTo>
                  <a:lnTo>
                    <a:pt x="85090" y="0"/>
                  </a:lnTo>
                  <a:lnTo>
                    <a:pt x="71120" y="76200"/>
                  </a:lnTo>
                  <a:close/>
                </a:path>
                <a:path w="113029" h="76200">
                  <a:moveTo>
                    <a:pt x="113029" y="53340"/>
                  </a:moveTo>
                  <a:lnTo>
                    <a:pt x="113029" y="53340"/>
                  </a:lnTo>
                </a:path>
                <a:path w="113029" h="76200">
                  <a:moveTo>
                    <a:pt x="0" y="44450"/>
                  </a:moveTo>
                  <a:lnTo>
                    <a:pt x="0" y="44450"/>
                  </a:lnTo>
                </a:path>
              </a:pathLst>
            </a:custGeom>
            <a:ln w="9344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363969" y="4206240"/>
              <a:ext cx="313690" cy="439420"/>
            </a:xfrm>
            <a:custGeom>
              <a:avLst/>
              <a:gdLst/>
              <a:ahLst/>
              <a:cxnLst/>
              <a:rect l="l" t="t" r="r" b="b"/>
              <a:pathLst>
                <a:path w="313690" h="439420">
                  <a:moveTo>
                    <a:pt x="99059" y="0"/>
                  </a:moveTo>
                  <a:lnTo>
                    <a:pt x="0" y="62230"/>
                  </a:lnTo>
                  <a:lnTo>
                    <a:pt x="288289" y="439420"/>
                  </a:lnTo>
                  <a:lnTo>
                    <a:pt x="313689" y="422910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363969" y="4206240"/>
              <a:ext cx="313690" cy="462280"/>
            </a:xfrm>
            <a:custGeom>
              <a:avLst/>
              <a:gdLst/>
              <a:ahLst/>
              <a:cxnLst/>
              <a:rect l="l" t="t" r="r" b="b"/>
              <a:pathLst>
                <a:path w="313690" h="462279">
                  <a:moveTo>
                    <a:pt x="99059" y="0"/>
                  </a:moveTo>
                  <a:lnTo>
                    <a:pt x="313689" y="422910"/>
                  </a:lnTo>
                  <a:lnTo>
                    <a:pt x="288289" y="439420"/>
                  </a:lnTo>
                  <a:lnTo>
                    <a:pt x="0" y="62230"/>
                  </a:lnTo>
                  <a:lnTo>
                    <a:pt x="99059" y="0"/>
                  </a:lnTo>
                  <a:close/>
                </a:path>
                <a:path w="313690" h="462279">
                  <a:moveTo>
                    <a:pt x="99059" y="0"/>
                  </a:moveTo>
                  <a:lnTo>
                    <a:pt x="99059" y="0"/>
                  </a:lnTo>
                </a:path>
                <a:path w="313690" h="462279">
                  <a:moveTo>
                    <a:pt x="251459" y="462280"/>
                  </a:moveTo>
                  <a:lnTo>
                    <a:pt x="251459" y="462280"/>
                  </a:lnTo>
                </a:path>
              </a:pathLst>
            </a:custGeom>
            <a:ln w="9344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360160" y="4000500"/>
              <a:ext cx="252729" cy="306070"/>
            </a:xfrm>
            <a:custGeom>
              <a:avLst/>
              <a:gdLst/>
              <a:ahLst/>
              <a:cxnLst/>
              <a:rect l="l" t="t" r="r" b="b"/>
              <a:pathLst>
                <a:path w="252729" h="306070">
                  <a:moveTo>
                    <a:pt x="127000" y="0"/>
                  </a:moveTo>
                  <a:lnTo>
                    <a:pt x="0" y="264160"/>
                  </a:lnTo>
                  <a:lnTo>
                    <a:pt x="62229" y="306069"/>
                  </a:lnTo>
                  <a:lnTo>
                    <a:pt x="252730" y="8128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60160" y="4000500"/>
              <a:ext cx="252729" cy="326390"/>
            </a:xfrm>
            <a:custGeom>
              <a:avLst/>
              <a:gdLst/>
              <a:ahLst/>
              <a:cxnLst/>
              <a:rect l="l" t="t" r="r" b="b"/>
              <a:pathLst>
                <a:path w="252729" h="326389">
                  <a:moveTo>
                    <a:pt x="127000" y="0"/>
                  </a:moveTo>
                  <a:lnTo>
                    <a:pt x="0" y="264160"/>
                  </a:lnTo>
                  <a:lnTo>
                    <a:pt x="62229" y="306069"/>
                  </a:lnTo>
                  <a:lnTo>
                    <a:pt x="252730" y="81280"/>
                  </a:lnTo>
                  <a:lnTo>
                    <a:pt x="127000" y="0"/>
                  </a:lnTo>
                  <a:close/>
                </a:path>
                <a:path w="252729" h="326389">
                  <a:moveTo>
                    <a:pt x="127000" y="0"/>
                  </a:moveTo>
                  <a:lnTo>
                    <a:pt x="127000" y="0"/>
                  </a:lnTo>
                </a:path>
                <a:path w="252729" h="326389">
                  <a:moveTo>
                    <a:pt x="92710" y="326389"/>
                  </a:moveTo>
                  <a:lnTo>
                    <a:pt x="92710" y="326389"/>
                  </a:lnTo>
                </a:path>
              </a:pathLst>
            </a:custGeom>
            <a:ln w="9344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515099" y="4578350"/>
              <a:ext cx="198120" cy="370840"/>
            </a:xfrm>
            <a:custGeom>
              <a:avLst/>
              <a:gdLst/>
              <a:ahLst/>
              <a:cxnLst/>
              <a:rect l="l" t="t" r="r" b="b"/>
              <a:pathLst>
                <a:path w="198120" h="370839">
                  <a:moveTo>
                    <a:pt x="198120" y="0"/>
                  </a:moveTo>
                  <a:lnTo>
                    <a:pt x="0" y="0"/>
                  </a:lnTo>
                  <a:lnTo>
                    <a:pt x="49529" y="370839"/>
                  </a:lnTo>
                  <a:lnTo>
                    <a:pt x="148590" y="370839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4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5099" y="4578350"/>
              <a:ext cx="198120" cy="370840"/>
            </a:xfrm>
            <a:custGeom>
              <a:avLst/>
              <a:gdLst/>
              <a:ahLst/>
              <a:cxnLst/>
              <a:rect l="l" t="t" r="r" b="b"/>
              <a:pathLst>
                <a:path w="198120" h="370839">
                  <a:moveTo>
                    <a:pt x="0" y="0"/>
                  </a:moveTo>
                  <a:lnTo>
                    <a:pt x="49529" y="370839"/>
                  </a:lnTo>
                  <a:lnTo>
                    <a:pt x="148590" y="370839"/>
                  </a:lnTo>
                  <a:lnTo>
                    <a:pt x="198120" y="0"/>
                  </a:lnTo>
                  <a:lnTo>
                    <a:pt x="0" y="0"/>
                  </a:lnTo>
                  <a:close/>
                </a:path>
                <a:path w="198120" h="370839">
                  <a:moveTo>
                    <a:pt x="0" y="0"/>
                  </a:moveTo>
                  <a:lnTo>
                    <a:pt x="0" y="0"/>
                  </a:lnTo>
                </a:path>
                <a:path w="198120" h="370839">
                  <a:moveTo>
                    <a:pt x="198120" y="370839"/>
                  </a:moveTo>
                  <a:lnTo>
                    <a:pt x="198120" y="370839"/>
                  </a:lnTo>
                </a:path>
              </a:pathLst>
            </a:custGeom>
            <a:ln w="9344">
              <a:solidFill>
                <a:srgbClr val="66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849110" y="3973830"/>
              <a:ext cx="83820" cy="76200"/>
            </a:xfrm>
            <a:custGeom>
              <a:avLst/>
              <a:gdLst/>
              <a:ahLst/>
              <a:cxnLst/>
              <a:rect l="l" t="t" r="r" b="b"/>
              <a:pathLst>
                <a:path w="83820" h="76200">
                  <a:moveTo>
                    <a:pt x="0" y="0"/>
                  </a:moveTo>
                  <a:lnTo>
                    <a:pt x="13970" y="76200"/>
                  </a:lnTo>
                  <a:lnTo>
                    <a:pt x="83820" y="4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821169" y="3973830"/>
              <a:ext cx="111760" cy="76200"/>
            </a:xfrm>
            <a:custGeom>
              <a:avLst/>
              <a:gdLst/>
              <a:ahLst/>
              <a:cxnLst/>
              <a:rect l="l" t="t" r="r" b="b"/>
              <a:pathLst>
                <a:path w="111759" h="76200">
                  <a:moveTo>
                    <a:pt x="41909" y="76200"/>
                  </a:moveTo>
                  <a:lnTo>
                    <a:pt x="111759" y="44450"/>
                  </a:lnTo>
                  <a:lnTo>
                    <a:pt x="27939" y="0"/>
                  </a:lnTo>
                  <a:lnTo>
                    <a:pt x="41909" y="76200"/>
                  </a:lnTo>
                  <a:close/>
                </a:path>
                <a:path w="111759" h="76200">
                  <a:moveTo>
                    <a:pt x="0" y="53340"/>
                  </a:moveTo>
                  <a:lnTo>
                    <a:pt x="0" y="53340"/>
                  </a:lnTo>
                </a:path>
                <a:path w="111759" h="76200">
                  <a:moveTo>
                    <a:pt x="111759" y="44450"/>
                  </a:moveTo>
                  <a:lnTo>
                    <a:pt x="111759" y="44450"/>
                  </a:lnTo>
                </a:path>
              </a:pathLst>
            </a:custGeom>
            <a:ln w="9344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37349" y="4212590"/>
              <a:ext cx="313690" cy="439420"/>
            </a:xfrm>
            <a:custGeom>
              <a:avLst/>
              <a:gdLst/>
              <a:ahLst/>
              <a:cxnLst/>
              <a:rect l="l" t="t" r="r" b="b"/>
              <a:pathLst>
                <a:path w="313690" h="439420">
                  <a:moveTo>
                    <a:pt x="214629" y="0"/>
                  </a:moveTo>
                  <a:lnTo>
                    <a:pt x="0" y="422910"/>
                  </a:lnTo>
                  <a:lnTo>
                    <a:pt x="25400" y="439420"/>
                  </a:lnTo>
                  <a:lnTo>
                    <a:pt x="313690" y="62230"/>
                  </a:lnTo>
                  <a:lnTo>
                    <a:pt x="214629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737349" y="4212590"/>
              <a:ext cx="313690" cy="463550"/>
            </a:xfrm>
            <a:custGeom>
              <a:avLst/>
              <a:gdLst/>
              <a:ahLst/>
              <a:cxnLst/>
              <a:rect l="l" t="t" r="r" b="b"/>
              <a:pathLst>
                <a:path w="313690" h="463550">
                  <a:moveTo>
                    <a:pt x="214629" y="0"/>
                  </a:moveTo>
                  <a:lnTo>
                    <a:pt x="0" y="422910"/>
                  </a:lnTo>
                  <a:lnTo>
                    <a:pt x="25400" y="439420"/>
                  </a:lnTo>
                  <a:lnTo>
                    <a:pt x="313690" y="62230"/>
                  </a:lnTo>
                  <a:lnTo>
                    <a:pt x="214629" y="0"/>
                  </a:lnTo>
                  <a:close/>
                </a:path>
                <a:path w="313690" h="463550">
                  <a:moveTo>
                    <a:pt x="214629" y="0"/>
                  </a:moveTo>
                  <a:lnTo>
                    <a:pt x="214629" y="0"/>
                  </a:lnTo>
                </a:path>
                <a:path w="313690" h="463550">
                  <a:moveTo>
                    <a:pt x="62229" y="463550"/>
                  </a:moveTo>
                  <a:lnTo>
                    <a:pt x="62229" y="463550"/>
                  </a:lnTo>
                </a:path>
              </a:pathLst>
            </a:custGeom>
            <a:ln w="9344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803390" y="4006850"/>
              <a:ext cx="252729" cy="306070"/>
            </a:xfrm>
            <a:custGeom>
              <a:avLst/>
              <a:gdLst/>
              <a:ahLst/>
              <a:cxnLst/>
              <a:rect l="l" t="t" r="r" b="b"/>
              <a:pathLst>
                <a:path w="252729" h="306070">
                  <a:moveTo>
                    <a:pt x="124459" y="0"/>
                  </a:moveTo>
                  <a:lnTo>
                    <a:pt x="0" y="81280"/>
                  </a:lnTo>
                  <a:lnTo>
                    <a:pt x="190500" y="306069"/>
                  </a:lnTo>
                  <a:lnTo>
                    <a:pt x="252729" y="265430"/>
                  </a:lnTo>
                  <a:lnTo>
                    <a:pt x="124459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803390" y="4006850"/>
              <a:ext cx="252729" cy="326390"/>
            </a:xfrm>
            <a:custGeom>
              <a:avLst/>
              <a:gdLst/>
              <a:ahLst/>
              <a:cxnLst/>
              <a:rect l="l" t="t" r="r" b="b"/>
              <a:pathLst>
                <a:path w="252729" h="326389">
                  <a:moveTo>
                    <a:pt x="124459" y="0"/>
                  </a:moveTo>
                  <a:lnTo>
                    <a:pt x="252729" y="265430"/>
                  </a:lnTo>
                  <a:lnTo>
                    <a:pt x="190500" y="306069"/>
                  </a:lnTo>
                  <a:lnTo>
                    <a:pt x="0" y="81280"/>
                  </a:lnTo>
                  <a:lnTo>
                    <a:pt x="124459" y="0"/>
                  </a:lnTo>
                  <a:close/>
                </a:path>
                <a:path w="252729" h="326389">
                  <a:moveTo>
                    <a:pt x="124459" y="0"/>
                  </a:moveTo>
                  <a:lnTo>
                    <a:pt x="124459" y="0"/>
                  </a:lnTo>
                </a:path>
                <a:path w="252729" h="326389">
                  <a:moveTo>
                    <a:pt x="158750" y="326389"/>
                  </a:moveTo>
                  <a:lnTo>
                    <a:pt x="158750" y="326389"/>
                  </a:lnTo>
                </a:path>
              </a:pathLst>
            </a:custGeom>
            <a:ln w="9344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713219" y="4591050"/>
              <a:ext cx="196850" cy="369570"/>
            </a:xfrm>
            <a:custGeom>
              <a:avLst/>
              <a:gdLst/>
              <a:ahLst/>
              <a:cxnLst/>
              <a:rect l="l" t="t" r="r" b="b"/>
              <a:pathLst>
                <a:path w="196850" h="369570">
                  <a:moveTo>
                    <a:pt x="196850" y="0"/>
                  </a:moveTo>
                  <a:lnTo>
                    <a:pt x="0" y="0"/>
                  </a:lnTo>
                  <a:lnTo>
                    <a:pt x="49529" y="369569"/>
                  </a:lnTo>
                  <a:lnTo>
                    <a:pt x="147320" y="369569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4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713219" y="4591050"/>
              <a:ext cx="196850" cy="369570"/>
            </a:xfrm>
            <a:custGeom>
              <a:avLst/>
              <a:gdLst/>
              <a:ahLst/>
              <a:cxnLst/>
              <a:rect l="l" t="t" r="r" b="b"/>
              <a:pathLst>
                <a:path w="196850" h="369570">
                  <a:moveTo>
                    <a:pt x="0" y="0"/>
                  </a:moveTo>
                  <a:lnTo>
                    <a:pt x="49529" y="369569"/>
                  </a:lnTo>
                  <a:lnTo>
                    <a:pt x="147320" y="369569"/>
                  </a:lnTo>
                  <a:lnTo>
                    <a:pt x="196850" y="0"/>
                  </a:lnTo>
                  <a:lnTo>
                    <a:pt x="0" y="0"/>
                  </a:lnTo>
                  <a:close/>
                </a:path>
                <a:path w="196850" h="369570">
                  <a:moveTo>
                    <a:pt x="0" y="0"/>
                  </a:moveTo>
                  <a:lnTo>
                    <a:pt x="0" y="0"/>
                  </a:lnTo>
                </a:path>
                <a:path w="196850" h="369570">
                  <a:moveTo>
                    <a:pt x="196850" y="369569"/>
                  </a:moveTo>
                  <a:lnTo>
                    <a:pt x="196850" y="369569"/>
                  </a:lnTo>
                </a:path>
              </a:pathLst>
            </a:custGeom>
            <a:ln w="9344">
              <a:solidFill>
                <a:srgbClr val="66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464299" y="3971290"/>
              <a:ext cx="494030" cy="647700"/>
            </a:xfrm>
            <a:custGeom>
              <a:avLst/>
              <a:gdLst/>
              <a:ahLst/>
              <a:cxnLst/>
              <a:rect l="l" t="t" r="r" b="b"/>
              <a:pathLst>
                <a:path w="494029" h="647700">
                  <a:moveTo>
                    <a:pt x="391159" y="0"/>
                  </a:moveTo>
                  <a:lnTo>
                    <a:pt x="101600" y="0"/>
                  </a:lnTo>
                  <a:lnTo>
                    <a:pt x="0" y="647700"/>
                  </a:lnTo>
                  <a:lnTo>
                    <a:pt x="494029" y="647700"/>
                  </a:lnTo>
                  <a:lnTo>
                    <a:pt x="391159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64299" y="3971290"/>
              <a:ext cx="494030" cy="647700"/>
            </a:xfrm>
            <a:custGeom>
              <a:avLst/>
              <a:gdLst/>
              <a:ahLst/>
              <a:cxnLst/>
              <a:rect l="l" t="t" r="r" b="b"/>
              <a:pathLst>
                <a:path w="494029" h="647700">
                  <a:moveTo>
                    <a:pt x="0" y="647700"/>
                  </a:moveTo>
                  <a:lnTo>
                    <a:pt x="101600" y="0"/>
                  </a:lnTo>
                  <a:lnTo>
                    <a:pt x="391159" y="0"/>
                  </a:lnTo>
                  <a:lnTo>
                    <a:pt x="494029" y="647700"/>
                  </a:lnTo>
                  <a:lnTo>
                    <a:pt x="0" y="647700"/>
                  </a:lnTo>
                  <a:close/>
                </a:path>
                <a:path w="494029" h="647700">
                  <a:moveTo>
                    <a:pt x="0" y="647700"/>
                  </a:moveTo>
                  <a:lnTo>
                    <a:pt x="0" y="647700"/>
                  </a:lnTo>
                </a:path>
                <a:path w="494029" h="647700">
                  <a:moveTo>
                    <a:pt x="494029" y="0"/>
                  </a:moveTo>
                  <a:lnTo>
                    <a:pt x="494029" y="0"/>
                  </a:lnTo>
                </a:path>
              </a:pathLst>
            </a:custGeom>
            <a:ln w="9344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670040" y="3930650"/>
              <a:ext cx="99060" cy="41910"/>
            </a:xfrm>
            <a:custGeom>
              <a:avLst/>
              <a:gdLst/>
              <a:ahLst/>
              <a:cxnLst/>
              <a:rect l="l" t="t" r="r" b="b"/>
              <a:pathLst>
                <a:path w="99059" h="41910">
                  <a:moveTo>
                    <a:pt x="99059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99059" y="4191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670040" y="3930650"/>
              <a:ext cx="99060" cy="41910"/>
            </a:xfrm>
            <a:custGeom>
              <a:avLst/>
              <a:gdLst/>
              <a:ahLst/>
              <a:cxnLst/>
              <a:rect l="l" t="t" r="r" b="b"/>
              <a:pathLst>
                <a:path w="99059" h="41910">
                  <a:moveTo>
                    <a:pt x="49529" y="41910"/>
                  </a:moveTo>
                  <a:lnTo>
                    <a:pt x="0" y="41910"/>
                  </a:lnTo>
                  <a:lnTo>
                    <a:pt x="0" y="0"/>
                  </a:lnTo>
                  <a:lnTo>
                    <a:pt x="99059" y="0"/>
                  </a:lnTo>
                  <a:lnTo>
                    <a:pt x="99059" y="41910"/>
                  </a:lnTo>
                  <a:lnTo>
                    <a:pt x="49529" y="41910"/>
                  </a:lnTo>
                  <a:close/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558687" y="3736747"/>
              <a:ext cx="66018" cy="12999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806813" y="3736747"/>
              <a:ext cx="66018" cy="12999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588760" y="3674109"/>
              <a:ext cx="254000" cy="270510"/>
            </a:xfrm>
            <a:custGeom>
              <a:avLst/>
              <a:gdLst/>
              <a:ahLst/>
              <a:cxnLst/>
              <a:rect l="l" t="t" r="r" b="b"/>
              <a:pathLst>
                <a:path w="254000" h="270510">
                  <a:moveTo>
                    <a:pt x="127000" y="0"/>
                  </a:moveTo>
                  <a:lnTo>
                    <a:pt x="85994" y="6695"/>
                  </a:lnTo>
                  <a:lnTo>
                    <a:pt x="51023" y="25521"/>
                  </a:lnTo>
                  <a:lnTo>
                    <a:pt x="23855" y="54589"/>
                  </a:lnTo>
                  <a:lnTo>
                    <a:pt x="6258" y="92008"/>
                  </a:lnTo>
                  <a:lnTo>
                    <a:pt x="0" y="135889"/>
                  </a:lnTo>
                  <a:lnTo>
                    <a:pt x="9663" y="189071"/>
                  </a:lnTo>
                  <a:lnTo>
                    <a:pt x="36353" y="231774"/>
                  </a:lnTo>
                  <a:lnTo>
                    <a:pt x="76616" y="260191"/>
                  </a:lnTo>
                  <a:lnTo>
                    <a:pt x="127000" y="270509"/>
                  </a:lnTo>
                  <a:lnTo>
                    <a:pt x="176847" y="260191"/>
                  </a:lnTo>
                  <a:lnTo>
                    <a:pt x="217170" y="231775"/>
                  </a:lnTo>
                  <a:lnTo>
                    <a:pt x="244157" y="189071"/>
                  </a:lnTo>
                  <a:lnTo>
                    <a:pt x="254000" y="135889"/>
                  </a:lnTo>
                  <a:lnTo>
                    <a:pt x="247619" y="92008"/>
                  </a:lnTo>
                  <a:lnTo>
                    <a:pt x="229778" y="54589"/>
                  </a:lnTo>
                  <a:lnTo>
                    <a:pt x="202427" y="25521"/>
                  </a:lnTo>
                  <a:lnTo>
                    <a:pt x="167518" y="6695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588760" y="3674109"/>
              <a:ext cx="254000" cy="271780"/>
            </a:xfrm>
            <a:custGeom>
              <a:avLst/>
              <a:gdLst/>
              <a:ahLst/>
              <a:cxnLst/>
              <a:rect l="l" t="t" r="r" b="b"/>
              <a:pathLst>
                <a:path w="254000" h="271779">
                  <a:moveTo>
                    <a:pt x="127000" y="0"/>
                  </a:moveTo>
                  <a:lnTo>
                    <a:pt x="167518" y="6695"/>
                  </a:lnTo>
                  <a:lnTo>
                    <a:pt x="202427" y="25521"/>
                  </a:lnTo>
                  <a:lnTo>
                    <a:pt x="229778" y="54589"/>
                  </a:lnTo>
                  <a:lnTo>
                    <a:pt x="247619" y="92008"/>
                  </a:lnTo>
                  <a:lnTo>
                    <a:pt x="254000" y="135889"/>
                  </a:lnTo>
                  <a:lnTo>
                    <a:pt x="244157" y="189071"/>
                  </a:lnTo>
                  <a:lnTo>
                    <a:pt x="217170" y="231775"/>
                  </a:lnTo>
                  <a:lnTo>
                    <a:pt x="176847" y="260191"/>
                  </a:lnTo>
                  <a:lnTo>
                    <a:pt x="127000" y="270509"/>
                  </a:lnTo>
                  <a:lnTo>
                    <a:pt x="76616" y="260191"/>
                  </a:lnTo>
                  <a:lnTo>
                    <a:pt x="36353" y="231774"/>
                  </a:lnTo>
                  <a:lnTo>
                    <a:pt x="9663" y="189071"/>
                  </a:lnTo>
                  <a:lnTo>
                    <a:pt x="0" y="135889"/>
                  </a:lnTo>
                  <a:lnTo>
                    <a:pt x="6258" y="92008"/>
                  </a:lnTo>
                  <a:lnTo>
                    <a:pt x="23855" y="54589"/>
                  </a:lnTo>
                  <a:lnTo>
                    <a:pt x="51023" y="25521"/>
                  </a:lnTo>
                  <a:lnTo>
                    <a:pt x="85994" y="6695"/>
                  </a:lnTo>
                  <a:lnTo>
                    <a:pt x="127000" y="0"/>
                  </a:lnTo>
                  <a:close/>
                </a:path>
                <a:path w="254000" h="271779">
                  <a:moveTo>
                    <a:pt x="0" y="0"/>
                  </a:moveTo>
                  <a:lnTo>
                    <a:pt x="0" y="0"/>
                  </a:lnTo>
                </a:path>
                <a:path w="254000" h="271779">
                  <a:moveTo>
                    <a:pt x="254000" y="271779"/>
                  </a:moveTo>
                  <a:lnTo>
                    <a:pt x="254000" y="271779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751319" y="37731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24129" y="0"/>
                  </a:moveTo>
                  <a:lnTo>
                    <a:pt x="6350" y="0"/>
                  </a:lnTo>
                  <a:lnTo>
                    <a:pt x="0" y="6349"/>
                  </a:lnTo>
                  <a:lnTo>
                    <a:pt x="0" y="22859"/>
                  </a:lnTo>
                  <a:lnTo>
                    <a:pt x="6350" y="30479"/>
                  </a:lnTo>
                  <a:lnTo>
                    <a:pt x="24129" y="30479"/>
                  </a:lnTo>
                  <a:lnTo>
                    <a:pt x="30479" y="22859"/>
                  </a:lnTo>
                  <a:lnTo>
                    <a:pt x="30479" y="634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751319" y="377317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15239" y="0"/>
                  </a:moveTo>
                  <a:lnTo>
                    <a:pt x="24129" y="0"/>
                  </a:lnTo>
                  <a:lnTo>
                    <a:pt x="30479" y="6349"/>
                  </a:lnTo>
                  <a:lnTo>
                    <a:pt x="30479" y="15239"/>
                  </a:lnTo>
                  <a:lnTo>
                    <a:pt x="30479" y="22859"/>
                  </a:lnTo>
                  <a:lnTo>
                    <a:pt x="24129" y="30479"/>
                  </a:lnTo>
                  <a:lnTo>
                    <a:pt x="15239" y="30479"/>
                  </a:lnTo>
                  <a:lnTo>
                    <a:pt x="6350" y="30479"/>
                  </a:lnTo>
                  <a:lnTo>
                    <a:pt x="0" y="22859"/>
                  </a:lnTo>
                  <a:lnTo>
                    <a:pt x="0" y="15239"/>
                  </a:lnTo>
                  <a:lnTo>
                    <a:pt x="0" y="6349"/>
                  </a:lnTo>
                  <a:lnTo>
                    <a:pt x="6350" y="0"/>
                  </a:lnTo>
                  <a:lnTo>
                    <a:pt x="15239" y="0"/>
                  </a:lnTo>
                  <a:close/>
                </a:path>
                <a:path w="30479" h="30479">
                  <a:moveTo>
                    <a:pt x="0" y="0"/>
                  </a:moveTo>
                  <a:lnTo>
                    <a:pt x="0" y="0"/>
                  </a:lnTo>
                </a:path>
                <a:path w="30479" h="30479">
                  <a:moveTo>
                    <a:pt x="30479" y="30479"/>
                  </a:moveTo>
                  <a:lnTo>
                    <a:pt x="30479" y="30479"/>
                  </a:lnTo>
                </a:path>
              </a:pathLst>
            </a:custGeom>
            <a:ln w="283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739890" y="3776979"/>
              <a:ext cx="63500" cy="16510"/>
            </a:xfrm>
            <a:custGeom>
              <a:avLst/>
              <a:gdLst/>
              <a:ahLst/>
              <a:cxnLst/>
              <a:rect l="l" t="t" r="r" b="b"/>
              <a:pathLst>
                <a:path w="63500" h="16510">
                  <a:moveTo>
                    <a:pt x="0" y="16510"/>
                  </a:moveTo>
                  <a:lnTo>
                    <a:pt x="7818" y="10179"/>
                  </a:lnTo>
                  <a:lnTo>
                    <a:pt x="15875" y="4921"/>
                  </a:lnTo>
                  <a:lnTo>
                    <a:pt x="23931" y="1329"/>
                  </a:lnTo>
                  <a:lnTo>
                    <a:pt x="31750" y="0"/>
                  </a:lnTo>
                  <a:lnTo>
                    <a:pt x="39568" y="1329"/>
                  </a:lnTo>
                  <a:lnTo>
                    <a:pt x="47625" y="4921"/>
                  </a:lnTo>
                  <a:lnTo>
                    <a:pt x="55681" y="10179"/>
                  </a:lnTo>
                  <a:lnTo>
                    <a:pt x="63500" y="1651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739890" y="376745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9048"/>
                  </a:moveTo>
                  <a:lnTo>
                    <a:pt x="0" y="0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803390" y="379349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733540" y="3785870"/>
              <a:ext cx="63500" cy="16510"/>
            </a:xfrm>
            <a:custGeom>
              <a:avLst/>
              <a:gdLst/>
              <a:ahLst/>
              <a:cxnLst/>
              <a:rect l="l" t="t" r="r" b="b"/>
              <a:pathLst>
                <a:path w="63500" h="16510">
                  <a:moveTo>
                    <a:pt x="0" y="0"/>
                  </a:moveTo>
                  <a:lnTo>
                    <a:pt x="7818" y="6330"/>
                  </a:lnTo>
                  <a:lnTo>
                    <a:pt x="15875" y="11588"/>
                  </a:lnTo>
                  <a:lnTo>
                    <a:pt x="23931" y="15180"/>
                  </a:lnTo>
                  <a:lnTo>
                    <a:pt x="31750" y="16509"/>
                  </a:lnTo>
                  <a:lnTo>
                    <a:pt x="40104" y="15180"/>
                  </a:lnTo>
                  <a:lnTo>
                    <a:pt x="48101" y="11588"/>
                  </a:lnTo>
                  <a:lnTo>
                    <a:pt x="55860" y="6330"/>
                  </a:lnTo>
                  <a:lnTo>
                    <a:pt x="63500" y="0"/>
                  </a:lnTo>
                </a:path>
                <a:path w="63500" h="16510">
                  <a:moveTo>
                    <a:pt x="0" y="16509"/>
                  </a:moveTo>
                  <a:lnTo>
                    <a:pt x="0" y="16509"/>
                  </a:lnTo>
                </a:path>
                <a:path w="63500" h="16510">
                  <a:moveTo>
                    <a:pt x="63500" y="0"/>
                  </a:moveTo>
                  <a:lnTo>
                    <a:pt x="63500" y="0"/>
                  </a:lnTo>
                </a:path>
              </a:pathLst>
            </a:custGeom>
            <a:ln w="28393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645910" y="3770629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24130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860"/>
                  </a:lnTo>
                  <a:lnTo>
                    <a:pt x="6350" y="30480"/>
                  </a:lnTo>
                  <a:lnTo>
                    <a:pt x="24130" y="30480"/>
                  </a:lnTo>
                  <a:lnTo>
                    <a:pt x="30480" y="22860"/>
                  </a:lnTo>
                  <a:lnTo>
                    <a:pt x="30480" y="63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644640" y="3770629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16509" y="0"/>
                  </a:moveTo>
                  <a:lnTo>
                    <a:pt x="7619" y="0"/>
                  </a:lnTo>
                  <a:lnTo>
                    <a:pt x="1269" y="6350"/>
                  </a:lnTo>
                  <a:lnTo>
                    <a:pt x="1269" y="15240"/>
                  </a:lnTo>
                  <a:lnTo>
                    <a:pt x="1269" y="22860"/>
                  </a:lnTo>
                  <a:lnTo>
                    <a:pt x="7619" y="30480"/>
                  </a:lnTo>
                  <a:lnTo>
                    <a:pt x="16509" y="30480"/>
                  </a:lnTo>
                  <a:lnTo>
                    <a:pt x="25400" y="30480"/>
                  </a:lnTo>
                  <a:lnTo>
                    <a:pt x="31750" y="22860"/>
                  </a:lnTo>
                  <a:lnTo>
                    <a:pt x="31750" y="15240"/>
                  </a:lnTo>
                  <a:lnTo>
                    <a:pt x="31750" y="6350"/>
                  </a:lnTo>
                  <a:lnTo>
                    <a:pt x="25400" y="0"/>
                  </a:lnTo>
                  <a:lnTo>
                    <a:pt x="16509" y="0"/>
                  </a:lnTo>
                  <a:close/>
                </a:path>
                <a:path w="31750" h="30479">
                  <a:moveTo>
                    <a:pt x="31750" y="0"/>
                  </a:moveTo>
                  <a:lnTo>
                    <a:pt x="31750" y="0"/>
                  </a:lnTo>
                </a:path>
                <a:path w="31750" h="30479">
                  <a:moveTo>
                    <a:pt x="0" y="30480"/>
                  </a:moveTo>
                  <a:lnTo>
                    <a:pt x="0" y="30480"/>
                  </a:lnTo>
                </a:path>
              </a:pathLst>
            </a:custGeom>
            <a:ln w="283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624319" y="3774440"/>
              <a:ext cx="63500" cy="16510"/>
            </a:xfrm>
            <a:custGeom>
              <a:avLst/>
              <a:gdLst/>
              <a:ahLst/>
              <a:cxnLst/>
              <a:rect l="l" t="t" r="r" b="b"/>
              <a:pathLst>
                <a:path w="63500" h="16510">
                  <a:moveTo>
                    <a:pt x="63500" y="16510"/>
                  </a:moveTo>
                  <a:lnTo>
                    <a:pt x="55681" y="10179"/>
                  </a:lnTo>
                  <a:lnTo>
                    <a:pt x="47625" y="4921"/>
                  </a:lnTo>
                  <a:lnTo>
                    <a:pt x="39568" y="1329"/>
                  </a:lnTo>
                  <a:lnTo>
                    <a:pt x="31750" y="0"/>
                  </a:lnTo>
                  <a:lnTo>
                    <a:pt x="24110" y="1329"/>
                  </a:lnTo>
                  <a:lnTo>
                    <a:pt x="16351" y="4921"/>
                  </a:lnTo>
                  <a:lnTo>
                    <a:pt x="8354" y="10179"/>
                  </a:lnTo>
                  <a:lnTo>
                    <a:pt x="0" y="1651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687819" y="376491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9048"/>
                  </a:moveTo>
                  <a:lnTo>
                    <a:pt x="0" y="0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624319" y="37909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630669" y="3784600"/>
              <a:ext cx="63500" cy="16510"/>
            </a:xfrm>
            <a:custGeom>
              <a:avLst/>
              <a:gdLst/>
              <a:ahLst/>
              <a:cxnLst/>
              <a:rect l="l" t="t" r="r" b="b"/>
              <a:pathLst>
                <a:path w="63500" h="16510">
                  <a:moveTo>
                    <a:pt x="63500" y="0"/>
                  </a:moveTo>
                  <a:lnTo>
                    <a:pt x="55681" y="5794"/>
                  </a:lnTo>
                  <a:lnTo>
                    <a:pt x="47625" y="11112"/>
                  </a:lnTo>
                  <a:lnTo>
                    <a:pt x="39568" y="15001"/>
                  </a:lnTo>
                  <a:lnTo>
                    <a:pt x="31750" y="16510"/>
                  </a:lnTo>
                  <a:lnTo>
                    <a:pt x="23931" y="15001"/>
                  </a:lnTo>
                  <a:lnTo>
                    <a:pt x="15875" y="11112"/>
                  </a:lnTo>
                  <a:lnTo>
                    <a:pt x="7818" y="5794"/>
                  </a:lnTo>
                  <a:lnTo>
                    <a:pt x="0" y="0"/>
                  </a:lnTo>
                </a:path>
                <a:path w="63500" h="16510">
                  <a:moveTo>
                    <a:pt x="63500" y="16510"/>
                  </a:moveTo>
                  <a:lnTo>
                    <a:pt x="63500" y="16510"/>
                  </a:lnTo>
                </a:path>
                <a:path w="63500" h="1651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602729" y="3769359"/>
              <a:ext cx="93980" cy="11430"/>
            </a:xfrm>
            <a:custGeom>
              <a:avLst/>
              <a:gdLst/>
              <a:ahLst/>
              <a:cxnLst/>
              <a:rect l="l" t="t" r="r" b="b"/>
              <a:pathLst>
                <a:path w="93979" h="11429">
                  <a:moveTo>
                    <a:pt x="0" y="11429"/>
                  </a:moveTo>
                  <a:lnTo>
                    <a:pt x="11449" y="6965"/>
                  </a:lnTo>
                  <a:lnTo>
                    <a:pt x="23018" y="3333"/>
                  </a:lnTo>
                  <a:lnTo>
                    <a:pt x="34825" y="892"/>
                  </a:lnTo>
                  <a:lnTo>
                    <a:pt x="46990" y="0"/>
                  </a:lnTo>
                  <a:lnTo>
                    <a:pt x="58618" y="892"/>
                  </a:lnTo>
                  <a:lnTo>
                    <a:pt x="70485" y="3333"/>
                  </a:lnTo>
                  <a:lnTo>
                    <a:pt x="82351" y="6965"/>
                  </a:lnTo>
                  <a:lnTo>
                    <a:pt x="93979" y="11429"/>
                  </a:lnTo>
                </a:path>
                <a:path w="93979" h="1142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696710" y="377450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587490" y="3763009"/>
              <a:ext cx="35560" cy="33020"/>
            </a:xfrm>
            <a:custGeom>
              <a:avLst/>
              <a:gdLst/>
              <a:ahLst/>
              <a:cxnLst/>
              <a:rect l="l" t="t" r="r" b="b"/>
              <a:pathLst>
                <a:path w="35559" h="33020">
                  <a:moveTo>
                    <a:pt x="31750" y="0"/>
                  </a:moveTo>
                  <a:lnTo>
                    <a:pt x="0" y="3809"/>
                  </a:lnTo>
                  <a:lnTo>
                    <a:pt x="3809" y="33019"/>
                  </a:lnTo>
                  <a:lnTo>
                    <a:pt x="35559" y="30479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732269" y="3769359"/>
              <a:ext cx="95250" cy="11430"/>
            </a:xfrm>
            <a:custGeom>
              <a:avLst/>
              <a:gdLst/>
              <a:ahLst/>
              <a:cxnLst/>
              <a:rect l="l" t="t" r="r" b="b"/>
              <a:pathLst>
                <a:path w="95250" h="11429">
                  <a:moveTo>
                    <a:pt x="95250" y="11429"/>
                  </a:moveTo>
                  <a:lnTo>
                    <a:pt x="83065" y="6965"/>
                  </a:lnTo>
                  <a:lnTo>
                    <a:pt x="71120" y="3333"/>
                  </a:lnTo>
                  <a:lnTo>
                    <a:pt x="59174" y="892"/>
                  </a:lnTo>
                  <a:lnTo>
                    <a:pt x="46989" y="0"/>
                  </a:lnTo>
                  <a:lnTo>
                    <a:pt x="35540" y="892"/>
                  </a:lnTo>
                  <a:lnTo>
                    <a:pt x="23971" y="3333"/>
                  </a:lnTo>
                  <a:lnTo>
                    <a:pt x="12164" y="6965"/>
                  </a:lnTo>
                  <a:lnTo>
                    <a:pt x="0" y="11429"/>
                  </a:lnTo>
                </a:path>
                <a:path w="95250" h="11429">
                  <a:moveTo>
                    <a:pt x="95250" y="0"/>
                  </a:moveTo>
                  <a:lnTo>
                    <a:pt x="9525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732269" y="377450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805929" y="3763009"/>
              <a:ext cx="35560" cy="34290"/>
            </a:xfrm>
            <a:custGeom>
              <a:avLst/>
              <a:gdLst/>
              <a:ahLst/>
              <a:cxnLst/>
              <a:rect l="l" t="t" r="r" b="b"/>
              <a:pathLst>
                <a:path w="35559" h="34289">
                  <a:moveTo>
                    <a:pt x="3810" y="0"/>
                  </a:moveTo>
                  <a:lnTo>
                    <a:pt x="0" y="30479"/>
                  </a:lnTo>
                  <a:lnTo>
                    <a:pt x="16510" y="31750"/>
                  </a:lnTo>
                  <a:lnTo>
                    <a:pt x="33020" y="34289"/>
                  </a:lnTo>
                  <a:lnTo>
                    <a:pt x="35560" y="380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588760" y="3674109"/>
              <a:ext cx="254000" cy="271780"/>
            </a:xfrm>
            <a:custGeom>
              <a:avLst/>
              <a:gdLst/>
              <a:ahLst/>
              <a:cxnLst/>
              <a:rect l="l" t="t" r="r" b="b"/>
              <a:pathLst>
                <a:path w="254000" h="271779">
                  <a:moveTo>
                    <a:pt x="127000" y="0"/>
                  </a:moveTo>
                  <a:lnTo>
                    <a:pt x="167518" y="6695"/>
                  </a:lnTo>
                  <a:lnTo>
                    <a:pt x="202427" y="25521"/>
                  </a:lnTo>
                  <a:lnTo>
                    <a:pt x="229778" y="54589"/>
                  </a:lnTo>
                  <a:lnTo>
                    <a:pt x="247619" y="92008"/>
                  </a:lnTo>
                  <a:lnTo>
                    <a:pt x="254000" y="135889"/>
                  </a:lnTo>
                  <a:lnTo>
                    <a:pt x="244157" y="189071"/>
                  </a:lnTo>
                  <a:lnTo>
                    <a:pt x="217170" y="231775"/>
                  </a:lnTo>
                  <a:lnTo>
                    <a:pt x="176847" y="260191"/>
                  </a:lnTo>
                  <a:lnTo>
                    <a:pt x="127000" y="270509"/>
                  </a:lnTo>
                  <a:lnTo>
                    <a:pt x="76616" y="260191"/>
                  </a:lnTo>
                  <a:lnTo>
                    <a:pt x="36353" y="231774"/>
                  </a:lnTo>
                  <a:lnTo>
                    <a:pt x="9663" y="189071"/>
                  </a:lnTo>
                  <a:lnTo>
                    <a:pt x="0" y="135889"/>
                  </a:lnTo>
                  <a:lnTo>
                    <a:pt x="6258" y="92008"/>
                  </a:lnTo>
                  <a:lnTo>
                    <a:pt x="23855" y="54589"/>
                  </a:lnTo>
                  <a:lnTo>
                    <a:pt x="51023" y="25521"/>
                  </a:lnTo>
                  <a:lnTo>
                    <a:pt x="85994" y="6695"/>
                  </a:lnTo>
                  <a:lnTo>
                    <a:pt x="127000" y="0"/>
                  </a:lnTo>
                  <a:close/>
                </a:path>
                <a:path w="254000" h="271779">
                  <a:moveTo>
                    <a:pt x="0" y="0"/>
                  </a:moveTo>
                  <a:lnTo>
                    <a:pt x="0" y="0"/>
                  </a:lnTo>
                </a:path>
                <a:path w="254000" h="271779">
                  <a:moveTo>
                    <a:pt x="254000" y="271779"/>
                  </a:moveTo>
                  <a:lnTo>
                    <a:pt x="254000" y="271779"/>
                  </a:lnTo>
                </a:path>
              </a:pathLst>
            </a:custGeom>
            <a:ln w="9344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670040" y="3844289"/>
              <a:ext cx="95250" cy="63500"/>
            </a:xfrm>
            <a:custGeom>
              <a:avLst/>
              <a:gdLst/>
              <a:ahLst/>
              <a:cxnLst/>
              <a:rect l="l" t="t" r="r" b="b"/>
              <a:pathLst>
                <a:path w="95250" h="63500">
                  <a:moveTo>
                    <a:pt x="41910" y="6350"/>
                  </a:moveTo>
                  <a:lnTo>
                    <a:pt x="35560" y="0"/>
                  </a:lnTo>
                  <a:lnTo>
                    <a:pt x="20320" y="0"/>
                  </a:lnTo>
                  <a:lnTo>
                    <a:pt x="13970" y="6350"/>
                  </a:lnTo>
                  <a:lnTo>
                    <a:pt x="13970" y="22860"/>
                  </a:lnTo>
                  <a:lnTo>
                    <a:pt x="20320" y="29210"/>
                  </a:lnTo>
                  <a:lnTo>
                    <a:pt x="35560" y="29210"/>
                  </a:lnTo>
                  <a:lnTo>
                    <a:pt x="41910" y="22860"/>
                  </a:lnTo>
                  <a:lnTo>
                    <a:pt x="41910" y="6350"/>
                  </a:lnTo>
                  <a:close/>
                </a:path>
                <a:path w="95250" h="63500">
                  <a:moveTo>
                    <a:pt x="95250" y="48260"/>
                  </a:moveTo>
                  <a:lnTo>
                    <a:pt x="92710" y="48260"/>
                  </a:lnTo>
                  <a:lnTo>
                    <a:pt x="84150" y="42672"/>
                  </a:lnTo>
                  <a:lnTo>
                    <a:pt x="75717" y="37782"/>
                  </a:lnTo>
                  <a:lnTo>
                    <a:pt x="67525" y="34340"/>
                  </a:lnTo>
                  <a:lnTo>
                    <a:pt x="59690" y="33020"/>
                  </a:lnTo>
                  <a:lnTo>
                    <a:pt x="51308" y="34340"/>
                  </a:lnTo>
                  <a:lnTo>
                    <a:pt x="46037" y="36576"/>
                  </a:lnTo>
                  <a:lnTo>
                    <a:pt x="40830" y="34340"/>
                  </a:lnTo>
                  <a:lnTo>
                    <a:pt x="33020" y="33020"/>
                  </a:lnTo>
                  <a:lnTo>
                    <a:pt x="24638" y="34340"/>
                  </a:lnTo>
                  <a:lnTo>
                    <a:pt x="16510" y="37782"/>
                  </a:lnTo>
                  <a:lnTo>
                    <a:pt x="8369" y="42672"/>
                  </a:lnTo>
                  <a:lnTo>
                    <a:pt x="0" y="48260"/>
                  </a:lnTo>
                  <a:lnTo>
                    <a:pt x="2540" y="48260"/>
                  </a:lnTo>
                  <a:lnTo>
                    <a:pt x="13970" y="53860"/>
                  </a:lnTo>
                  <a:lnTo>
                    <a:pt x="25387" y="58737"/>
                  </a:lnTo>
                  <a:lnTo>
                    <a:pt x="36817" y="62191"/>
                  </a:lnTo>
                  <a:lnTo>
                    <a:pt x="48260" y="63500"/>
                  </a:lnTo>
                  <a:lnTo>
                    <a:pt x="59880" y="62191"/>
                  </a:lnTo>
                  <a:lnTo>
                    <a:pt x="71755" y="58737"/>
                  </a:lnTo>
                  <a:lnTo>
                    <a:pt x="83616" y="53860"/>
                  </a:lnTo>
                  <a:lnTo>
                    <a:pt x="95250" y="4826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684010" y="3844290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13970" y="29210"/>
                  </a:moveTo>
                  <a:lnTo>
                    <a:pt x="21590" y="29210"/>
                  </a:lnTo>
                  <a:lnTo>
                    <a:pt x="27940" y="22860"/>
                  </a:lnTo>
                  <a:lnTo>
                    <a:pt x="27940" y="13970"/>
                  </a:lnTo>
                  <a:lnTo>
                    <a:pt x="27940" y="6350"/>
                  </a:lnTo>
                  <a:lnTo>
                    <a:pt x="21590" y="0"/>
                  </a:lnTo>
                  <a:lnTo>
                    <a:pt x="13970" y="0"/>
                  </a:lnTo>
                  <a:lnTo>
                    <a:pt x="6350" y="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0" y="22860"/>
                  </a:lnTo>
                  <a:lnTo>
                    <a:pt x="6350" y="29210"/>
                  </a:lnTo>
                  <a:lnTo>
                    <a:pt x="13970" y="29210"/>
                  </a:lnTo>
                  <a:close/>
                </a:path>
                <a:path w="27940" h="29210">
                  <a:moveTo>
                    <a:pt x="0" y="29210"/>
                  </a:moveTo>
                  <a:lnTo>
                    <a:pt x="0" y="29210"/>
                  </a:lnTo>
                </a:path>
                <a:path w="27940" h="29210">
                  <a:moveTo>
                    <a:pt x="27940" y="0"/>
                  </a:moveTo>
                  <a:lnTo>
                    <a:pt x="27940" y="0"/>
                  </a:lnTo>
                </a:path>
              </a:pathLst>
            </a:custGeom>
            <a:ln w="28393">
              <a:solidFill>
                <a:srgbClr val="FF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719569" y="3844290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21589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860"/>
                  </a:lnTo>
                  <a:lnTo>
                    <a:pt x="6350" y="29210"/>
                  </a:lnTo>
                  <a:lnTo>
                    <a:pt x="21589" y="29210"/>
                  </a:lnTo>
                  <a:lnTo>
                    <a:pt x="27939" y="22860"/>
                  </a:lnTo>
                  <a:lnTo>
                    <a:pt x="27939" y="635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719569" y="3844290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13970" y="29210"/>
                  </a:moveTo>
                  <a:lnTo>
                    <a:pt x="21589" y="29210"/>
                  </a:lnTo>
                  <a:lnTo>
                    <a:pt x="27939" y="22860"/>
                  </a:lnTo>
                  <a:lnTo>
                    <a:pt x="27939" y="13970"/>
                  </a:lnTo>
                  <a:lnTo>
                    <a:pt x="27939" y="6350"/>
                  </a:lnTo>
                  <a:lnTo>
                    <a:pt x="21589" y="0"/>
                  </a:lnTo>
                  <a:lnTo>
                    <a:pt x="13970" y="0"/>
                  </a:lnTo>
                  <a:lnTo>
                    <a:pt x="6350" y="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0" y="22860"/>
                  </a:lnTo>
                  <a:lnTo>
                    <a:pt x="6350" y="29210"/>
                  </a:lnTo>
                  <a:lnTo>
                    <a:pt x="13970" y="29210"/>
                  </a:lnTo>
                  <a:close/>
                </a:path>
                <a:path w="27940" h="29210">
                  <a:moveTo>
                    <a:pt x="0" y="29210"/>
                  </a:moveTo>
                  <a:lnTo>
                    <a:pt x="0" y="29210"/>
                  </a:lnTo>
                </a:path>
                <a:path w="27940" h="29210">
                  <a:moveTo>
                    <a:pt x="27939" y="0"/>
                  </a:moveTo>
                  <a:lnTo>
                    <a:pt x="27939" y="0"/>
                  </a:lnTo>
                </a:path>
              </a:pathLst>
            </a:custGeom>
            <a:ln w="28393">
              <a:solidFill>
                <a:srgbClr val="FF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699249" y="3849369"/>
              <a:ext cx="31750" cy="22860"/>
            </a:xfrm>
            <a:custGeom>
              <a:avLst/>
              <a:gdLst/>
              <a:ahLst/>
              <a:cxnLst/>
              <a:rect l="l" t="t" r="r" b="b"/>
              <a:pathLst>
                <a:path w="31750" h="22860">
                  <a:moveTo>
                    <a:pt x="30479" y="0"/>
                  </a:moveTo>
                  <a:lnTo>
                    <a:pt x="26868" y="8393"/>
                  </a:lnTo>
                  <a:lnTo>
                    <a:pt x="23495" y="15716"/>
                  </a:lnTo>
                  <a:lnTo>
                    <a:pt x="20121" y="20895"/>
                  </a:lnTo>
                  <a:lnTo>
                    <a:pt x="16509" y="22859"/>
                  </a:lnTo>
                  <a:lnTo>
                    <a:pt x="12680" y="20895"/>
                  </a:lnTo>
                  <a:lnTo>
                    <a:pt x="8731" y="15716"/>
                  </a:lnTo>
                  <a:lnTo>
                    <a:pt x="4544" y="8393"/>
                  </a:lnTo>
                  <a:lnTo>
                    <a:pt x="0" y="0"/>
                  </a:lnTo>
                </a:path>
                <a:path w="31750" h="22860">
                  <a:moveTo>
                    <a:pt x="31750" y="22859"/>
                  </a:moveTo>
                  <a:lnTo>
                    <a:pt x="31750" y="22859"/>
                  </a:lnTo>
                </a:path>
                <a:path w="31750" h="228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692899" y="3784600"/>
              <a:ext cx="45720" cy="73660"/>
            </a:xfrm>
            <a:custGeom>
              <a:avLst/>
              <a:gdLst/>
              <a:ahLst/>
              <a:cxnLst/>
              <a:rect l="l" t="t" r="r" b="b"/>
              <a:pathLst>
                <a:path w="45720" h="73660">
                  <a:moveTo>
                    <a:pt x="30479" y="0"/>
                  </a:moveTo>
                  <a:lnTo>
                    <a:pt x="28852" y="13454"/>
                  </a:lnTo>
                  <a:lnTo>
                    <a:pt x="27940" y="26670"/>
                  </a:lnTo>
                  <a:lnTo>
                    <a:pt x="27979" y="38933"/>
                  </a:lnTo>
                  <a:lnTo>
                    <a:pt x="29209" y="49530"/>
                  </a:lnTo>
                  <a:lnTo>
                    <a:pt x="31035" y="57765"/>
                  </a:lnTo>
                  <a:lnTo>
                    <a:pt x="34290" y="63976"/>
                  </a:lnTo>
                  <a:lnTo>
                    <a:pt x="38496" y="68996"/>
                  </a:lnTo>
                  <a:lnTo>
                    <a:pt x="43179" y="73660"/>
                  </a:lnTo>
                </a:path>
                <a:path w="45720" h="73660">
                  <a:moveTo>
                    <a:pt x="45720" y="0"/>
                  </a:moveTo>
                  <a:lnTo>
                    <a:pt x="45720" y="0"/>
                  </a:lnTo>
                </a:path>
                <a:path w="45720" h="73660">
                  <a:moveTo>
                    <a:pt x="25400" y="73660"/>
                  </a:moveTo>
                  <a:lnTo>
                    <a:pt x="25400" y="73660"/>
                  </a:lnTo>
                </a:path>
                <a:path w="45720" h="73660">
                  <a:moveTo>
                    <a:pt x="15240" y="0"/>
                  </a:moveTo>
                  <a:lnTo>
                    <a:pt x="16331" y="13454"/>
                  </a:lnTo>
                  <a:lnTo>
                    <a:pt x="17303" y="26670"/>
                  </a:lnTo>
                  <a:lnTo>
                    <a:pt x="17561" y="38933"/>
                  </a:lnTo>
                  <a:lnTo>
                    <a:pt x="16509" y="49530"/>
                  </a:lnTo>
                  <a:lnTo>
                    <a:pt x="14505" y="57765"/>
                  </a:lnTo>
                  <a:lnTo>
                    <a:pt x="10953" y="63976"/>
                  </a:lnTo>
                  <a:lnTo>
                    <a:pt x="6687" y="68996"/>
                  </a:lnTo>
                  <a:lnTo>
                    <a:pt x="2540" y="73660"/>
                  </a:lnTo>
                </a:path>
                <a:path w="45720" h="73660">
                  <a:moveTo>
                    <a:pt x="0" y="0"/>
                  </a:moveTo>
                  <a:lnTo>
                    <a:pt x="0" y="0"/>
                  </a:lnTo>
                </a:path>
                <a:path w="45720" h="73660">
                  <a:moveTo>
                    <a:pt x="20320" y="73660"/>
                  </a:moveTo>
                  <a:lnTo>
                    <a:pt x="20320" y="73660"/>
                  </a:lnTo>
                </a:path>
              </a:pathLst>
            </a:custGeom>
            <a:ln w="9344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700996" y="3575843"/>
              <a:ext cx="176530" cy="238760"/>
            </a:xfrm>
            <a:custGeom>
              <a:avLst/>
              <a:gdLst/>
              <a:ahLst/>
              <a:cxnLst/>
              <a:rect l="l" t="t" r="r" b="b"/>
              <a:pathLst>
                <a:path w="176529" h="238760">
                  <a:moveTo>
                    <a:pt x="52387" y="0"/>
                  </a:moveTo>
                  <a:lnTo>
                    <a:pt x="41294" y="1607"/>
                  </a:lnTo>
                  <a:lnTo>
                    <a:pt x="31273" y="4286"/>
                  </a:lnTo>
                  <a:lnTo>
                    <a:pt x="23217" y="5675"/>
                  </a:lnTo>
                  <a:lnTo>
                    <a:pt x="3393" y="47525"/>
                  </a:lnTo>
                  <a:lnTo>
                    <a:pt x="0" y="78422"/>
                  </a:lnTo>
                  <a:lnTo>
                    <a:pt x="178" y="109081"/>
                  </a:lnTo>
                  <a:lnTo>
                    <a:pt x="7143" y="131286"/>
                  </a:lnTo>
                  <a:lnTo>
                    <a:pt x="26134" y="141803"/>
                  </a:lnTo>
                  <a:lnTo>
                    <a:pt x="53339" y="144938"/>
                  </a:lnTo>
                  <a:lnTo>
                    <a:pt x="81260" y="146645"/>
                  </a:lnTo>
                  <a:lnTo>
                    <a:pt x="102393" y="152876"/>
                  </a:lnTo>
                  <a:lnTo>
                    <a:pt x="113466" y="166727"/>
                  </a:lnTo>
                  <a:lnTo>
                    <a:pt x="118586" y="184626"/>
                  </a:lnTo>
                  <a:lnTo>
                    <a:pt x="121324" y="202525"/>
                  </a:lnTo>
                  <a:lnTo>
                    <a:pt x="125253" y="216376"/>
                  </a:lnTo>
                  <a:lnTo>
                    <a:pt x="132238" y="226179"/>
                  </a:lnTo>
                  <a:lnTo>
                    <a:pt x="139223" y="233838"/>
                  </a:lnTo>
                  <a:lnTo>
                    <a:pt x="145256" y="238164"/>
                  </a:lnTo>
                  <a:lnTo>
                    <a:pt x="149383" y="237966"/>
                  </a:lnTo>
                  <a:lnTo>
                    <a:pt x="150455" y="231775"/>
                  </a:lnTo>
                  <a:lnTo>
                    <a:pt x="149383" y="219868"/>
                  </a:lnTo>
                  <a:lnTo>
                    <a:pt x="148312" y="206533"/>
                  </a:lnTo>
                  <a:lnTo>
                    <a:pt x="149383" y="196056"/>
                  </a:lnTo>
                  <a:lnTo>
                    <a:pt x="154047" y="190361"/>
                  </a:lnTo>
                  <a:lnTo>
                    <a:pt x="160972" y="187642"/>
                  </a:lnTo>
                  <a:lnTo>
                    <a:pt x="168136" y="183733"/>
                  </a:lnTo>
                  <a:lnTo>
                    <a:pt x="173513" y="174466"/>
                  </a:lnTo>
                  <a:lnTo>
                    <a:pt x="175656" y="156527"/>
                  </a:lnTo>
                  <a:lnTo>
                    <a:pt x="176371" y="132873"/>
                  </a:lnTo>
                  <a:lnTo>
                    <a:pt x="175656" y="108743"/>
                  </a:lnTo>
                  <a:lnTo>
                    <a:pt x="165258" y="64928"/>
                  </a:lnTo>
                  <a:lnTo>
                    <a:pt x="134699" y="34647"/>
                  </a:lnTo>
                  <a:lnTo>
                    <a:pt x="95805" y="11549"/>
                  </a:lnTo>
                  <a:lnTo>
                    <a:pt x="64670" y="535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692899" y="3572510"/>
              <a:ext cx="185420" cy="245110"/>
            </a:xfrm>
            <a:custGeom>
              <a:avLst/>
              <a:gdLst/>
              <a:ahLst/>
              <a:cxnLst/>
              <a:rect l="l" t="t" r="r" b="b"/>
              <a:pathLst>
                <a:path w="185420" h="245110">
                  <a:moveTo>
                    <a:pt x="15240" y="134619"/>
                  </a:moveTo>
                  <a:lnTo>
                    <a:pt x="34230" y="145137"/>
                  </a:lnTo>
                  <a:lnTo>
                    <a:pt x="61436" y="148272"/>
                  </a:lnTo>
                  <a:lnTo>
                    <a:pt x="89356" y="149979"/>
                  </a:lnTo>
                  <a:lnTo>
                    <a:pt x="110490" y="156209"/>
                  </a:lnTo>
                  <a:lnTo>
                    <a:pt x="121562" y="170060"/>
                  </a:lnTo>
                  <a:lnTo>
                    <a:pt x="126682" y="187959"/>
                  </a:lnTo>
                  <a:lnTo>
                    <a:pt x="129420" y="205859"/>
                  </a:lnTo>
                  <a:lnTo>
                    <a:pt x="133350" y="219709"/>
                  </a:lnTo>
                  <a:lnTo>
                    <a:pt x="140335" y="229512"/>
                  </a:lnTo>
                  <a:lnTo>
                    <a:pt x="147320" y="237172"/>
                  </a:lnTo>
                  <a:lnTo>
                    <a:pt x="153352" y="241498"/>
                  </a:lnTo>
                  <a:lnTo>
                    <a:pt x="157479" y="241300"/>
                  </a:lnTo>
                  <a:lnTo>
                    <a:pt x="158551" y="235108"/>
                  </a:lnTo>
                  <a:lnTo>
                    <a:pt x="157479" y="223202"/>
                  </a:lnTo>
                  <a:lnTo>
                    <a:pt x="156408" y="209867"/>
                  </a:lnTo>
                  <a:lnTo>
                    <a:pt x="157479" y="199389"/>
                  </a:lnTo>
                  <a:lnTo>
                    <a:pt x="162143" y="193694"/>
                  </a:lnTo>
                  <a:lnTo>
                    <a:pt x="169068" y="190976"/>
                  </a:lnTo>
                  <a:lnTo>
                    <a:pt x="176232" y="187067"/>
                  </a:lnTo>
                  <a:lnTo>
                    <a:pt x="181609" y="177800"/>
                  </a:lnTo>
                  <a:lnTo>
                    <a:pt x="183753" y="159861"/>
                  </a:lnTo>
                  <a:lnTo>
                    <a:pt x="184467" y="136207"/>
                  </a:lnTo>
                  <a:lnTo>
                    <a:pt x="183753" y="112077"/>
                  </a:lnTo>
                  <a:lnTo>
                    <a:pt x="173354" y="68262"/>
                  </a:lnTo>
                  <a:lnTo>
                    <a:pt x="142795" y="37980"/>
                  </a:lnTo>
                  <a:lnTo>
                    <a:pt x="103901" y="14882"/>
                  </a:lnTo>
                  <a:lnTo>
                    <a:pt x="60483" y="3333"/>
                  </a:lnTo>
                  <a:lnTo>
                    <a:pt x="49391" y="4941"/>
                  </a:lnTo>
                  <a:lnTo>
                    <a:pt x="39370" y="7619"/>
                  </a:lnTo>
                  <a:lnTo>
                    <a:pt x="31313" y="9009"/>
                  </a:lnTo>
                  <a:lnTo>
                    <a:pt x="11489" y="50859"/>
                  </a:lnTo>
                  <a:lnTo>
                    <a:pt x="8096" y="81756"/>
                  </a:lnTo>
                  <a:lnTo>
                    <a:pt x="8274" y="112414"/>
                  </a:lnTo>
                  <a:lnTo>
                    <a:pt x="15240" y="134619"/>
                  </a:lnTo>
                  <a:close/>
                </a:path>
                <a:path w="185420" h="245110">
                  <a:moveTo>
                    <a:pt x="0" y="0"/>
                  </a:moveTo>
                  <a:lnTo>
                    <a:pt x="0" y="0"/>
                  </a:lnTo>
                </a:path>
                <a:path w="185420" h="245110">
                  <a:moveTo>
                    <a:pt x="185420" y="245109"/>
                  </a:moveTo>
                  <a:lnTo>
                    <a:pt x="185420" y="2451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548119" y="3577113"/>
              <a:ext cx="176530" cy="238760"/>
            </a:xfrm>
            <a:custGeom>
              <a:avLst/>
              <a:gdLst/>
              <a:ahLst/>
              <a:cxnLst/>
              <a:rect l="l" t="t" r="r" b="b"/>
              <a:pathLst>
                <a:path w="176529" h="238760">
                  <a:moveTo>
                    <a:pt x="124618" y="0"/>
                  </a:moveTo>
                  <a:lnTo>
                    <a:pt x="80982" y="11549"/>
                  </a:lnTo>
                  <a:lnTo>
                    <a:pt x="42604" y="34647"/>
                  </a:lnTo>
                  <a:lnTo>
                    <a:pt x="11112" y="64928"/>
                  </a:lnTo>
                  <a:lnTo>
                    <a:pt x="952" y="108743"/>
                  </a:lnTo>
                  <a:lnTo>
                    <a:pt x="0" y="132873"/>
                  </a:lnTo>
                  <a:lnTo>
                    <a:pt x="952" y="156527"/>
                  </a:lnTo>
                  <a:lnTo>
                    <a:pt x="3810" y="174466"/>
                  </a:lnTo>
                  <a:lnTo>
                    <a:pt x="8473" y="183733"/>
                  </a:lnTo>
                  <a:lnTo>
                    <a:pt x="15398" y="187642"/>
                  </a:lnTo>
                  <a:lnTo>
                    <a:pt x="22562" y="190361"/>
                  </a:lnTo>
                  <a:lnTo>
                    <a:pt x="27940" y="196056"/>
                  </a:lnTo>
                  <a:lnTo>
                    <a:pt x="29011" y="206533"/>
                  </a:lnTo>
                  <a:lnTo>
                    <a:pt x="27940" y="219868"/>
                  </a:lnTo>
                  <a:lnTo>
                    <a:pt x="26868" y="231775"/>
                  </a:lnTo>
                  <a:lnTo>
                    <a:pt x="27940" y="237966"/>
                  </a:lnTo>
                  <a:lnTo>
                    <a:pt x="54927" y="202525"/>
                  </a:lnTo>
                  <a:lnTo>
                    <a:pt x="58102" y="184626"/>
                  </a:lnTo>
                  <a:lnTo>
                    <a:pt x="63658" y="166727"/>
                  </a:lnTo>
                  <a:lnTo>
                    <a:pt x="74930" y="152876"/>
                  </a:lnTo>
                  <a:lnTo>
                    <a:pt x="95507" y="146645"/>
                  </a:lnTo>
                  <a:lnTo>
                    <a:pt x="123348" y="144938"/>
                  </a:lnTo>
                  <a:lnTo>
                    <a:pt x="150475" y="141803"/>
                  </a:lnTo>
                  <a:lnTo>
                    <a:pt x="168910" y="131286"/>
                  </a:lnTo>
                  <a:lnTo>
                    <a:pt x="176053" y="109081"/>
                  </a:lnTo>
                  <a:lnTo>
                    <a:pt x="176530" y="78422"/>
                  </a:lnTo>
                  <a:lnTo>
                    <a:pt x="173196" y="47525"/>
                  </a:lnTo>
                  <a:lnTo>
                    <a:pt x="160178" y="7778"/>
                  </a:lnTo>
                  <a:lnTo>
                    <a:pt x="144780" y="4286"/>
                  </a:lnTo>
                  <a:lnTo>
                    <a:pt x="135473" y="1607"/>
                  </a:lnTo>
                  <a:lnTo>
                    <a:pt x="124618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546849" y="3573779"/>
              <a:ext cx="185420" cy="245110"/>
            </a:xfrm>
            <a:custGeom>
              <a:avLst/>
              <a:gdLst/>
              <a:ahLst/>
              <a:cxnLst/>
              <a:rect l="l" t="t" r="r" b="b"/>
              <a:pathLst>
                <a:path w="185420" h="245110">
                  <a:moveTo>
                    <a:pt x="170179" y="134620"/>
                  </a:moveTo>
                  <a:lnTo>
                    <a:pt x="151745" y="145137"/>
                  </a:lnTo>
                  <a:lnTo>
                    <a:pt x="124618" y="148272"/>
                  </a:lnTo>
                  <a:lnTo>
                    <a:pt x="96777" y="149979"/>
                  </a:lnTo>
                  <a:lnTo>
                    <a:pt x="76200" y="156210"/>
                  </a:lnTo>
                  <a:lnTo>
                    <a:pt x="64928" y="170060"/>
                  </a:lnTo>
                  <a:lnTo>
                    <a:pt x="59372" y="187960"/>
                  </a:lnTo>
                  <a:lnTo>
                    <a:pt x="56197" y="205859"/>
                  </a:lnTo>
                  <a:lnTo>
                    <a:pt x="52070" y="219710"/>
                  </a:lnTo>
                  <a:lnTo>
                    <a:pt x="45819" y="229512"/>
                  </a:lnTo>
                  <a:lnTo>
                    <a:pt x="39211" y="237172"/>
                  </a:lnTo>
                  <a:lnTo>
                    <a:pt x="33317" y="241498"/>
                  </a:lnTo>
                  <a:lnTo>
                    <a:pt x="29209" y="241300"/>
                  </a:lnTo>
                  <a:lnTo>
                    <a:pt x="28138" y="235108"/>
                  </a:lnTo>
                  <a:lnTo>
                    <a:pt x="29209" y="223202"/>
                  </a:lnTo>
                  <a:lnTo>
                    <a:pt x="30281" y="209867"/>
                  </a:lnTo>
                  <a:lnTo>
                    <a:pt x="29209" y="199390"/>
                  </a:lnTo>
                  <a:lnTo>
                    <a:pt x="23832" y="193694"/>
                  </a:lnTo>
                  <a:lnTo>
                    <a:pt x="16668" y="190976"/>
                  </a:lnTo>
                  <a:lnTo>
                    <a:pt x="9743" y="187067"/>
                  </a:lnTo>
                  <a:lnTo>
                    <a:pt x="5079" y="177800"/>
                  </a:lnTo>
                  <a:lnTo>
                    <a:pt x="2222" y="159861"/>
                  </a:lnTo>
                  <a:lnTo>
                    <a:pt x="1269" y="136207"/>
                  </a:lnTo>
                  <a:lnTo>
                    <a:pt x="2222" y="112077"/>
                  </a:lnTo>
                  <a:lnTo>
                    <a:pt x="12382" y="68262"/>
                  </a:lnTo>
                  <a:lnTo>
                    <a:pt x="43874" y="37980"/>
                  </a:lnTo>
                  <a:lnTo>
                    <a:pt x="82252" y="14882"/>
                  </a:lnTo>
                  <a:lnTo>
                    <a:pt x="125888" y="3333"/>
                  </a:lnTo>
                  <a:lnTo>
                    <a:pt x="136743" y="4941"/>
                  </a:lnTo>
                  <a:lnTo>
                    <a:pt x="146050" y="7620"/>
                  </a:lnTo>
                  <a:lnTo>
                    <a:pt x="154642" y="9009"/>
                  </a:lnTo>
                  <a:lnTo>
                    <a:pt x="174466" y="50859"/>
                  </a:lnTo>
                  <a:lnTo>
                    <a:pt x="177800" y="81756"/>
                  </a:lnTo>
                  <a:lnTo>
                    <a:pt x="177323" y="112414"/>
                  </a:lnTo>
                  <a:lnTo>
                    <a:pt x="170179" y="134620"/>
                  </a:lnTo>
                  <a:close/>
                </a:path>
                <a:path w="185420" h="245110">
                  <a:moveTo>
                    <a:pt x="185420" y="0"/>
                  </a:moveTo>
                  <a:lnTo>
                    <a:pt x="185420" y="0"/>
                  </a:lnTo>
                </a:path>
                <a:path w="185420" h="245110">
                  <a:moveTo>
                    <a:pt x="0" y="245110"/>
                  </a:moveTo>
                  <a:lnTo>
                    <a:pt x="0" y="2451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786879" y="5203189"/>
              <a:ext cx="113892" cy="12573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760210" y="4961889"/>
              <a:ext cx="106680" cy="302260"/>
            </a:xfrm>
            <a:custGeom>
              <a:avLst/>
              <a:gdLst/>
              <a:ahLst/>
              <a:cxnLst/>
              <a:rect l="l" t="t" r="r" b="b"/>
              <a:pathLst>
                <a:path w="106679" h="302260">
                  <a:moveTo>
                    <a:pt x="106680" y="0"/>
                  </a:moveTo>
                  <a:lnTo>
                    <a:pt x="0" y="0"/>
                  </a:lnTo>
                  <a:lnTo>
                    <a:pt x="26670" y="302260"/>
                  </a:lnTo>
                  <a:lnTo>
                    <a:pt x="80010" y="302260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4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60210" y="4961889"/>
              <a:ext cx="106680" cy="302260"/>
            </a:xfrm>
            <a:custGeom>
              <a:avLst/>
              <a:gdLst/>
              <a:ahLst/>
              <a:cxnLst/>
              <a:rect l="l" t="t" r="r" b="b"/>
              <a:pathLst>
                <a:path w="106679" h="302260">
                  <a:moveTo>
                    <a:pt x="0" y="0"/>
                  </a:moveTo>
                  <a:lnTo>
                    <a:pt x="26670" y="302260"/>
                  </a:lnTo>
                  <a:lnTo>
                    <a:pt x="80010" y="302260"/>
                  </a:lnTo>
                  <a:lnTo>
                    <a:pt x="106680" y="0"/>
                  </a:lnTo>
                  <a:lnTo>
                    <a:pt x="0" y="0"/>
                  </a:lnTo>
                  <a:close/>
                </a:path>
                <a:path w="106679" h="302260">
                  <a:moveTo>
                    <a:pt x="0" y="0"/>
                  </a:moveTo>
                  <a:lnTo>
                    <a:pt x="0" y="0"/>
                  </a:lnTo>
                </a:path>
                <a:path w="106679" h="302260">
                  <a:moveTo>
                    <a:pt x="106680" y="302260"/>
                  </a:moveTo>
                  <a:lnTo>
                    <a:pt x="106680" y="302260"/>
                  </a:lnTo>
                </a:path>
              </a:pathLst>
            </a:custGeom>
            <a:ln w="9344">
              <a:solidFill>
                <a:srgbClr val="66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530747" y="5184139"/>
              <a:ext cx="117702" cy="1257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565899" y="4940300"/>
              <a:ext cx="105410" cy="302260"/>
            </a:xfrm>
            <a:custGeom>
              <a:avLst/>
              <a:gdLst/>
              <a:ahLst/>
              <a:cxnLst/>
              <a:rect l="l" t="t" r="r" b="b"/>
              <a:pathLst>
                <a:path w="105409" h="302260">
                  <a:moveTo>
                    <a:pt x="105409" y="0"/>
                  </a:moveTo>
                  <a:lnTo>
                    <a:pt x="0" y="0"/>
                  </a:lnTo>
                  <a:lnTo>
                    <a:pt x="26670" y="302259"/>
                  </a:lnTo>
                  <a:lnTo>
                    <a:pt x="78740" y="302259"/>
                  </a:lnTo>
                  <a:lnTo>
                    <a:pt x="105409" y="0"/>
                  </a:lnTo>
                  <a:close/>
                </a:path>
              </a:pathLst>
            </a:custGeom>
            <a:solidFill>
              <a:srgbClr val="4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565899" y="4940300"/>
              <a:ext cx="105410" cy="302260"/>
            </a:xfrm>
            <a:custGeom>
              <a:avLst/>
              <a:gdLst/>
              <a:ahLst/>
              <a:cxnLst/>
              <a:rect l="l" t="t" r="r" b="b"/>
              <a:pathLst>
                <a:path w="105409" h="302260">
                  <a:moveTo>
                    <a:pt x="105409" y="0"/>
                  </a:moveTo>
                  <a:lnTo>
                    <a:pt x="78740" y="302259"/>
                  </a:lnTo>
                  <a:lnTo>
                    <a:pt x="26670" y="302259"/>
                  </a:lnTo>
                  <a:lnTo>
                    <a:pt x="0" y="0"/>
                  </a:lnTo>
                  <a:lnTo>
                    <a:pt x="105409" y="0"/>
                  </a:lnTo>
                  <a:close/>
                </a:path>
                <a:path w="105409" h="302260">
                  <a:moveTo>
                    <a:pt x="105409" y="0"/>
                  </a:moveTo>
                  <a:lnTo>
                    <a:pt x="105409" y="0"/>
                  </a:lnTo>
                </a:path>
                <a:path w="105409" h="302260">
                  <a:moveTo>
                    <a:pt x="0" y="302259"/>
                  </a:moveTo>
                  <a:lnTo>
                    <a:pt x="0" y="302259"/>
                  </a:lnTo>
                </a:path>
              </a:pathLst>
            </a:custGeom>
            <a:ln w="9344">
              <a:solidFill>
                <a:srgbClr val="66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321809" y="4075430"/>
              <a:ext cx="83820" cy="76200"/>
            </a:xfrm>
            <a:custGeom>
              <a:avLst/>
              <a:gdLst/>
              <a:ahLst/>
              <a:cxnLst/>
              <a:rect l="l" t="t" r="r" b="b"/>
              <a:pathLst>
                <a:path w="83820" h="76200">
                  <a:moveTo>
                    <a:pt x="83819" y="0"/>
                  </a:moveTo>
                  <a:lnTo>
                    <a:pt x="0" y="44450"/>
                  </a:lnTo>
                  <a:lnTo>
                    <a:pt x="69850" y="7620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321809" y="4075430"/>
              <a:ext cx="111760" cy="76200"/>
            </a:xfrm>
            <a:custGeom>
              <a:avLst/>
              <a:gdLst/>
              <a:ahLst/>
              <a:cxnLst/>
              <a:rect l="l" t="t" r="r" b="b"/>
              <a:pathLst>
                <a:path w="111760" h="76200">
                  <a:moveTo>
                    <a:pt x="69850" y="76200"/>
                  </a:moveTo>
                  <a:lnTo>
                    <a:pt x="0" y="44450"/>
                  </a:lnTo>
                  <a:lnTo>
                    <a:pt x="83819" y="0"/>
                  </a:lnTo>
                  <a:lnTo>
                    <a:pt x="69850" y="76200"/>
                  </a:lnTo>
                  <a:close/>
                </a:path>
                <a:path w="111760" h="76200">
                  <a:moveTo>
                    <a:pt x="111760" y="53340"/>
                  </a:moveTo>
                  <a:lnTo>
                    <a:pt x="111760" y="53340"/>
                  </a:lnTo>
                </a:path>
                <a:path w="111760" h="76200">
                  <a:moveTo>
                    <a:pt x="0" y="44450"/>
                  </a:moveTo>
                  <a:lnTo>
                    <a:pt x="0" y="44450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202430" y="4314189"/>
              <a:ext cx="314960" cy="439420"/>
            </a:xfrm>
            <a:custGeom>
              <a:avLst/>
              <a:gdLst/>
              <a:ahLst/>
              <a:cxnLst/>
              <a:rect l="l" t="t" r="r" b="b"/>
              <a:pathLst>
                <a:path w="314960" h="439420">
                  <a:moveTo>
                    <a:pt x="100330" y="0"/>
                  </a:moveTo>
                  <a:lnTo>
                    <a:pt x="0" y="62230"/>
                  </a:lnTo>
                  <a:lnTo>
                    <a:pt x="289560" y="439420"/>
                  </a:lnTo>
                  <a:lnTo>
                    <a:pt x="314960" y="422910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202430" y="4314189"/>
              <a:ext cx="314960" cy="462280"/>
            </a:xfrm>
            <a:custGeom>
              <a:avLst/>
              <a:gdLst/>
              <a:ahLst/>
              <a:cxnLst/>
              <a:rect l="l" t="t" r="r" b="b"/>
              <a:pathLst>
                <a:path w="314960" h="462279">
                  <a:moveTo>
                    <a:pt x="100330" y="0"/>
                  </a:moveTo>
                  <a:lnTo>
                    <a:pt x="314960" y="422910"/>
                  </a:lnTo>
                  <a:lnTo>
                    <a:pt x="289560" y="439420"/>
                  </a:lnTo>
                  <a:lnTo>
                    <a:pt x="0" y="62230"/>
                  </a:lnTo>
                  <a:lnTo>
                    <a:pt x="100330" y="0"/>
                  </a:lnTo>
                  <a:close/>
                </a:path>
                <a:path w="314960" h="462279">
                  <a:moveTo>
                    <a:pt x="100330" y="0"/>
                  </a:moveTo>
                  <a:lnTo>
                    <a:pt x="100330" y="0"/>
                  </a:lnTo>
                </a:path>
                <a:path w="314960" h="462279">
                  <a:moveTo>
                    <a:pt x="251460" y="462280"/>
                  </a:moveTo>
                  <a:lnTo>
                    <a:pt x="251460" y="462280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198619" y="4108450"/>
              <a:ext cx="252729" cy="306070"/>
            </a:xfrm>
            <a:custGeom>
              <a:avLst/>
              <a:gdLst/>
              <a:ahLst/>
              <a:cxnLst/>
              <a:rect l="l" t="t" r="r" b="b"/>
              <a:pathLst>
                <a:path w="252729" h="306070">
                  <a:moveTo>
                    <a:pt x="128269" y="0"/>
                  </a:moveTo>
                  <a:lnTo>
                    <a:pt x="0" y="265430"/>
                  </a:lnTo>
                  <a:lnTo>
                    <a:pt x="62229" y="306069"/>
                  </a:lnTo>
                  <a:lnTo>
                    <a:pt x="252729" y="81280"/>
                  </a:lnTo>
                  <a:lnTo>
                    <a:pt x="128269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198619" y="4108450"/>
              <a:ext cx="252729" cy="326390"/>
            </a:xfrm>
            <a:custGeom>
              <a:avLst/>
              <a:gdLst/>
              <a:ahLst/>
              <a:cxnLst/>
              <a:rect l="l" t="t" r="r" b="b"/>
              <a:pathLst>
                <a:path w="252729" h="326389">
                  <a:moveTo>
                    <a:pt x="128269" y="0"/>
                  </a:moveTo>
                  <a:lnTo>
                    <a:pt x="0" y="265430"/>
                  </a:lnTo>
                  <a:lnTo>
                    <a:pt x="62229" y="306069"/>
                  </a:lnTo>
                  <a:lnTo>
                    <a:pt x="252729" y="81280"/>
                  </a:lnTo>
                  <a:lnTo>
                    <a:pt x="128269" y="0"/>
                  </a:lnTo>
                  <a:close/>
                </a:path>
                <a:path w="252729" h="326389">
                  <a:moveTo>
                    <a:pt x="128269" y="0"/>
                  </a:moveTo>
                  <a:lnTo>
                    <a:pt x="128269" y="0"/>
                  </a:lnTo>
                </a:path>
                <a:path w="252729" h="326389">
                  <a:moveTo>
                    <a:pt x="93979" y="326389"/>
                  </a:moveTo>
                  <a:lnTo>
                    <a:pt x="93979" y="326389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354829" y="4686300"/>
              <a:ext cx="198120" cy="370840"/>
            </a:xfrm>
            <a:custGeom>
              <a:avLst/>
              <a:gdLst/>
              <a:ahLst/>
              <a:cxnLst/>
              <a:rect l="l" t="t" r="r" b="b"/>
              <a:pathLst>
                <a:path w="198120" h="370839">
                  <a:moveTo>
                    <a:pt x="198120" y="0"/>
                  </a:moveTo>
                  <a:lnTo>
                    <a:pt x="0" y="0"/>
                  </a:lnTo>
                  <a:lnTo>
                    <a:pt x="48260" y="370839"/>
                  </a:lnTo>
                  <a:lnTo>
                    <a:pt x="148590" y="370839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354829" y="4686300"/>
              <a:ext cx="198120" cy="370840"/>
            </a:xfrm>
            <a:custGeom>
              <a:avLst/>
              <a:gdLst/>
              <a:ahLst/>
              <a:cxnLst/>
              <a:rect l="l" t="t" r="r" b="b"/>
              <a:pathLst>
                <a:path w="198120" h="370839">
                  <a:moveTo>
                    <a:pt x="0" y="0"/>
                  </a:moveTo>
                  <a:lnTo>
                    <a:pt x="48260" y="370839"/>
                  </a:lnTo>
                  <a:lnTo>
                    <a:pt x="148590" y="370839"/>
                  </a:lnTo>
                  <a:lnTo>
                    <a:pt x="198120" y="0"/>
                  </a:lnTo>
                  <a:lnTo>
                    <a:pt x="0" y="0"/>
                  </a:lnTo>
                  <a:close/>
                </a:path>
                <a:path w="198120" h="370839">
                  <a:moveTo>
                    <a:pt x="0" y="0"/>
                  </a:moveTo>
                  <a:lnTo>
                    <a:pt x="0" y="0"/>
                  </a:lnTo>
                </a:path>
                <a:path w="198120" h="370839">
                  <a:moveTo>
                    <a:pt x="198120" y="370839"/>
                  </a:moveTo>
                  <a:lnTo>
                    <a:pt x="198120" y="370839"/>
                  </a:lnTo>
                </a:path>
              </a:pathLst>
            </a:custGeom>
            <a:ln w="934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687569" y="4081780"/>
              <a:ext cx="85090" cy="76200"/>
            </a:xfrm>
            <a:custGeom>
              <a:avLst/>
              <a:gdLst/>
              <a:ahLst/>
              <a:cxnLst/>
              <a:rect l="l" t="t" r="r" b="b"/>
              <a:pathLst>
                <a:path w="85089" h="76200">
                  <a:moveTo>
                    <a:pt x="0" y="0"/>
                  </a:moveTo>
                  <a:lnTo>
                    <a:pt x="13969" y="76200"/>
                  </a:lnTo>
                  <a:lnTo>
                    <a:pt x="85089" y="4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659629" y="4081780"/>
              <a:ext cx="113030" cy="76200"/>
            </a:xfrm>
            <a:custGeom>
              <a:avLst/>
              <a:gdLst/>
              <a:ahLst/>
              <a:cxnLst/>
              <a:rect l="l" t="t" r="r" b="b"/>
              <a:pathLst>
                <a:path w="113029" h="76200">
                  <a:moveTo>
                    <a:pt x="41910" y="76200"/>
                  </a:moveTo>
                  <a:lnTo>
                    <a:pt x="113030" y="44450"/>
                  </a:lnTo>
                  <a:lnTo>
                    <a:pt x="27940" y="0"/>
                  </a:lnTo>
                  <a:lnTo>
                    <a:pt x="41910" y="76200"/>
                  </a:lnTo>
                  <a:close/>
                </a:path>
                <a:path w="113029" h="76200">
                  <a:moveTo>
                    <a:pt x="0" y="53340"/>
                  </a:moveTo>
                  <a:lnTo>
                    <a:pt x="0" y="53340"/>
                  </a:lnTo>
                </a:path>
                <a:path w="113029" h="76200">
                  <a:moveTo>
                    <a:pt x="113030" y="44450"/>
                  </a:moveTo>
                  <a:lnTo>
                    <a:pt x="113030" y="44450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75810" y="4320539"/>
              <a:ext cx="314960" cy="439420"/>
            </a:xfrm>
            <a:custGeom>
              <a:avLst/>
              <a:gdLst/>
              <a:ahLst/>
              <a:cxnLst/>
              <a:rect l="l" t="t" r="r" b="b"/>
              <a:pathLst>
                <a:path w="314960" h="439420">
                  <a:moveTo>
                    <a:pt x="214629" y="0"/>
                  </a:moveTo>
                  <a:lnTo>
                    <a:pt x="0" y="422910"/>
                  </a:lnTo>
                  <a:lnTo>
                    <a:pt x="26669" y="439420"/>
                  </a:lnTo>
                  <a:lnTo>
                    <a:pt x="314960" y="62230"/>
                  </a:lnTo>
                  <a:lnTo>
                    <a:pt x="214629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575810" y="4320539"/>
              <a:ext cx="314960" cy="463550"/>
            </a:xfrm>
            <a:custGeom>
              <a:avLst/>
              <a:gdLst/>
              <a:ahLst/>
              <a:cxnLst/>
              <a:rect l="l" t="t" r="r" b="b"/>
              <a:pathLst>
                <a:path w="314960" h="463550">
                  <a:moveTo>
                    <a:pt x="214629" y="0"/>
                  </a:moveTo>
                  <a:lnTo>
                    <a:pt x="0" y="422910"/>
                  </a:lnTo>
                  <a:lnTo>
                    <a:pt x="26669" y="439420"/>
                  </a:lnTo>
                  <a:lnTo>
                    <a:pt x="314960" y="62230"/>
                  </a:lnTo>
                  <a:lnTo>
                    <a:pt x="214629" y="0"/>
                  </a:lnTo>
                  <a:close/>
                </a:path>
                <a:path w="314960" h="463550">
                  <a:moveTo>
                    <a:pt x="214629" y="0"/>
                  </a:moveTo>
                  <a:lnTo>
                    <a:pt x="214629" y="0"/>
                  </a:lnTo>
                </a:path>
                <a:path w="314960" h="463550">
                  <a:moveTo>
                    <a:pt x="63500" y="463550"/>
                  </a:moveTo>
                  <a:lnTo>
                    <a:pt x="63500" y="463550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41849" y="4114800"/>
              <a:ext cx="254000" cy="306070"/>
            </a:xfrm>
            <a:custGeom>
              <a:avLst/>
              <a:gdLst/>
              <a:ahLst/>
              <a:cxnLst/>
              <a:rect l="l" t="t" r="r" b="b"/>
              <a:pathLst>
                <a:path w="254000" h="306070">
                  <a:moveTo>
                    <a:pt x="124460" y="0"/>
                  </a:moveTo>
                  <a:lnTo>
                    <a:pt x="0" y="81280"/>
                  </a:lnTo>
                  <a:lnTo>
                    <a:pt x="190500" y="306069"/>
                  </a:lnTo>
                  <a:lnTo>
                    <a:pt x="254000" y="265430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641849" y="4114800"/>
              <a:ext cx="254000" cy="326390"/>
            </a:xfrm>
            <a:custGeom>
              <a:avLst/>
              <a:gdLst/>
              <a:ahLst/>
              <a:cxnLst/>
              <a:rect l="l" t="t" r="r" b="b"/>
              <a:pathLst>
                <a:path w="254000" h="326389">
                  <a:moveTo>
                    <a:pt x="124460" y="0"/>
                  </a:moveTo>
                  <a:lnTo>
                    <a:pt x="254000" y="265430"/>
                  </a:lnTo>
                  <a:lnTo>
                    <a:pt x="190500" y="306069"/>
                  </a:lnTo>
                  <a:lnTo>
                    <a:pt x="0" y="81280"/>
                  </a:lnTo>
                  <a:lnTo>
                    <a:pt x="124460" y="0"/>
                  </a:lnTo>
                  <a:close/>
                </a:path>
                <a:path w="254000" h="326389">
                  <a:moveTo>
                    <a:pt x="124460" y="0"/>
                  </a:moveTo>
                  <a:lnTo>
                    <a:pt x="124460" y="0"/>
                  </a:lnTo>
                </a:path>
                <a:path w="254000" h="326389">
                  <a:moveTo>
                    <a:pt x="160020" y="326389"/>
                  </a:moveTo>
                  <a:lnTo>
                    <a:pt x="160020" y="326389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551679" y="4699000"/>
              <a:ext cx="198120" cy="369570"/>
            </a:xfrm>
            <a:custGeom>
              <a:avLst/>
              <a:gdLst/>
              <a:ahLst/>
              <a:cxnLst/>
              <a:rect l="l" t="t" r="r" b="b"/>
              <a:pathLst>
                <a:path w="198120" h="369570">
                  <a:moveTo>
                    <a:pt x="198120" y="0"/>
                  </a:moveTo>
                  <a:lnTo>
                    <a:pt x="0" y="0"/>
                  </a:lnTo>
                  <a:lnTo>
                    <a:pt x="49530" y="369569"/>
                  </a:lnTo>
                  <a:lnTo>
                    <a:pt x="148590" y="369569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551679" y="4699000"/>
              <a:ext cx="198120" cy="369570"/>
            </a:xfrm>
            <a:custGeom>
              <a:avLst/>
              <a:gdLst/>
              <a:ahLst/>
              <a:cxnLst/>
              <a:rect l="l" t="t" r="r" b="b"/>
              <a:pathLst>
                <a:path w="198120" h="369570">
                  <a:moveTo>
                    <a:pt x="0" y="0"/>
                  </a:moveTo>
                  <a:lnTo>
                    <a:pt x="49530" y="369569"/>
                  </a:lnTo>
                  <a:lnTo>
                    <a:pt x="148590" y="369569"/>
                  </a:lnTo>
                  <a:lnTo>
                    <a:pt x="198120" y="0"/>
                  </a:lnTo>
                  <a:lnTo>
                    <a:pt x="0" y="0"/>
                  </a:lnTo>
                  <a:close/>
                </a:path>
                <a:path w="198120" h="369570">
                  <a:moveTo>
                    <a:pt x="0" y="0"/>
                  </a:moveTo>
                  <a:lnTo>
                    <a:pt x="0" y="0"/>
                  </a:lnTo>
                </a:path>
                <a:path w="198120" h="369570">
                  <a:moveTo>
                    <a:pt x="198120" y="369569"/>
                  </a:moveTo>
                  <a:lnTo>
                    <a:pt x="198120" y="369569"/>
                  </a:lnTo>
                </a:path>
              </a:pathLst>
            </a:custGeom>
            <a:ln w="934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302759" y="4079240"/>
              <a:ext cx="494030" cy="647700"/>
            </a:xfrm>
            <a:custGeom>
              <a:avLst/>
              <a:gdLst/>
              <a:ahLst/>
              <a:cxnLst/>
              <a:rect l="l" t="t" r="r" b="b"/>
              <a:pathLst>
                <a:path w="494029" h="647700">
                  <a:moveTo>
                    <a:pt x="392429" y="0"/>
                  </a:moveTo>
                  <a:lnTo>
                    <a:pt x="101600" y="0"/>
                  </a:lnTo>
                  <a:lnTo>
                    <a:pt x="0" y="647700"/>
                  </a:lnTo>
                  <a:lnTo>
                    <a:pt x="494029" y="647700"/>
                  </a:lnTo>
                  <a:lnTo>
                    <a:pt x="392429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302759" y="4079240"/>
              <a:ext cx="494030" cy="647700"/>
            </a:xfrm>
            <a:custGeom>
              <a:avLst/>
              <a:gdLst/>
              <a:ahLst/>
              <a:cxnLst/>
              <a:rect l="l" t="t" r="r" b="b"/>
              <a:pathLst>
                <a:path w="494029" h="647700">
                  <a:moveTo>
                    <a:pt x="0" y="647700"/>
                  </a:moveTo>
                  <a:lnTo>
                    <a:pt x="101600" y="0"/>
                  </a:lnTo>
                  <a:lnTo>
                    <a:pt x="392429" y="0"/>
                  </a:lnTo>
                  <a:lnTo>
                    <a:pt x="494029" y="647700"/>
                  </a:lnTo>
                  <a:lnTo>
                    <a:pt x="0" y="647700"/>
                  </a:lnTo>
                  <a:close/>
                </a:path>
                <a:path w="494029" h="647700">
                  <a:moveTo>
                    <a:pt x="0" y="647700"/>
                  </a:moveTo>
                  <a:lnTo>
                    <a:pt x="0" y="647700"/>
                  </a:lnTo>
                </a:path>
                <a:path w="494029" h="647700">
                  <a:moveTo>
                    <a:pt x="494029" y="0"/>
                  </a:moveTo>
                  <a:lnTo>
                    <a:pt x="494029" y="0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509769" y="4038600"/>
              <a:ext cx="97790" cy="41910"/>
            </a:xfrm>
            <a:custGeom>
              <a:avLst/>
              <a:gdLst/>
              <a:ahLst/>
              <a:cxnLst/>
              <a:rect l="l" t="t" r="r" b="b"/>
              <a:pathLst>
                <a:path w="97789" h="41910">
                  <a:moveTo>
                    <a:pt x="97789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97789" y="4191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509769" y="4038600"/>
              <a:ext cx="97790" cy="41910"/>
            </a:xfrm>
            <a:custGeom>
              <a:avLst/>
              <a:gdLst/>
              <a:ahLst/>
              <a:cxnLst/>
              <a:rect l="l" t="t" r="r" b="b"/>
              <a:pathLst>
                <a:path w="97789" h="41910">
                  <a:moveTo>
                    <a:pt x="49529" y="41910"/>
                  </a:moveTo>
                  <a:lnTo>
                    <a:pt x="0" y="41910"/>
                  </a:lnTo>
                  <a:lnTo>
                    <a:pt x="0" y="0"/>
                  </a:lnTo>
                  <a:lnTo>
                    <a:pt x="97789" y="0"/>
                  </a:lnTo>
                  <a:lnTo>
                    <a:pt x="97789" y="41910"/>
                  </a:lnTo>
                  <a:lnTo>
                    <a:pt x="49529" y="41910"/>
                  </a:lnTo>
                  <a:close/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398417" y="3844697"/>
              <a:ext cx="66018" cy="1299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46543" y="3844697"/>
              <a:ext cx="66018" cy="12999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428490" y="3782059"/>
              <a:ext cx="252729" cy="271780"/>
            </a:xfrm>
            <a:custGeom>
              <a:avLst/>
              <a:gdLst/>
              <a:ahLst/>
              <a:cxnLst/>
              <a:rect l="l" t="t" r="r" b="b"/>
              <a:pathLst>
                <a:path w="252729" h="271779">
                  <a:moveTo>
                    <a:pt x="125730" y="0"/>
                  </a:moveTo>
                  <a:lnTo>
                    <a:pt x="76080" y="10338"/>
                  </a:lnTo>
                  <a:lnTo>
                    <a:pt x="36194" y="38893"/>
                  </a:lnTo>
                  <a:lnTo>
                    <a:pt x="9644" y="81974"/>
                  </a:lnTo>
                  <a:lnTo>
                    <a:pt x="0" y="135889"/>
                  </a:lnTo>
                  <a:lnTo>
                    <a:pt x="9644" y="189269"/>
                  </a:lnTo>
                  <a:lnTo>
                    <a:pt x="36195" y="232409"/>
                  </a:lnTo>
                  <a:lnTo>
                    <a:pt x="76080" y="261262"/>
                  </a:lnTo>
                  <a:lnTo>
                    <a:pt x="125730" y="271779"/>
                  </a:lnTo>
                  <a:lnTo>
                    <a:pt x="166735" y="264962"/>
                  </a:lnTo>
                  <a:lnTo>
                    <a:pt x="201706" y="245892"/>
                  </a:lnTo>
                  <a:lnTo>
                    <a:pt x="228874" y="216641"/>
                  </a:lnTo>
                  <a:lnTo>
                    <a:pt x="246471" y="179283"/>
                  </a:lnTo>
                  <a:lnTo>
                    <a:pt x="252730" y="135889"/>
                  </a:lnTo>
                  <a:lnTo>
                    <a:pt x="246471" y="92008"/>
                  </a:lnTo>
                  <a:lnTo>
                    <a:pt x="228874" y="54589"/>
                  </a:lnTo>
                  <a:lnTo>
                    <a:pt x="201706" y="25521"/>
                  </a:lnTo>
                  <a:lnTo>
                    <a:pt x="166735" y="6695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428490" y="3782059"/>
              <a:ext cx="254000" cy="271780"/>
            </a:xfrm>
            <a:custGeom>
              <a:avLst/>
              <a:gdLst/>
              <a:ahLst/>
              <a:cxnLst/>
              <a:rect l="l" t="t" r="r" b="b"/>
              <a:pathLst>
                <a:path w="254000" h="271779">
                  <a:moveTo>
                    <a:pt x="125730" y="0"/>
                  </a:moveTo>
                  <a:lnTo>
                    <a:pt x="166735" y="6695"/>
                  </a:lnTo>
                  <a:lnTo>
                    <a:pt x="201706" y="25521"/>
                  </a:lnTo>
                  <a:lnTo>
                    <a:pt x="228874" y="54589"/>
                  </a:lnTo>
                  <a:lnTo>
                    <a:pt x="246471" y="92008"/>
                  </a:lnTo>
                  <a:lnTo>
                    <a:pt x="252730" y="135889"/>
                  </a:lnTo>
                  <a:lnTo>
                    <a:pt x="246471" y="179283"/>
                  </a:lnTo>
                  <a:lnTo>
                    <a:pt x="228874" y="216641"/>
                  </a:lnTo>
                  <a:lnTo>
                    <a:pt x="201706" y="245892"/>
                  </a:lnTo>
                  <a:lnTo>
                    <a:pt x="166735" y="264962"/>
                  </a:lnTo>
                  <a:lnTo>
                    <a:pt x="125730" y="271779"/>
                  </a:lnTo>
                  <a:lnTo>
                    <a:pt x="76080" y="261262"/>
                  </a:lnTo>
                  <a:lnTo>
                    <a:pt x="36195" y="232409"/>
                  </a:lnTo>
                  <a:lnTo>
                    <a:pt x="9644" y="189269"/>
                  </a:lnTo>
                  <a:lnTo>
                    <a:pt x="0" y="135889"/>
                  </a:lnTo>
                  <a:lnTo>
                    <a:pt x="9644" y="81974"/>
                  </a:lnTo>
                  <a:lnTo>
                    <a:pt x="36194" y="38893"/>
                  </a:lnTo>
                  <a:lnTo>
                    <a:pt x="76080" y="10338"/>
                  </a:lnTo>
                  <a:lnTo>
                    <a:pt x="125730" y="0"/>
                  </a:lnTo>
                  <a:close/>
                </a:path>
                <a:path w="254000" h="271779">
                  <a:moveTo>
                    <a:pt x="0" y="0"/>
                  </a:moveTo>
                  <a:lnTo>
                    <a:pt x="0" y="0"/>
                  </a:lnTo>
                </a:path>
                <a:path w="254000" h="271779">
                  <a:moveTo>
                    <a:pt x="254000" y="271779"/>
                  </a:moveTo>
                  <a:lnTo>
                    <a:pt x="254000" y="271779"/>
                  </a:lnTo>
                </a:path>
              </a:pathLst>
            </a:custGeom>
            <a:ln w="934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589779" y="3881119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24130" y="0"/>
                  </a:moveTo>
                  <a:lnTo>
                    <a:pt x="7620" y="0"/>
                  </a:lnTo>
                  <a:lnTo>
                    <a:pt x="0" y="6349"/>
                  </a:lnTo>
                  <a:lnTo>
                    <a:pt x="0" y="22859"/>
                  </a:lnTo>
                  <a:lnTo>
                    <a:pt x="7620" y="30479"/>
                  </a:lnTo>
                  <a:lnTo>
                    <a:pt x="24130" y="30479"/>
                  </a:lnTo>
                  <a:lnTo>
                    <a:pt x="31750" y="22859"/>
                  </a:lnTo>
                  <a:lnTo>
                    <a:pt x="31750" y="634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589779" y="3881119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15240" y="0"/>
                  </a:moveTo>
                  <a:lnTo>
                    <a:pt x="24130" y="0"/>
                  </a:lnTo>
                  <a:lnTo>
                    <a:pt x="31750" y="6349"/>
                  </a:lnTo>
                  <a:lnTo>
                    <a:pt x="31750" y="15239"/>
                  </a:lnTo>
                  <a:lnTo>
                    <a:pt x="31750" y="22859"/>
                  </a:lnTo>
                  <a:lnTo>
                    <a:pt x="24130" y="30479"/>
                  </a:lnTo>
                  <a:lnTo>
                    <a:pt x="15240" y="30479"/>
                  </a:lnTo>
                  <a:lnTo>
                    <a:pt x="7620" y="30479"/>
                  </a:lnTo>
                  <a:lnTo>
                    <a:pt x="0" y="22859"/>
                  </a:lnTo>
                  <a:lnTo>
                    <a:pt x="0" y="15239"/>
                  </a:lnTo>
                  <a:lnTo>
                    <a:pt x="0" y="6349"/>
                  </a:lnTo>
                  <a:lnTo>
                    <a:pt x="7620" y="0"/>
                  </a:lnTo>
                  <a:lnTo>
                    <a:pt x="15240" y="0"/>
                  </a:lnTo>
                  <a:close/>
                </a:path>
                <a:path w="31750" h="30479">
                  <a:moveTo>
                    <a:pt x="0" y="0"/>
                  </a:moveTo>
                  <a:lnTo>
                    <a:pt x="0" y="0"/>
                  </a:lnTo>
                </a:path>
                <a:path w="31750" h="30479">
                  <a:moveTo>
                    <a:pt x="31750" y="30479"/>
                  </a:moveTo>
                  <a:lnTo>
                    <a:pt x="31750" y="30479"/>
                  </a:lnTo>
                </a:path>
              </a:pathLst>
            </a:custGeom>
            <a:ln w="283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579619" y="3884930"/>
              <a:ext cx="63500" cy="16510"/>
            </a:xfrm>
            <a:custGeom>
              <a:avLst/>
              <a:gdLst/>
              <a:ahLst/>
              <a:cxnLst/>
              <a:rect l="l" t="t" r="r" b="b"/>
              <a:pathLst>
                <a:path w="63500" h="16510">
                  <a:moveTo>
                    <a:pt x="0" y="16510"/>
                  </a:moveTo>
                  <a:lnTo>
                    <a:pt x="7639" y="10179"/>
                  </a:lnTo>
                  <a:lnTo>
                    <a:pt x="15398" y="4921"/>
                  </a:lnTo>
                  <a:lnTo>
                    <a:pt x="23395" y="1329"/>
                  </a:lnTo>
                  <a:lnTo>
                    <a:pt x="31750" y="0"/>
                  </a:lnTo>
                  <a:lnTo>
                    <a:pt x="39389" y="1329"/>
                  </a:lnTo>
                  <a:lnTo>
                    <a:pt x="47148" y="4921"/>
                  </a:lnTo>
                  <a:lnTo>
                    <a:pt x="55145" y="10179"/>
                  </a:lnTo>
                  <a:lnTo>
                    <a:pt x="63500" y="1651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579619" y="387540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9048"/>
                  </a:moveTo>
                  <a:lnTo>
                    <a:pt x="0" y="0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643119" y="39014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573269" y="3895090"/>
              <a:ext cx="63500" cy="15240"/>
            </a:xfrm>
            <a:custGeom>
              <a:avLst/>
              <a:gdLst/>
              <a:ahLst/>
              <a:cxnLst/>
              <a:rect l="l" t="t" r="r" b="b"/>
              <a:pathLst>
                <a:path w="63500" h="15239">
                  <a:moveTo>
                    <a:pt x="0" y="0"/>
                  </a:moveTo>
                  <a:lnTo>
                    <a:pt x="7818" y="5595"/>
                  </a:lnTo>
                  <a:lnTo>
                    <a:pt x="15874" y="10477"/>
                  </a:lnTo>
                  <a:lnTo>
                    <a:pt x="23931" y="13930"/>
                  </a:lnTo>
                  <a:lnTo>
                    <a:pt x="31750" y="15240"/>
                  </a:lnTo>
                  <a:lnTo>
                    <a:pt x="39568" y="13930"/>
                  </a:lnTo>
                  <a:lnTo>
                    <a:pt x="47624" y="10477"/>
                  </a:lnTo>
                  <a:lnTo>
                    <a:pt x="55681" y="5595"/>
                  </a:lnTo>
                  <a:lnTo>
                    <a:pt x="63500" y="0"/>
                  </a:lnTo>
                </a:path>
                <a:path w="63500" h="15239">
                  <a:moveTo>
                    <a:pt x="0" y="15240"/>
                  </a:moveTo>
                  <a:lnTo>
                    <a:pt x="0" y="15240"/>
                  </a:lnTo>
                </a:path>
                <a:path w="63500" h="15239">
                  <a:moveTo>
                    <a:pt x="63500" y="0"/>
                  </a:moveTo>
                  <a:lnTo>
                    <a:pt x="63500" y="0"/>
                  </a:lnTo>
                </a:path>
              </a:pathLst>
            </a:custGeom>
            <a:ln w="28393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484369" y="3878580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24129" y="0"/>
                  </a:moveTo>
                  <a:lnTo>
                    <a:pt x="7619" y="0"/>
                  </a:lnTo>
                  <a:lnTo>
                    <a:pt x="0" y="6350"/>
                  </a:lnTo>
                  <a:lnTo>
                    <a:pt x="0" y="22860"/>
                  </a:lnTo>
                  <a:lnTo>
                    <a:pt x="7619" y="30480"/>
                  </a:lnTo>
                  <a:lnTo>
                    <a:pt x="24129" y="30480"/>
                  </a:lnTo>
                  <a:lnTo>
                    <a:pt x="31750" y="22860"/>
                  </a:lnTo>
                  <a:lnTo>
                    <a:pt x="31750" y="63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484369" y="3878580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16509" y="0"/>
                  </a:moveTo>
                  <a:lnTo>
                    <a:pt x="7619" y="0"/>
                  </a:lnTo>
                  <a:lnTo>
                    <a:pt x="0" y="6350"/>
                  </a:lnTo>
                  <a:lnTo>
                    <a:pt x="0" y="15240"/>
                  </a:lnTo>
                  <a:lnTo>
                    <a:pt x="0" y="22860"/>
                  </a:lnTo>
                  <a:lnTo>
                    <a:pt x="7619" y="30480"/>
                  </a:lnTo>
                  <a:lnTo>
                    <a:pt x="16509" y="30480"/>
                  </a:lnTo>
                  <a:lnTo>
                    <a:pt x="24129" y="30480"/>
                  </a:lnTo>
                  <a:lnTo>
                    <a:pt x="31750" y="22860"/>
                  </a:lnTo>
                  <a:lnTo>
                    <a:pt x="31750" y="15240"/>
                  </a:lnTo>
                  <a:lnTo>
                    <a:pt x="31750" y="6350"/>
                  </a:lnTo>
                  <a:lnTo>
                    <a:pt x="24129" y="0"/>
                  </a:lnTo>
                  <a:lnTo>
                    <a:pt x="16509" y="0"/>
                  </a:lnTo>
                  <a:close/>
                </a:path>
                <a:path w="31750" h="30479">
                  <a:moveTo>
                    <a:pt x="31750" y="0"/>
                  </a:moveTo>
                  <a:lnTo>
                    <a:pt x="31750" y="0"/>
                  </a:lnTo>
                </a:path>
                <a:path w="31750" h="30479">
                  <a:moveTo>
                    <a:pt x="0" y="30480"/>
                  </a:moveTo>
                  <a:lnTo>
                    <a:pt x="0" y="30480"/>
                  </a:lnTo>
                </a:path>
              </a:pathLst>
            </a:custGeom>
            <a:ln w="283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464049" y="3882390"/>
              <a:ext cx="63500" cy="16510"/>
            </a:xfrm>
            <a:custGeom>
              <a:avLst/>
              <a:gdLst/>
              <a:ahLst/>
              <a:cxnLst/>
              <a:rect l="l" t="t" r="r" b="b"/>
              <a:pathLst>
                <a:path w="63500" h="16510">
                  <a:moveTo>
                    <a:pt x="63500" y="16510"/>
                  </a:moveTo>
                  <a:lnTo>
                    <a:pt x="55681" y="10179"/>
                  </a:lnTo>
                  <a:lnTo>
                    <a:pt x="47625" y="4921"/>
                  </a:lnTo>
                  <a:lnTo>
                    <a:pt x="39568" y="1329"/>
                  </a:lnTo>
                  <a:lnTo>
                    <a:pt x="31750" y="0"/>
                  </a:lnTo>
                  <a:lnTo>
                    <a:pt x="23395" y="1329"/>
                  </a:lnTo>
                  <a:lnTo>
                    <a:pt x="15398" y="4921"/>
                  </a:lnTo>
                  <a:lnTo>
                    <a:pt x="7639" y="10179"/>
                  </a:lnTo>
                  <a:lnTo>
                    <a:pt x="0" y="1651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527549" y="387286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9048"/>
                  </a:moveTo>
                  <a:lnTo>
                    <a:pt x="0" y="0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464049" y="38989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469129" y="3892550"/>
              <a:ext cx="64769" cy="16510"/>
            </a:xfrm>
            <a:custGeom>
              <a:avLst/>
              <a:gdLst/>
              <a:ahLst/>
              <a:cxnLst/>
              <a:rect l="l" t="t" r="r" b="b"/>
              <a:pathLst>
                <a:path w="64770" h="16510">
                  <a:moveTo>
                    <a:pt x="64770" y="0"/>
                  </a:moveTo>
                  <a:lnTo>
                    <a:pt x="56415" y="5794"/>
                  </a:lnTo>
                  <a:lnTo>
                    <a:pt x="48418" y="11112"/>
                  </a:lnTo>
                  <a:lnTo>
                    <a:pt x="40659" y="15001"/>
                  </a:lnTo>
                  <a:lnTo>
                    <a:pt x="33020" y="16510"/>
                  </a:lnTo>
                  <a:lnTo>
                    <a:pt x="24645" y="15001"/>
                  </a:lnTo>
                  <a:lnTo>
                    <a:pt x="16510" y="11112"/>
                  </a:lnTo>
                  <a:lnTo>
                    <a:pt x="8374" y="5794"/>
                  </a:lnTo>
                  <a:lnTo>
                    <a:pt x="0" y="0"/>
                  </a:lnTo>
                </a:path>
                <a:path w="64770" h="16510">
                  <a:moveTo>
                    <a:pt x="64770" y="16510"/>
                  </a:moveTo>
                  <a:lnTo>
                    <a:pt x="64770" y="16510"/>
                  </a:lnTo>
                </a:path>
                <a:path w="64770" h="1651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441190" y="3877309"/>
              <a:ext cx="95250" cy="11430"/>
            </a:xfrm>
            <a:custGeom>
              <a:avLst/>
              <a:gdLst/>
              <a:ahLst/>
              <a:cxnLst/>
              <a:rect l="l" t="t" r="r" b="b"/>
              <a:pathLst>
                <a:path w="95250" h="11429">
                  <a:moveTo>
                    <a:pt x="0" y="11429"/>
                  </a:moveTo>
                  <a:lnTo>
                    <a:pt x="12184" y="6965"/>
                  </a:lnTo>
                  <a:lnTo>
                    <a:pt x="24130" y="3333"/>
                  </a:lnTo>
                  <a:lnTo>
                    <a:pt x="36075" y="892"/>
                  </a:lnTo>
                  <a:lnTo>
                    <a:pt x="48260" y="0"/>
                  </a:lnTo>
                  <a:lnTo>
                    <a:pt x="59709" y="892"/>
                  </a:lnTo>
                  <a:lnTo>
                    <a:pt x="71278" y="3333"/>
                  </a:lnTo>
                  <a:lnTo>
                    <a:pt x="83085" y="6965"/>
                  </a:lnTo>
                  <a:lnTo>
                    <a:pt x="95250" y="11429"/>
                  </a:lnTo>
                </a:path>
                <a:path w="95250" h="1142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536440" y="38824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427219" y="3870959"/>
              <a:ext cx="35560" cy="33020"/>
            </a:xfrm>
            <a:custGeom>
              <a:avLst/>
              <a:gdLst/>
              <a:ahLst/>
              <a:cxnLst/>
              <a:rect l="l" t="t" r="r" b="b"/>
              <a:pathLst>
                <a:path w="35560" h="33020">
                  <a:moveTo>
                    <a:pt x="31750" y="0"/>
                  </a:moveTo>
                  <a:lnTo>
                    <a:pt x="0" y="3809"/>
                  </a:lnTo>
                  <a:lnTo>
                    <a:pt x="2539" y="33019"/>
                  </a:lnTo>
                  <a:lnTo>
                    <a:pt x="35559" y="30479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571999" y="3877309"/>
              <a:ext cx="93980" cy="11430"/>
            </a:xfrm>
            <a:custGeom>
              <a:avLst/>
              <a:gdLst/>
              <a:ahLst/>
              <a:cxnLst/>
              <a:rect l="l" t="t" r="r" b="b"/>
              <a:pathLst>
                <a:path w="93979" h="11429">
                  <a:moveTo>
                    <a:pt x="93979" y="11429"/>
                  </a:moveTo>
                  <a:lnTo>
                    <a:pt x="82530" y="6965"/>
                  </a:lnTo>
                  <a:lnTo>
                    <a:pt x="70961" y="3333"/>
                  </a:lnTo>
                  <a:lnTo>
                    <a:pt x="59154" y="892"/>
                  </a:lnTo>
                  <a:lnTo>
                    <a:pt x="46989" y="0"/>
                  </a:lnTo>
                  <a:lnTo>
                    <a:pt x="35361" y="892"/>
                  </a:lnTo>
                  <a:lnTo>
                    <a:pt x="23495" y="3333"/>
                  </a:lnTo>
                  <a:lnTo>
                    <a:pt x="11628" y="6965"/>
                  </a:lnTo>
                  <a:lnTo>
                    <a:pt x="0" y="11429"/>
                  </a:lnTo>
                </a:path>
                <a:path w="93979" h="11429">
                  <a:moveTo>
                    <a:pt x="93979" y="0"/>
                  </a:moveTo>
                  <a:lnTo>
                    <a:pt x="93979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571999" y="38824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579"/>
                  </a:moveTo>
                  <a:lnTo>
                    <a:pt x="0" y="0"/>
                  </a:lnTo>
                  <a:lnTo>
                    <a:pt x="0" y="12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645660" y="3870959"/>
              <a:ext cx="35560" cy="34290"/>
            </a:xfrm>
            <a:custGeom>
              <a:avLst/>
              <a:gdLst/>
              <a:ahLst/>
              <a:cxnLst/>
              <a:rect l="l" t="t" r="r" b="b"/>
              <a:pathLst>
                <a:path w="35560" h="34289">
                  <a:moveTo>
                    <a:pt x="3810" y="0"/>
                  </a:moveTo>
                  <a:lnTo>
                    <a:pt x="0" y="30479"/>
                  </a:lnTo>
                  <a:lnTo>
                    <a:pt x="16510" y="31750"/>
                  </a:lnTo>
                  <a:lnTo>
                    <a:pt x="31750" y="34289"/>
                  </a:lnTo>
                  <a:lnTo>
                    <a:pt x="35560" y="380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F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428490" y="3782059"/>
              <a:ext cx="254000" cy="271780"/>
            </a:xfrm>
            <a:custGeom>
              <a:avLst/>
              <a:gdLst/>
              <a:ahLst/>
              <a:cxnLst/>
              <a:rect l="l" t="t" r="r" b="b"/>
              <a:pathLst>
                <a:path w="254000" h="271779">
                  <a:moveTo>
                    <a:pt x="125730" y="0"/>
                  </a:moveTo>
                  <a:lnTo>
                    <a:pt x="166735" y="6695"/>
                  </a:lnTo>
                  <a:lnTo>
                    <a:pt x="201706" y="25521"/>
                  </a:lnTo>
                  <a:lnTo>
                    <a:pt x="228874" y="54589"/>
                  </a:lnTo>
                  <a:lnTo>
                    <a:pt x="246471" y="92008"/>
                  </a:lnTo>
                  <a:lnTo>
                    <a:pt x="252730" y="135889"/>
                  </a:lnTo>
                  <a:lnTo>
                    <a:pt x="246471" y="179283"/>
                  </a:lnTo>
                  <a:lnTo>
                    <a:pt x="228874" y="216641"/>
                  </a:lnTo>
                  <a:lnTo>
                    <a:pt x="201706" y="245892"/>
                  </a:lnTo>
                  <a:lnTo>
                    <a:pt x="166735" y="264962"/>
                  </a:lnTo>
                  <a:lnTo>
                    <a:pt x="125730" y="271779"/>
                  </a:lnTo>
                  <a:lnTo>
                    <a:pt x="76080" y="261262"/>
                  </a:lnTo>
                  <a:lnTo>
                    <a:pt x="36195" y="232409"/>
                  </a:lnTo>
                  <a:lnTo>
                    <a:pt x="9644" y="189269"/>
                  </a:lnTo>
                  <a:lnTo>
                    <a:pt x="0" y="135889"/>
                  </a:lnTo>
                  <a:lnTo>
                    <a:pt x="9644" y="81974"/>
                  </a:lnTo>
                  <a:lnTo>
                    <a:pt x="36194" y="38893"/>
                  </a:lnTo>
                  <a:lnTo>
                    <a:pt x="76080" y="10338"/>
                  </a:lnTo>
                  <a:lnTo>
                    <a:pt x="125730" y="0"/>
                  </a:lnTo>
                  <a:close/>
                </a:path>
                <a:path w="254000" h="271779">
                  <a:moveTo>
                    <a:pt x="0" y="0"/>
                  </a:moveTo>
                  <a:lnTo>
                    <a:pt x="0" y="0"/>
                  </a:lnTo>
                </a:path>
                <a:path w="254000" h="271779">
                  <a:moveTo>
                    <a:pt x="254000" y="271779"/>
                  </a:moveTo>
                  <a:lnTo>
                    <a:pt x="254000" y="271779"/>
                  </a:lnTo>
                </a:path>
              </a:pathLst>
            </a:custGeom>
            <a:ln w="9344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509770" y="3952239"/>
              <a:ext cx="95250" cy="63500"/>
            </a:xfrm>
            <a:custGeom>
              <a:avLst/>
              <a:gdLst/>
              <a:ahLst/>
              <a:cxnLst/>
              <a:rect l="l" t="t" r="r" b="b"/>
              <a:pathLst>
                <a:path w="95250" h="63500">
                  <a:moveTo>
                    <a:pt x="40640" y="6350"/>
                  </a:moveTo>
                  <a:lnTo>
                    <a:pt x="34290" y="0"/>
                  </a:lnTo>
                  <a:lnTo>
                    <a:pt x="20320" y="0"/>
                  </a:lnTo>
                  <a:lnTo>
                    <a:pt x="13970" y="6350"/>
                  </a:lnTo>
                  <a:lnTo>
                    <a:pt x="13970" y="22860"/>
                  </a:lnTo>
                  <a:lnTo>
                    <a:pt x="20320" y="29210"/>
                  </a:lnTo>
                  <a:lnTo>
                    <a:pt x="34290" y="29210"/>
                  </a:lnTo>
                  <a:lnTo>
                    <a:pt x="40640" y="22860"/>
                  </a:lnTo>
                  <a:lnTo>
                    <a:pt x="40640" y="6350"/>
                  </a:lnTo>
                  <a:close/>
                </a:path>
                <a:path w="95250" h="63500">
                  <a:moveTo>
                    <a:pt x="95250" y="48260"/>
                  </a:moveTo>
                  <a:lnTo>
                    <a:pt x="91440" y="48260"/>
                  </a:lnTo>
                  <a:lnTo>
                    <a:pt x="83058" y="42875"/>
                  </a:lnTo>
                  <a:lnTo>
                    <a:pt x="74930" y="38430"/>
                  </a:lnTo>
                  <a:lnTo>
                    <a:pt x="66789" y="35407"/>
                  </a:lnTo>
                  <a:lnTo>
                    <a:pt x="58420" y="34290"/>
                  </a:lnTo>
                  <a:lnTo>
                    <a:pt x="50596" y="35407"/>
                  </a:lnTo>
                  <a:lnTo>
                    <a:pt x="45377" y="37363"/>
                  </a:lnTo>
                  <a:lnTo>
                    <a:pt x="40119" y="35407"/>
                  </a:lnTo>
                  <a:lnTo>
                    <a:pt x="31750" y="34290"/>
                  </a:lnTo>
                  <a:lnTo>
                    <a:pt x="23926" y="35407"/>
                  </a:lnTo>
                  <a:lnTo>
                    <a:pt x="15862" y="38430"/>
                  </a:lnTo>
                  <a:lnTo>
                    <a:pt x="7810" y="42875"/>
                  </a:lnTo>
                  <a:lnTo>
                    <a:pt x="0" y="48260"/>
                  </a:lnTo>
                  <a:lnTo>
                    <a:pt x="1270" y="48260"/>
                  </a:lnTo>
                  <a:lnTo>
                    <a:pt x="13423" y="53860"/>
                  </a:lnTo>
                  <a:lnTo>
                    <a:pt x="25234" y="58737"/>
                  </a:lnTo>
                  <a:lnTo>
                    <a:pt x="36804" y="62191"/>
                  </a:lnTo>
                  <a:lnTo>
                    <a:pt x="48260" y="63500"/>
                  </a:lnTo>
                  <a:lnTo>
                    <a:pt x="59702" y="62191"/>
                  </a:lnTo>
                  <a:lnTo>
                    <a:pt x="71272" y="58737"/>
                  </a:lnTo>
                  <a:lnTo>
                    <a:pt x="83083" y="53860"/>
                  </a:lnTo>
                  <a:lnTo>
                    <a:pt x="95250" y="4826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523740" y="3952240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13970" y="29210"/>
                  </a:moveTo>
                  <a:lnTo>
                    <a:pt x="20320" y="29210"/>
                  </a:lnTo>
                  <a:lnTo>
                    <a:pt x="26670" y="22860"/>
                  </a:lnTo>
                  <a:lnTo>
                    <a:pt x="26670" y="13970"/>
                  </a:lnTo>
                  <a:lnTo>
                    <a:pt x="26670" y="6350"/>
                  </a:lnTo>
                  <a:lnTo>
                    <a:pt x="20320" y="0"/>
                  </a:lnTo>
                  <a:lnTo>
                    <a:pt x="13970" y="0"/>
                  </a:lnTo>
                  <a:lnTo>
                    <a:pt x="6350" y="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0" y="22860"/>
                  </a:lnTo>
                  <a:lnTo>
                    <a:pt x="6350" y="29210"/>
                  </a:lnTo>
                  <a:lnTo>
                    <a:pt x="13970" y="29210"/>
                  </a:lnTo>
                  <a:close/>
                </a:path>
                <a:path w="27939" h="29210">
                  <a:moveTo>
                    <a:pt x="0" y="29210"/>
                  </a:moveTo>
                  <a:lnTo>
                    <a:pt x="0" y="29210"/>
                  </a:lnTo>
                </a:path>
                <a:path w="27939" h="29210">
                  <a:moveTo>
                    <a:pt x="27939" y="0"/>
                  </a:moveTo>
                  <a:lnTo>
                    <a:pt x="27939" y="0"/>
                  </a:lnTo>
                </a:path>
              </a:pathLst>
            </a:custGeom>
            <a:ln w="28393">
              <a:solidFill>
                <a:srgbClr val="FF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559299" y="3952240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21589" y="0"/>
                  </a:moveTo>
                  <a:lnTo>
                    <a:pt x="5079" y="0"/>
                  </a:lnTo>
                  <a:lnTo>
                    <a:pt x="0" y="6350"/>
                  </a:lnTo>
                  <a:lnTo>
                    <a:pt x="0" y="22860"/>
                  </a:lnTo>
                  <a:lnTo>
                    <a:pt x="5079" y="29210"/>
                  </a:lnTo>
                  <a:lnTo>
                    <a:pt x="21589" y="29210"/>
                  </a:lnTo>
                  <a:lnTo>
                    <a:pt x="27939" y="22860"/>
                  </a:lnTo>
                  <a:lnTo>
                    <a:pt x="27939" y="635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559299" y="3952240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13970" y="29210"/>
                  </a:moveTo>
                  <a:lnTo>
                    <a:pt x="21589" y="29210"/>
                  </a:lnTo>
                  <a:lnTo>
                    <a:pt x="27939" y="22860"/>
                  </a:lnTo>
                  <a:lnTo>
                    <a:pt x="27939" y="13970"/>
                  </a:lnTo>
                  <a:lnTo>
                    <a:pt x="27939" y="6350"/>
                  </a:lnTo>
                  <a:lnTo>
                    <a:pt x="21589" y="0"/>
                  </a:lnTo>
                  <a:lnTo>
                    <a:pt x="13970" y="0"/>
                  </a:lnTo>
                  <a:lnTo>
                    <a:pt x="5079" y="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0" y="22860"/>
                  </a:lnTo>
                  <a:lnTo>
                    <a:pt x="5079" y="29210"/>
                  </a:lnTo>
                  <a:lnTo>
                    <a:pt x="13970" y="29210"/>
                  </a:lnTo>
                  <a:close/>
                </a:path>
                <a:path w="27939" h="29210">
                  <a:moveTo>
                    <a:pt x="0" y="29210"/>
                  </a:moveTo>
                  <a:lnTo>
                    <a:pt x="0" y="29210"/>
                  </a:lnTo>
                </a:path>
                <a:path w="27939" h="29210">
                  <a:moveTo>
                    <a:pt x="27939" y="0"/>
                  </a:moveTo>
                  <a:lnTo>
                    <a:pt x="27939" y="0"/>
                  </a:lnTo>
                </a:path>
              </a:pathLst>
            </a:custGeom>
            <a:ln w="28393">
              <a:solidFill>
                <a:srgbClr val="FF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538979" y="3957319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30480" y="0"/>
                  </a:moveTo>
                  <a:lnTo>
                    <a:pt x="26670" y="8393"/>
                  </a:lnTo>
                  <a:lnTo>
                    <a:pt x="22860" y="15716"/>
                  </a:lnTo>
                  <a:lnTo>
                    <a:pt x="19050" y="20895"/>
                  </a:lnTo>
                  <a:lnTo>
                    <a:pt x="15240" y="22859"/>
                  </a:lnTo>
                  <a:lnTo>
                    <a:pt x="11430" y="20895"/>
                  </a:lnTo>
                  <a:lnTo>
                    <a:pt x="7620" y="15716"/>
                  </a:lnTo>
                  <a:lnTo>
                    <a:pt x="3810" y="8393"/>
                  </a:lnTo>
                  <a:lnTo>
                    <a:pt x="0" y="0"/>
                  </a:lnTo>
                </a:path>
                <a:path w="30479" h="22860">
                  <a:moveTo>
                    <a:pt x="30480" y="22859"/>
                  </a:moveTo>
                  <a:lnTo>
                    <a:pt x="30480" y="22859"/>
                  </a:lnTo>
                </a:path>
                <a:path w="30479" h="228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4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532629" y="3892550"/>
              <a:ext cx="44450" cy="73660"/>
            </a:xfrm>
            <a:custGeom>
              <a:avLst/>
              <a:gdLst/>
              <a:ahLst/>
              <a:cxnLst/>
              <a:rect l="l" t="t" r="r" b="b"/>
              <a:pathLst>
                <a:path w="44450" h="73660">
                  <a:moveTo>
                    <a:pt x="29210" y="0"/>
                  </a:moveTo>
                  <a:lnTo>
                    <a:pt x="28297" y="13454"/>
                  </a:lnTo>
                  <a:lnTo>
                    <a:pt x="27622" y="26670"/>
                  </a:lnTo>
                  <a:lnTo>
                    <a:pt x="27424" y="38933"/>
                  </a:lnTo>
                  <a:lnTo>
                    <a:pt x="27940" y="49530"/>
                  </a:lnTo>
                  <a:lnTo>
                    <a:pt x="30499" y="57765"/>
                  </a:lnTo>
                  <a:lnTo>
                    <a:pt x="34131" y="63976"/>
                  </a:lnTo>
                  <a:lnTo>
                    <a:pt x="38477" y="68996"/>
                  </a:lnTo>
                  <a:lnTo>
                    <a:pt x="43180" y="73660"/>
                  </a:lnTo>
                </a:path>
                <a:path w="44450" h="73660">
                  <a:moveTo>
                    <a:pt x="44450" y="0"/>
                  </a:moveTo>
                  <a:lnTo>
                    <a:pt x="44450" y="0"/>
                  </a:lnTo>
                </a:path>
                <a:path w="44450" h="73660">
                  <a:moveTo>
                    <a:pt x="25400" y="73660"/>
                  </a:moveTo>
                  <a:lnTo>
                    <a:pt x="25400" y="73660"/>
                  </a:lnTo>
                </a:path>
                <a:path w="44450" h="73660">
                  <a:moveTo>
                    <a:pt x="15240" y="0"/>
                  </a:moveTo>
                  <a:lnTo>
                    <a:pt x="16331" y="13454"/>
                  </a:lnTo>
                  <a:lnTo>
                    <a:pt x="17303" y="26670"/>
                  </a:lnTo>
                  <a:lnTo>
                    <a:pt x="17561" y="38933"/>
                  </a:lnTo>
                  <a:lnTo>
                    <a:pt x="16510" y="49530"/>
                  </a:lnTo>
                  <a:lnTo>
                    <a:pt x="13970" y="57765"/>
                  </a:lnTo>
                  <a:lnTo>
                    <a:pt x="10477" y="63976"/>
                  </a:lnTo>
                  <a:lnTo>
                    <a:pt x="6508" y="68996"/>
                  </a:lnTo>
                  <a:lnTo>
                    <a:pt x="2540" y="73660"/>
                  </a:lnTo>
                </a:path>
                <a:path w="44450" h="73660">
                  <a:moveTo>
                    <a:pt x="0" y="0"/>
                  </a:moveTo>
                  <a:lnTo>
                    <a:pt x="0" y="0"/>
                  </a:lnTo>
                </a:path>
                <a:path w="44450" h="73660">
                  <a:moveTo>
                    <a:pt x="19050" y="73660"/>
                  </a:moveTo>
                  <a:lnTo>
                    <a:pt x="19050" y="73660"/>
                  </a:lnTo>
                </a:path>
              </a:pathLst>
            </a:custGeom>
            <a:ln w="9344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540726" y="3683793"/>
              <a:ext cx="176530" cy="238760"/>
            </a:xfrm>
            <a:custGeom>
              <a:avLst/>
              <a:gdLst/>
              <a:ahLst/>
              <a:cxnLst/>
              <a:rect l="l" t="t" r="r" b="b"/>
              <a:pathLst>
                <a:path w="176529" h="238760">
                  <a:moveTo>
                    <a:pt x="51435" y="0"/>
                  </a:moveTo>
                  <a:lnTo>
                    <a:pt x="40580" y="1607"/>
                  </a:lnTo>
                  <a:lnTo>
                    <a:pt x="31273" y="4286"/>
                  </a:lnTo>
                  <a:lnTo>
                    <a:pt x="22681" y="5695"/>
                  </a:lnTo>
                  <a:lnTo>
                    <a:pt x="3393" y="48061"/>
                  </a:lnTo>
                  <a:lnTo>
                    <a:pt x="0" y="78581"/>
                  </a:lnTo>
                  <a:lnTo>
                    <a:pt x="178" y="109100"/>
                  </a:lnTo>
                  <a:lnTo>
                    <a:pt x="7143" y="131286"/>
                  </a:lnTo>
                  <a:lnTo>
                    <a:pt x="25598" y="141803"/>
                  </a:lnTo>
                  <a:lnTo>
                    <a:pt x="52863" y="144938"/>
                  </a:lnTo>
                  <a:lnTo>
                    <a:pt x="81081" y="146645"/>
                  </a:lnTo>
                  <a:lnTo>
                    <a:pt x="102393" y="152876"/>
                  </a:lnTo>
                  <a:lnTo>
                    <a:pt x="112930" y="166727"/>
                  </a:lnTo>
                  <a:lnTo>
                    <a:pt x="118110" y="184626"/>
                  </a:lnTo>
                  <a:lnTo>
                    <a:pt x="121146" y="202525"/>
                  </a:lnTo>
                  <a:lnTo>
                    <a:pt x="125253" y="216376"/>
                  </a:lnTo>
                  <a:lnTo>
                    <a:pt x="131683" y="226179"/>
                  </a:lnTo>
                  <a:lnTo>
                    <a:pt x="138588" y="233838"/>
                  </a:lnTo>
                  <a:lnTo>
                    <a:pt x="144541" y="238164"/>
                  </a:lnTo>
                  <a:lnTo>
                    <a:pt x="148113" y="237966"/>
                  </a:lnTo>
                  <a:lnTo>
                    <a:pt x="149721" y="231775"/>
                  </a:lnTo>
                  <a:lnTo>
                    <a:pt x="148590" y="219868"/>
                  </a:lnTo>
                  <a:lnTo>
                    <a:pt x="147220" y="206533"/>
                  </a:lnTo>
                  <a:lnTo>
                    <a:pt x="148113" y="196056"/>
                  </a:lnTo>
                  <a:lnTo>
                    <a:pt x="153491" y="190361"/>
                  </a:lnTo>
                  <a:lnTo>
                    <a:pt x="160655" y="187642"/>
                  </a:lnTo>
                  <a:lnTo>
                    <a:pt x="167580" y="183733"/>
                  </a:lnTo>
                  <a:lnTo>
                    <a:pt x="172243" y="174466"/>
                  </a:lnTo>
                  <a:lnTo>
                    <a:pt x="175101" y="156527"/>
                  </a:lnTo>
                  <a:lnTo>
                    <a:pt x="176053" y="132873"/>
                  </a:lnTo>
                  <a:lnTo>
                    <a:pt x="175101" y="108743"/>
                  </a:lnTo>
                  <a:lnTo>
                    <a:pt x="164941" y="64928"/>
                  </a:lnTo>
                  <a:lnTo>
                    <a:pt x="133449" y="34647"/>
                  </a:lnTo>
                  <a:lnTo>
                    <a:pt x="95071" y="11549"/>
                  </a:lnTo>
                  <a:lnTo>
                    <a:pt x="63956" y="535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532629" y="3680459"/>
              <a:ext cx="185420" cy="245110"/>
            </a:xfrm>
            <a:custGeom>
              <a:avLst/>
              <a:gdLst/>
              <a:ahLst/>
              <a:cxnLst/>
              <a:rect l="l" t="t" r="r" b="b"/>
              <a:pathLst>
                <a:path w="185420" h="245110">
                  <a:moveTo>
                    <a:pt x="15240" y="134619"/>
                  </a:moveTo>
                  <a:lnTo>
                    <a:pt x="33694" y="145137"/>
                  </a:lnTo>
                  <a:lnTo>
                    <a:pt x="60960" y="148272"/>
                  </a:lnTo>
                  <a:lnTo>
                    <a:pt x="89177" y="149979"/>
                  </a:lnTo>
                  <a:lnTo>
                    <a:pt x="110490" y="156209"/>
                  </a:lnTo>
                  <a:lnTo>
                    <a:pt x="121027" y="170060"/>
                  </a:lnTo>
                  <a:lnTo>
                    <a:pt x="126206" y="187959"/>
                  </a:lnTo>
                  <a:lnTo>
                    <a:pt x="129242" y="205859"/>
                  </a:lnTo>
                  <a:lnTo>
                    <a:pt x="133350" y="219709"/>
                  </a:lnTo>
                  <a:lnTo>
                    <a:pt x="139779" y="229512"/>
                  </a:lnTo>
                  <a:lnTo>
                    <a:pt x="146685" y="237172"/>
                  </a:lnTo>
                  <a:lnTo>
                    <a:pt x="152638" y="241498"/>
                  </a:lnTo>
                  <a:lnTo>
                    <a:pt x="156210" y="241300"/>
                  </a:lnTo>
                  <a:lnTo>
                    <a:pt x="157817" y="235108"/>
                  </a:lnTo>
                  <a:lnTo>
                    <a:pt x="156686" y="223202"/>
                  </a:lnTo>
                  <a:lnTo>
                    <a:pt x="155317" y="209867"/>
                  </a:lnTo>
                  <a:lnTo>
                    <a:pt x="156210" y="199389"/>
                  </a:lnTo>
                  <a:lnTo>
                    <a:pt x="161587" y="193694"/>
                  </a:lnTo>
                  <a:lnTo>
                    <a:pt x="168751" y="190976"/>
                  </a:lnTo>
                  <a:lnTo>
                    <a:pt x="175676" y="187067"/>
                  </a:lnTo>
                  <a:lnTo>
                    <a:pt x="180340" y="177800"/>
                  </a:lnTo>
                  <a:lnTo>
                    <a:pt x="183197" y="159861"/>
                  </a:lnTo>
                  <a:lnTo>
                    <a:pt x="184150" y="136207"/>
                  </a:lnTo>
                  <a:lnTo>
                    <a:pt x="183197" y="112077"/>
                  </a:lnTo>
                  <a:lnTo>
                    <a:pt x="173037" y="68262"/>
                  </a:lnTo>
                  <a:lnTo>
                    <a:pt x="141545" y="37980"/>
                  </a:lnTo>
                  <a:lnTo>
                    <a:pt x="103167" y="14882"/>
                  </a:lnTo>
                  <a:lnTo>
                    <a:pt x="59531" y="3333"/>
                  </a:lnTo>
                  <a:lnTo>
                    <a:pt x="48676" y="4941"/>
                  </a:lnTo>
                  <a:lnTo>
                    <a:pt x="39370" y="7619"/>
                  </a:lnTo>
                  <a:lnTo>
                    <a:pt x="30777" y="9028"/>
                  </a:lnTo>
                  <a:lnTo>
                    <a:pt x="11489" y="51395"/>
                  </a:lnTo>
                  <a:lnTo>
                    <a:pt x="8096" y="81914"/>
                  </a:lnTo>
                  <a:lnTo>
                    <a:pt x="8274" y="112434"/>
                  </a:lnTo>
                  <a:lnTo>
                    <a:pt x="15240" y="134619"/>
                  </a:lnTo>
                  <a:close/>
                </a:path>
                <a:path w="185420" h="245110">
                  <a:moveTo>
                    <a:pt x="0" y="0"/>
                  </a:moveTo>
                  <a:lnTo>
                    <a:pt x="0" y="0"/>
                  </a:lnTo>
                </a:path>
                <a:path w="185420" h="245110">
                  <a:moveTo>
                    <a:pt x="185420" y="245109"/>
                  </a:moveTo>
                  <a:lnTo>
                    <a:pt x="185420" y="2451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387532" y="3685063"/>
              <a:ext cx="176530" cy="238760"/>
            </a:xfrm>
            <a:custGeom>
              <a:avLst/>
              <a:gdLst/>
              <a:ahLst/>
              <a:cxnLst/>
              <a:rect l="l" t="t" r="r" b="b"/>
              <a:pathLst>
                <a:path w="176529" h="238760">
                  <a:moveTo>
                    <a:pt x="124459" y="0"/>
                  </a:moveTo>
                  <a:lnTo>
                    <a:pt x="80744" y="11549"/>
                  </a:lnTo>
                  <a:lnTo>
                    <a:pt x="42207" y="34647"/>
                  </a:lnTo>
                  <a:lnTo>
                    <a:pt x="11112" y="64928"/>
                  </a:lnTo>
                  <a:lnTo>
                    <a:pt x="714" y="108743"/>
                  </a:lnTo>
                  <a:lnTo>
                    <a:pt x="0" y="132873"/>
                  </a:lnTo>
                  <a:lnTo>
                    <a:pt x="714" y="156527"/>
                  </a:lnTo>
                  <a:lnTo>
                    <a:pt x="2857" y="174466"/>
                  </a:lnTo>
                  <a:lnTo>
                    <a:pt x="8235" y="183733"/>
                  </a:lnTo>
                  <a:lnTo>
                    <a:pt x="15398" y="187642"/>
                  </a:lnTo>
                  <a:lnTo>
                    <a:pt x="22324" y="190361"/>
                  </a:lnTo>
                  <a:lnTo>
                    <a:pt x="26987" y="196056"/>
                  </a:lnTo>
                  <a:lnTo>
                    <a:pt x="28594" y="206533"/>
                  </a:lnTo>
                  <a:lnTo>
                    <a:pt x="27463" y="219868"/>
                  </a:lnTo>
                  <a:lnTo>
                    <a:pt x="26094" y="231774"/>
                  </a:lnTo>
                  <a:lnTo>
                    <a:pt x="26987" y="237966"/>
                  </a:lnTo>
                  <a:lnTo>
                    <a:pt x="55225" y="202525"/>
                  </a:lnTo>
                  <a:lnTo>
                    <a:pt x="58261" y="184626"/>
                  </a:lnTo>
                  <a:lnTo>
                    <a:pt x="63440" y="166727"/>
                  </a:lnTo>
                  <a:lnTo>
                    <a:pt x="73977" y="152876"/>
                  </a:lnTo>
                  <a:lnTo>
                    <a:pt x="95289" y="146645"/>
                  </a:lnTo>
                  <a:lnTo>
                    <a:pt x="123507" y="144938"/>
                  </a:lnTo>
                  <a:lnTo>
                    <a:pt x="150772" y="141803"/>
                  </a:lnTo>
                  <a:lnTo>
                    <a:pt x="169227" y="131286"/>
                  </a:lnTo>
                  <a:lnTo>
                    <a:pt x="176192" y="109081"/>
                  </a:lnTo>
                  <a:lnTo>
                    <a:pt x="176371" y="78422"/>
                  </a:lnTo>
                  <a:lnTo>
                    <a:pt x="172977" y="47525"/>
                  </a:lnTo>
                  <a:lnTo>
                    <a:pt x="160020" y="7778"/>
                  </a:lnTo>
                  <a:lnTo>
                    <a:pt x="145097" y="4286"/>
                  </a:lnTo>
                  <a:lnTo>
                    <a:pt x="135254" y="1607"/>
                  </a:lnTo>
                  <a:lnTo>
                    <a:pt x="124459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386579" y="3681729"/>
              <a:ext cx="185420" cy="245110"/>
            </a:xfrm>
            <a:custGeom>
              <a:avLst/>
              <a:gdLst/>
              <a:ahLst/>
              <a:cxnLst/>
              <a:rect l="l" t="t" r="r" b="b"/>
              <a:pathLst>
                <a:path w="185420" h="245110">
                  <a:moveTo>
                    <a:pt x="170180" y="134620"/>
                  </a:moveTo>
                  <a:lnTo>
                    <a:pt x="151725" y="145137"/>
                  </a:lnTo>
                  <a:lnTo>
                    <a:pt x="124460" y="148272"/>
                  </a:lnTo>
                  <a:lnTo>
                    <a:pt x="96242" y="149979"/>
                  </a:lnTo>
                  <a:lnTo>
                    <a:pt x="74930" y="156210"/>
                  </a:lnTo>
                  <a:lnTo>
                    <a:pt x="64392" y="170060"/>
                  </a:lnTo>
                  <a:lnTo>
                    <a:pt x="59213" y="187960"/>
                  </a:lnTo>
                  <a:lnTo>
                    <a:pt x="56177" y="205859"/>
                  </a:lnTo>
                  <a:lnTo>
                    <a:pt x="52070" y="219710"/>
                  </a:lnTo>
                  <a:lnTo>
                    <a:pt x="45620" y="229512"/>
                  </a:lnTo>
                  <a:lnTo>
                    <a:pt x="38576" y="237172"/>
                  </a:lnTo>
                  <a:lnTo>
                    <a:pt x="32246" y="241498"/>
                  </a:lnTo>
                  <a:lnTo>
                    <a:pt x="27940" y="241300"/>
                  </a:lnTo>
                  <a:lnTo>
                    <a:pt x="27047" y="235108"/>
                  </a:lnTo>
                  <a:lnTo>
                    <a:pt x="28416" y="223202"/>
                  </a:lnTo>
                  <a:lnTo>
                    <a:pt x="29547" y="209867"/>
                  </a:lnTo>
                  <a:lnTo>
                    <a:pt x="27940" y="199390"/>
                  </a:lnTo>
                  <a:lnTo>
                    <a:pt x="23276" y="193694"/>
                  </a:lnTo>
                  <a:lnTo>
                    <a:pt x="16351" y="190976"/>
                  </a:lnTo>
                  <a:lnTo>
                    <a:pt x="9187" y="187067"/>
                  </a:lnTo>
                  <a:lnTo>
                    <a:pt x="3810" y="177800"/>
                  </a:lnTo>
                  <a:lnTo>
                    <a:pt x="1666" y="159861"/>
                  </a:lnTo>
                  <a:lnTo>
                    <a:pt x="952" y="136207"/>
                  </a:lnTo>
                  <a:lnTo>
                    <a:pt x="1666" y="112077"/>
                  </a:lnTo>
                  <a:lnTo>
                    <a:pt x="12064" y="68262"/>
                  </a:lnTo>
                  <a:lnTo>
                    <a:pt x="43160" y="37980"/>
                  </a:lnTo>
                  <a:lnTo>
                    <a:pt x="81696" y="14882"/>
                  </a:lnTo>
                  <a:lnTo>
                    <a:pt x="125412" y="3333"/>
                  </a:lnTo>
                  <a:lnTo>
                    <a:pt x="136207" y="4941"/>
                  </a:lnTo>
                  <a:lnTo>
                    <a:pt x="146050" y="7620"/>
                  </a:lnTo>
                  <a:lnTo>
                    <a:pt x="154106" y="9009"/>
                  </a:lnTo>
                  <a:lnTo>
                    <a:pt x="173930" y="50859"/>
                  </a:lnTo>
                  <a:lnTo>
                    <a:pt x="177323" y="81756"/>
                  </a:lnTo>
                  <a:lnTo>
                    <a:pt x="177145" y="112414"/>
                  </a:lnTo>
                  <a:lnTo>
                    <a:pt x="170180" y="134620"/>
                  </a:lnTo>
                  <a:close/>
                </a:path>
                <a:path w="185420" h="245110">
                  <a:moveTo>
                    <a:pt x="185420" y="0"/>
                  </a:moveTo>
                  <a:lnTo>
                    <a:pt x="185420" y="0"/>
                  </a:lnTo>
                </a:path>
                <a:path w="185420" h="245110">
                  <a:moveTo>
                    <a:pt x="0" y="245110"/>
                  </a:moveTo>
                  <a:lnTo>
                    <a:pt x="0" y="2451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626610" y="5311139"/>
              <a:ext cx="113892" cy="12572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599940" y="5069839"/>
              <a:ext cx="105410" cy="302260"/>
            </a:xfrm>
            <a:custGeom>
              <a:avLst/>
              <a:gdLst/>
              <a:ahLst/>
              <a:cxnLst/>
              <a:rect l="l" t="t" r="r" b="b"/>
              <a:pathLst>
                <a:path w="105410" h="302260">
                  <a:moveTo>
                    <a:pt x="105410" y="0"/>
                  </a:moveTo>
                  <a:lnTo>
                    <a:pt x="0" y="0"/>
                  </a:lnTo>
                  <a:lnTo>
                    <a:pt x="26670" y="302260"/>
                  </a:lnTo>
                  <a:lnTo>
                    <a:pt x="78739" y="302260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599940" y="5069839"/>
              <a:ext cx="105410" cy="302260"/>
            </a:xfrm>
            <a:custGeom>
              <a:avLst/>
              <a:gdLst/>
              <a:ahLst/>
              <a:cxnLst/>
              <a:rect l="l" t="t" r="r" b="b"/>
              <a:pathLst>
                <a:path w="105410" h="302260">
                  <a:moveTo>
                    <a:pt x="0" y="0"/>
                  </a:moveTo>
                  <a:lnTo>
                    <a:pt x="26670" y="302260"/>
                  </a:lnTo>
                  <a:lnTo>
                    <a:pt x="78739" y="302260"/>
                  </a:lnTo>
                  <a:lnTo>
                    <a:pt x="105410" y="0"/>
                  </a:lnTo>
                  <a:lnTo>
                    <a:pt x="0" y="0"/>
                  </a:lnTo>
                  <a:close/>
                </a:path>
                <a:path w="105410" h="302260">
                  <a:moveTo>
                    <a:pt x="0" y="0"/>
                  </a:moveTo>
                  <a:lnTo>
                    <a:pt x="0" y="0"/>
                  </a:lnTo>
                </a:path>
                <a:path w="105410" h="302260">
                  <a:moveTo>
                    <a:pt x="105410" y="302260"/>
                  </a:moveTo>
                  <a:lnTo>
                    <a:pt x="105410" y="302260"/>
                  </a:lnTo>
                </a:path>
              </a:pathLst>
            </a:custGeom>
            <a:ln w="934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370477" y="5292089"/>
              <a:ext cx="116432" cy="12572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404360" y="5048250"/>
              <a:ext cx="105410" cy="302260"/>
            </a:xfrm>
            <a:custGeom>
              <a:avLst/>
              <a:gdLst/>
              <a:ahLst/>
              <a:cxnLst/>
              <a:rect l="l" t="t" r="r" b="b"/>
              <a:pathLst>
                <a:path w="105410" h="302260">
                  <a:moveTo>
                    <a:pt x="105410" y="0"/>
                  </a:moveTo>
                  <a:lnTo>
                    <a:pt x="0" y="0"/>
                  </a:lnTo>
                  <a:lnTo>
                    <a:pt x="26669" y="302259"/>
                  </a:lnTo>
                  <a:lnTo>
                    <a:pt x="80010" y="302259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404360" y="5048250"/>
              <a:ext cx="105410" cy="302260"/>
            </a:xfrm>
            <a:custGeom>
              <a:avLst/>
              <a:gdLst/>
              <a:ahLst/>
              <a:cxnLst/>
              <a:rect l="l" t="t" r="r" b="b"/>
              <a:pathLst>
                <a:path w="105410" h="302260">
                  <a:moveTo>
                    <a:pt x="105410" y="0"/>
                  </a:moveTo>
                  <a:lnTo>
                    <a:pt x="80010" y="302259"/>
                  </a:lnTo>
                  <a:lnTo>
                    <a:pt x="26669" y="302259"/>
                  </a:lnTo>
                  <a:lnTo>
                    <a:pt x="0" y="0"/>
                  </a:lnTo>
                  <a:lnTo>
                    <a:pt x="105410" y="0"/>
                  </a:lnTo>
                  <a:close/>
                </a:path>
                <a:path w="105410" h="302260">
                  <a:moveTo>
                    <a:pt x="105410" y="0"/>
                  </a:moveTo>
                  <a:lnTo>
                    <a:pt x="105410" y="0"/>
                  </a:lnTo>
                </a:path>
                <a:path w="105410" h="302260">
                  <a:moveTo>
                    <a:pt x="0" y="302259"/>
                  </a:moveTo>
                  <a:lnTo>
                    <a:pt x="0" y="302259"/>
                  </a:lnTo>
                </a:path>
              </a:pathLst>
            </a:custGeom>
            <a:ln w="934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142999" y="3885777"/>
              <a:ext cx="6880225" cy="1943100"/>
            </a:xfrm>
            <a:custGeom>
              <a:avLst/>
              <a:gdLst/>
              <a:ahLst/>
              <a:cxnLst/>
              <a:rect l="l" t="t" r="r" b="b"/>
              <a:pathLst>
                <a:path w="6880225" h="1943100">
                  <a:moveTo>
                    <a:pt x="3655366" y="1930399"/>
                  </a:moveTo>
                  <a:lnTo>
                    <a:pt x="2866203" y="1930399"/>
                  </a:lnTo>
                  <a:lnTo>
                    <a:pt x="2919409" y="1943099"/>
                  </a:lnTo>
                  <a:lnTo>
                    <a:pt x="3599808" y="1943099"/>
                  </a:lnTo>
                  <a:lnTo>
                    <a:pt x="3655366" y="1930399"/>
                  </a:lnTo>
                  <a:close/>
                </a:path>
                <a:path w="6880225" h="1943100">
                  <a:moveTo>
                    <a:pt x="3823616" y="1917699"/>
                  </a:moveTo>
                  <a:lnTo>
                    <a:pt x="2758132" y="1917699"/>
                  </a:lnTo>
                  <a:lnTo>
                    <a:pt x="2812425" y="1930399"/>
                  </a:lnTo>
                  <a:lnTo>
                    <a:pt x="3767324" y="1930399"/>
                  </a:lnTo>
                  <a:lnTo>
                    <a:pt x="3823616" y="1917699"/>
                  </a:lnTo>
                  <a:close/>
                </a:path>
                <a:path w="6880225" h="1943100">
                  <a:moveTo>
                    <a:pt x="3993091" y="1904999"/>
                  </a:moveTo>
                  <a:lnTo>
                    <a:pt x="2648241" y="1904999"/>
                  </a:lnTo>
                  <a:lnTo>
                    <a:pt x="2703385" y="1917699"/>
                  </a:lnTo>
                  <a:lnTo>
                    <a:pt x="3936554" y="1917699"/>
                  </a:lnTo>
                  <a:lnTo>
                    <a:pt x="3993091" y="1904999"/>
                  </a:lnTo>
                  <a:close/>
                </a:path>
                <a:path w="6880225" h="1943100">
                  <a:moveTo>
                    <a:pt x="4218436" y="1879599"/>
                  </a:moveTo>
                  <a:lnTo>
                    <a:pt x="2481012" y="1879599"/>
                  </a:lnTo>
                  <a:lnTo>
                    <a:pt x="2592758" y="1904999"/>
                  </a:lnTo>
                  <a:lnTo>
                    <a:pt x="4049602" y="1904999"/>
                  </a:lnTo>
                  <a:lnTo>
                    <a:pt x="4106033" y="1892299"/>
                  </a:lnTo>
                  <a:lnTo>
                    <a:pt x="4162329" y="1892299"/>
                  </a:lnTo>
                  <a:lnTo>
                    <a:pt x="4218436" y="1879599"/>
                  </a:lnTo>
                  <a:close/>
                </a:path>
                <a:path w="6880225" h="1943100">
                  <a:moveTo>
                    <a:pt x="28974" y="495299"/>
                  </a:moveTo>
                  <a:lnTo>
                    <a:pt x="602" y="495299"/>
                  </a:lnTo>
                  <a:lnTo>
                    <a:pt x="0" y="507999"/>
                  </a:lnTo>
                  <a:lnTo>
                    <a:pt x="7945" y="520699"/>
                  </a:lnTo>
                  <a:lnTo>
                    <a:pt x="24512" y="558799"/>
                  </a:lnTo>
                  <a:lnTo>
                    <a:pt x="48319" y="584199"/>
                  </a:lnTo>
                  <a:lnTo>
                    <a:pt x="77987" y="634999"/>
                  </a:lnTo>
                  <a:lnTo>
                    <a:pt x="112135" y="673099"/>
                  </a:lnTo>
                  <a:lnTo>
                    <a:pt x="149383" y="723899"/>
                  </a:lnTo>
                  <a:lnTo>
                    <a:pt x="188351" y="774699"/>
                  </a:lnTo>
                  <a:lnTo>
                    <a:pt x="227659" y="825499"/>
                  </a:lnTo>
                  <a:lnTo>
                    <a:pt x="265926" y="876299"/>
                  </a:lnTo>
                  <a:lnTo>
                    <a:pt x="301771" y="927099"/>
                  </a:lnTo>
                  <a:lnTo>
                    <a:pt x="333816" y="965199"/>
                  </a:lnTo>
                  <a:lnTo>
                    <a:pt x="360680" y="1015999"/>
                  </a:lnTo>
                  <a:lnTo>
                    <a:pt x="393814" y="1066799"/>
                  </a:lnTo>
                  <a:lnTo>
                    <a:pt x="422632" y="1117599"/>
                  </a:lnTo>
                  <a:lnTo>
                    <a:pt x="448414" y="1168399"/>
                  </a:lnTo>
                  <a:lnTo>
                    <a:pt x="472440" y="1206499"/>
                  </a:lnTo>
                  <a:lnTo>
                    <a:pt x="495989" y="1257299"/>
                  </a:lnTo>
                  <a:lnTo>
                    <a:pt x="520342" y="1295399"/>
                  </a:lnTo>
                  <a:lnTo>
                    <a:pt x="546779" y="1333499"/>
                  </a:lnTo>
                  <a:lnTo>
                    <a:pt x="576580" y="1371599"/>
                  </a:lnTo>
                  <a:lnTo>
                    <a:pt x="589766" y="1384299"/>
                  </a:lnTo>
                  <a:lnTo>
                    <a:pt x="596866" y="1396999"/>
                  </a:lnTo>
                  <a:lnTo>
                    <a:pt x="599480" y="1409699"/>
                  </a:lnTo>
                  <a:lnTo>
                    <a:pt x="599208" y="1422399"/>
                  </a:lnTo>
                  <a:lnTo>
                    <a:pt x="597652" y="1422399"/>
                  </a:lnTo>
                  <a:lnTo>
                    <a:pt x="596412" y="1435099"/>
                  </a:lnTo>
                  <a:lnTo>
                    <a:pt x="601283" y="1435099"/>
                  </a:lnTo>
                  <a:lnTo>
                    <a:pt x="610595" y="1447799"/>
                  </a:lnTo>
                  <a:lnTo>
                    <a:pt x="626627" y="1447799"/>
                  </a:lnTo>
                  <a:lnTo>
                    <a:pt x="685251" y="1473199"/>
                  </a:lnTo>
                  <a:lnTo>
                    <a:pt x="731045" y="1485899"/>
                  </a:lnTo>
                  <a:lnTo>
                    <a:pt x="789961" y="1498599"/>
                  </a:lnTo>
                  <a:lnTo>
                    <a:pt x="863600" y="1511299"/>
                  </a:lnTo>
                  <a:lnTo>
                    <a:pt x="892299" y="1523999"/>
                  </a:lnTo>
                  <a:lnTo>
                    <a:pt x="922765" y="1523999"/>
                  </a:lnTo>
                  <a:lnTo>
                    <a:pt x="954942" y="1536699"/>
                  </a:lnTo>
                  <a:lnTo>
                    <a:pt x="988768" y="1549399"/>
                  </a:lnTo>
                  <a:lnTo>
                    <a:pt x="1024188" y="1549399"/>
                  </a:lnTo>
                  <a:lnTo>
                    <a:pt x="1061141" y="1562099"/>
                  </a:lnTo>
                  <a:lnTo>
                    <a:pt x="1099569" y="1574799"/>
                  </a:lnTo>
                  <a:lnTo>
                    <a:pt x="1266864" y="1612899"/>
                  </a:lnTo>
                  <a:lnTo>
                    <a:pt x="1357842" y="1638299"/>
                  </a:lnTo>
                  <a:lnTo>
                    <a:pt x="1502157" y="1676399"/>
                  </a:lnTo>
                  <a:lnTo>
                    <a:pt x="1706766" y="1727199"/>
                  </a:lnTo>
                  <a:lnTo>
                    <a:pt x="2143739" y="1828799"/>
                  </a:lnTo>
                  <a:lnTo>
                    <a:pt x="2199822" y="1828799"/>
                  </a:lnTo>
                  <a:lnTo>
                    <a:pt x="2424866" y="1879599"/>
                  </a:lnTo>
                  <a:lnTo>
                    <a:pt x="4274300" y="1879599"/>
                  </a:lnTo>
                  <a:lnTo>
                    <a:pt x="4329867" y="1866899"/>
                  </a:lnTo>
                  <a:lnTo>
                    <a:pt x="4385083" y="1866899"/>
                  </a:lnTo>
                  <a:lnTo>
                    <a:pt x="4439893" y="1854199"/>
                  </a:lnTo>
                  <a:lnTo>
                    <a:pt x="4494244" y="1854199"/>
                  </a:lnTo>
                  <a:lnTo>
                    <a:pt x="4548080" y="1841499"/>
                  </a:lnTo>
                  <a:lnTo>
                    <a:pt x="4601349" y="1841499"/>
                  </a:lnTo>
                  <a:lnTo>
                    <a:pt x="4705966" y="1816099"/>
                  </a:lnTo>
                  <a:lnTo>
                    <a:pt x="4757205" y="1816099"/>
                  </a:lnTo>
                  <a:lnTo>
                    <a:pt x="4807660" y="1803399"/>
                  </a:lnTo>
                  <a:lnTo>
                    <a:pt x="4857277" y="1803399"/>
                  </a:lnTo>
                  <a:lnTo>
                    <a:pt x="4953776" y="1790699"/>
                  </a:lnTo>
                  <a:lnTo>
                    <a:pt x="5090880" y="1765299"/>
                  </a:lnTo>
                  <a:lnTo>
                    <a:pt x="5134325" y="1765299"/>
                  </a:lnTo>
                  <a:lnTo>
                    <a:pt x="5176553" y="1752599"/>
                  </a:lnTo>
                  <a:lnTo>
                    <a:pt x="5257138" y="1752599"/>
                  </a:lnTo>
                  <a:lnTo>
                    <a:pt x="5295387" y="1739899"/>
                  </a:lnTo>
                  <a:lnTo>
                    <a:pt x="5332202" y="1739899"/>
                  </a:lnTo>
                  <a:lnTo>
                    <a:pt x="5367527" y="1727199"/>
                  </a:lnTo>
                  <a:lnTo>
                    <a:pt x="5401309" y="1727199"/>
                  </a:lnTo>
                  <a:lnTo>
                    <a:pt x="5498657" y="1714499"/>
                  </a:lnTo>
                  <a:lnTo>
                    <a:pt x="5585049" y="1701799"/>
                  </a:lnTo>
                  <a:lnTo>
                    <a:pt x="5661385" y="1701799"/>
                  </a:lnTo>
                  <a:lnTo>
                    <a:pt x="5728564" y="1689099"/>
                  </a:lnTo>
                  <a:lnTo>
                    <a:pt x="5787484" y="1676399"/>
                  </a:lnTo>
                  <a:lnTo>
                    <a:pt x="5839043" y="1663699"/>
                  </a:lnTo>
                  <a:lnTo>
                    <a:pt x="5884141" y="1663699"/>
                  </a:lnTo>
                  <a:lnTo>
                    <a:pt x="5923675" y="1650999"/>
                  </a:lnTo>
                  <a:lnTo>
                    <a:pt x="5958545" y="1638299"/>
                  </a:lnTo>
                  <a:lnTo>
                    <a:pt x="5989649" y="1625599"/>
                  </a:lnTo>
                  <a:lnTo>
                    <a:pt x="6017885" y="1625599"/>
                  </a:lnTo>
                  <a:lnTo>
                    <a:pt x="6044153" y="1612899"/>
                  </a:lnTo>
                  <a:lnTo>
                    <a:pt x="6069351" y="1600199"/>
                  </a:lnTo>
                  <a:lnTo>
                    <a:pt x="6120130" y="1587499"/>
                  </a:lnTo>
                  <a:lnTo>
                    <a:pt x="6155433" y="1574799"/>
                  </a:lnTo>
                  <a:lnTo>
                    <a:pt x="6175654" y="1574799"/>
                  </a:lnTo>
                  <a:lnTo>
                    <a:pt x="6184335" y="1562099"/>
                  </a:lnTo>
                  <a:lnTo>
                    <a:pt x="6181252" y="1562099"/>
                  </a:lnTo>
                  <a:lnTo>
                    <a:pt x="6176574" y="1549399"/>
                  </a:lnTo>
                  <a:lnTo>
                    <a:pt x="6174530" y="1523999"/>
                  </a:lnTo>
                  <a:lnTo>
                    <a:pt x="6178664" y="1498599"/>
                  </a:lnTo>
                  <a:lnTo>
                    <a:pt x="6192520" y="1447799"/>
                  </a:lnTo>
                  <a:lnTo>
                    <a:pt x="6202620" y="1409699"/>
                  </a:lnTo>
                  <a:lnTo>
                    <a:pt x="6213630" y="1371599"/>
                  </a:lnTo>
                  <a:lnTo>
                    <a:pt x="6225490" y="1333499"/>
                  </a:lnTo>
                  <a:lnTo>
                    <a:pt x="6238137" y="1282699"/>
                  </a:lnTo>
                  <a:lnTo>
                    <a:pt x="6251510" y="1244599"/>
                  </a:lnTo>
                  <a:lnTo>
                    <a:pt x="6265549" y="1193799"/>
                  </a:lnTo>
                  <a:lnTo>
                    <a:pt x="6280192" y="1130299"/>
                  </a:lnTo>
                  <a:lnTo>
                    <a:pt x="6295379" y="1079499"/>
                  </a:lnTo>
                  <a:lnTo>
                    <a:pt x="6311047" y="1028699"/>
                  </a:lnTo>
                  <a:lnTo>
                    <a:pt x="2056066" y="1028699"/>
                  </a:lnTo>
                  <a:lnTo>
                    <a:pt x="2001934" y="1015999"/>
                  </a:lnTo>
                  <a:lnTo>
                    <a:pt x="1842901" y="1015999"/>
                  </a:lnTo>
                  <a:lnTo>
                    <a:pt x="1791131" y="1003299"/>
                  </a:lnTo>
                  <a:lnTo>
                    <a:pt x="1640039" y="1003299"/>
                  </a:lnTo>
                  <a:lnTo>
                    <a:pt x="1591202" y="990599"/>
                  </a:lnTo>
                  <a:lnTo>
                    <a:pt x="1496029" y="990599"/>
                  </a:lnTo>
                  <a:lnTo>
                    <a:pt x="1449765" y="977899"/>
                  </a:lnTo>
                  <a:lnTo>
                    <a:pt x="1404431" y="977899"/>
                  </a:lnTo>
                  <a:lnTo>
                    <a:pt x="1360062" y="965199"/>
                  </a:lnTo>
                  <a:lnTo>
                    <a:pt x="1274361" y="965199"/>
                  </a:lnTo>
                  <a:lnTo>
                    <a:pt x="1233102" y="952499"/>
                  </a:lnTo>
                  <a:lnTo>
                    <a:pt x="1192950" y="952499"/>
                  </a:lnTo>
                  <a:lnTo>
                    <a:pt x="1153942" y="939799"/>
                  </a:lnTo>
                  <a:lnTo>
                    <a:pt x="1079500" y="939799"/>
                  </a:lnTo>
                  <a:lnTo>
                    <a:pt x="1002074" y="927099"/>
                  </a:lnTo>
                  <a:lnTo>
                    <a:pt x="930454" y="914399"/>
                  </a:lnTo>
                  <a:lnTo>
                    <a:pt x="864249" y="901699"/>
                  </a:lnTo>
                  <a:lnTo>
                    <a:pt x="803067" y="876299"/>
                  </a:lnTo>
                  <a:lnTo>
                    <a:pt x="746518" y="863599"/>
                  </a:lnTo>
                  <a:lnTo>
                    <a:pt x="694211" y="850899"/>
                  </a:lnTo>
                  <a:lnTo>
                    <a:pt x="645755" y="825499"/>
                  </a:lnTo>
                  <a:lnTo>
                    <a:pt x="600759" y="812799"/>
                  </a:lnTo>
                  <a:lnTo>
                    <a:pt x="558833" y="787399"/>
                  </a:lnTo>
                  <a:lnTo>
                    <a:pt x="519585" y="761999"/>
                  </a:lnTo>
                  <a:lnTo>
                    <a:pt x="482625" y="749299"/>
                  </a:lnTo>
                  <a:lnTo>
                    <a:pt x="447562" y="723899"/>
                  </a:lnTo>
                  <a:lnTo>
                    <a:pt x="414005" y="711199"/>
                  </a:lnTo>
                  <a:lnTo>
                    <a:pt x="381563" y="698499"/>
                  </a:lnTo>
                  <a:lnTo>
                    <a:pt x="349845" y="673099"/>
                  </a:lnTo>
                  <a:lnTo>
                    <a:pt x="287019" y="647699"/>
                  </a:lnTo>
                  <a:lnTo>
                    <a:pt x="229596" y="622299"/>
                  </a:lnTo>
                  <a:lnTo>
                    <a:pt x="177117" y="596899"/>
                  </a:lnTo>
                  <a:lnTo>
                    <a:pt x="130198" y="571499"/>
                  </a:lnTo>
                  <a:lnTo>
                    <a:pt x="89457" y="546099"/>
                  </a:lnTo>
                  <a:lnTo>
                    <a:pt x="55510" y="520699"/>
                  </a:lnTo>
                  <a:lnTo>
                    <a:pt x="28974" y="495299"/>
                  </a:lnTo>
                  <a:close/>
                </a:path>
                <a:path w="6880225" h="1943100">
                  <a:moveTo>
                    <a:pt x="6879742" y="12699"/>
                  </a:moveTo>
                  <a:lnTo>
                    <a:pt x="6778364" y="12699"/>
                  </a:lnTo>
                  <a:lnTo>
                    <a:pt x="6752798" y="25399"/>
                  </a:lnTo>
                  <a:lnTo>
                    <a:pt x="6724879" y="38099"/>
                  </a:lnTo>
                  <a:lnTo>
                    <a:pt x="6694678" y="50799"/>
                  </a:lnTo>
                  <a:lnTo>
                    <a:pt x="6662266" y="63499"/>
                  </a:lnTo>
                  <a:lnTo>
                    <a:pt x="6627717" y="76199"/>
                  </a:lnTo>
                  <a:lnTo>
                    <a:pt x="6591103" y="101599"/>
                  </a:lnTo>
                  <a:lnTo>
                    <a:pt x="6552494" y="114299"/>
                  </a:lnTo>
                  <a:lnTo>
                    <a:pt x="6511963" y="139699"/>
                  </a:lnTo>
                  <a:lnTo>
                    <a:pt x="6425424" y="177799"/>
                  </a:lnTo>
                  <a:lnTo>
                    <a:pt x="6379559" y="203199"/>
                  </a:lnTo>
                  <a:lnTo>
                    <a:pt x="6332061" y="228599"/>
                  </a:lnTo>
                  <a:lnTo>
                    <a:pt x="6283000" y="253999"/>
                  </a:lnTo>
                  <a:lnTo>
                    <a:pt x="6232449" y="279399"/>
                  </a:lnTo>
                  <a:lnTo>
                    <a:pt x="6180480" y="304799"/>
                  </a:lnTo>
                  <a:lnTo>
                    <a:pt x="6127165" y="330199"/>
                  </a:lnTo>
                  <a:lnTo>
                    <a:pt x="6072575" y="355599"/>
                  </a:lnTo>
                  <a:lnTo>
                    <a:pt x="6016783" y="380999"/>
                  </a:lnTo>
                  <a:lnTo>
                    <a:pt x="5901881" y="431799"/>
                  </a:lnTo>
                  <a:lnTo>
                    <a:pt x="5783033" y="482599"/>
                  </a:lnTo>
                  <a:lnTo>
                    <a:pt x="5722309" y="495299"/>
                  </a:lnTo>
                  <a:lnTo>
                    <a:pt x="5598622" y="546099"/>
                  </a:lnTo>
                  <a:lnTo>
                    <a:pt x="5535803" y="558799"/>
                  </a:lnTo>
                  <a:lnTo>
                    <a:pt x="5472430" y="584199"/>
                  </a:lnTo>
                  <a:lnTo>
                    <a:pt x="5432852" y="584199"/>
                  </a:lnTo>
                  <a:lnTo>
                    <a:pt x="5350555" y="609599"/>
                  </a:lnTo>
                  <a:lnTo>
                    <a:pt x="5264334" y="634999"/>
                  </a:lnTo>
                  <a:lnTo>
                    <a:pt x="5219852" y="634999"/>
                  </a:lnTo>
                  <a:lnTo>
                    <a:pt x="5128346" y="660399"/>
                  </a:lnTo>
                  <a:lnTo>
                    <a:pt x="4936288" y="711199"/>
                  </a:lnTo>
                  <a:lnTo>
                    <a:pt x="4886623" y="711199"/>
                  </a:lnTo>
                  <a:lnTo>
                    <a:pt x="4630399" y="774699"/>
                  </a:lnTo>
                  <a:lnTo>
                    <a:pt x="4577855" y="774699"/>
                  </a:lnTo>
                  <a:lnTo>
                    <a:pt x="4364684" y="825499"/>
                  </a:lnTo>
                  <a:lnTo>
                    <a:pt x="4310843" y="825499"/>
                  </a:lnTo>
                  <a:lnTo>
                    <a:pt x="4148647" y="863599"/>
                  </a:lnTo>
                  <a:lnTo>
                    <a:pt x="4094491" y="863599"/>
                  </a:lnTo>
                  <a:lnTo>
                    <a:pt x="3986282" y="888999"/>
                  </a:lnTo>
                  <a:lnTo>
                    <a:pt x="3932310" y="888999"/>
                  </a:lnTo>
                  <a:lnTo>
                    <a:pt x="3824830" y="914399"/>
                  </a:lnTo>
                  <a:lnTo>
                    <a:pt x="3771403" y="914399"/>
                  </a:lnTo>
                  <a:lnTo>
                    <a:pt x="3665374" y="939799"/>
                  </a:lnTo>
                  <a:lnTo>
                    <a:pt x="3612853" y="939799"/>
                  </a:lnTo>
                  <a:lnTo>
                    <a:pt x="3560713" y="952499"/>
                  </a:lnTo>
                  <a:lnTo>
                    <a:pt x="3508996" y="952499"/>
                  </a:lnTo>
                  <a:lnTo>
                    <a:pt x="3457742" y="965199"/>
                  </a:lnTo>
                  <a:lnTo>
                    <a:pt x="3406990" y="965199"/>
                  </a:lnTo>
                  <a:lnTo>
                    <a:pt x="3356780" y="977899"/>
                  </a:lnTo>
                  <a:lnTo>
                    <a:pt x="3307153" y="977899"/>
                  </a:lnTo>
                  <a:lnTo>
                    <a:pt x="3258148" y="990599"/>
                  </a:lnTo>
                  <a:lnTo>
                    <a:pt x="3209807" y="990599"/>
                  </a:lnTo>
                  <a:lnTo>
                    <a:pt x="3162168" y="1003299"/>
                  </a:lnTo>
                  <a:lnTo>
                    <a:pt x="3069159" y="1003299"/>
                  </a:lnTo>
                  <a:lnTo>
                    <a:pt x="3023870" y="1015999"/>
                  </a:lnTo>
                  <a:lnTo>
                    <a:pt x="2850300" y="1015999"/>
                  </a:lnTo>
                  <a:lnTo>
                    <a:pt x="2792400" y="1028699"/>
                  </a:lnTo>
                  <a:lnTo>
                    <a:pt x="6311047" y="1028699"/>
                  </a:lnTo>
                  <a:lnTo>
                    <a:pt x="6327137" y="965199"/>
                  </a:lnTo>
                  <a:lnTo>
                    <a:pt x="6343587" y="914399"/>
                  </a:lnTo>
                  <a:lnTo>
                    <a:pt x="6360335" y="850899"/>
                  </a:lnTo>
                  <a:lnTo>
                    <a:pt x="6377321" y="800099"/>
                  </a:lnTo>
                  <a:lnTo>
                    <a:pt x="6394484" y="736599"/>
                  </a:lnTo>
                  <a:lnTo>
                    <a:pt x="6446422" y="584199"/>
                  </a:lnTo>
                  <a:lnTo>
                    <a:pt x="6463680" y="546099"/>
                  </a:lnTo>
                  <a:lnTo>
                    <a:pt x="6480809" y="507999"/>
                  </a:lnTo>
                  <a:lnTo>
                    <a:pt x="6501539" y="469899"/>
                  </a:lnTo>
                  <a:lnTo>
                    <a:pt x="6527127" y="419099"/>
                  </a:lnTo>
                  <a:lnTo>
                    <a:pt x="6556645" y="380999"/>
                  </a:lnTo>
                  <a:lnTo>
                    <a:pt x="6589165" y="342899"/>
                  </a:lnTo>
                  <a:lnTo>
                    <a:pt x="6623761" y="304799"/>
                  </a:lnTo>
                  <a:lnTo>
                    <a:pt x="6695465" y="228599"/>
                  </a:lnTo>
                  <a:lnTo>
                    <a:pt x="6730719" y="190499"/>
                  </a:lnTo>
                  <a:lnTo>
                    <a:pt x="6764337" y="165099"/>
                  </a:lnTo>
                  <a:lnTo>
                    <a:pt x="6795391" y="126999"/>
                  </a:lnTo>
                  <a:lnTo>
                    <a:pt x="6822955" y="101599"/>
                  </a:lnTo>
                  <a:lnTo>
                    <a:pt x="6846099" y="76199"/>
                  </a:lnTo>
                  <a:lnTo>
                    <a:pt x="6863897" y="50799"/>
                  </a:lnTo>
                  <a:lnTo>
                    <a:pt x="6875421" y="38099"/>
                  </a:lnTo>
                  <a:lnTo>
                    <a:pt x="6879742" y="12699"/>
                  </a:lnTo>
                  <a:close/>
                </a:path>
                <a:path w="6880225" h="1943100">
                  <a:moveTo>
                    <a:pt x="6863069" y="0"/>
                  </a:moveTo>
                  <a:lnTo>
                    <a:pt x="6822147" y="0"/>
                  </a:lnTo>
                  <a:lnTo>
                    <a:pt x="6801504" y="12699"/>
                  </a:lnTo>
                  <a:lnTo>
                    <a:pt x="6875935" y="12699"/>
                  </a:lnTo>
                  <a:lnTo>
                    <a:pt x="686306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130299" y="3839846"/>
              <a:ext cx="6892925" cy="1989455"/>
            </a:xfrm>
            <a:custGeom>
              <a:avLst/>
              <a:gdLst/>
              <a:ahLst/>
              <a:cxnLst/>
              <a:rect l="l" t="t" r="r" b="b"/>
              <a:pathLst>
                <a:path w="6892925" h="1989454">
                  <a:moveTo>
                    <a:pt x="12700" y="544193"/>
                  </a:moveTo>
                  <a:lnTo>
                    <a:pt x="37212" y="592747"/>
                  </a:lnTo>
                  <a:lnTo>
                    <a:pt x="61019" y="628528"/>
                  </a:lnTo>
                  <a:lnTo>
                    <a:pt x="90687" y="670158"/>
                  </a:lnTo>
                  <a:lnTo>
                    <a:pt x="124835" y="716267"/>
                  </a:lnTo>
                  <a:lnTo>
                    <a:pt x="162083" y="765490"/>
                  </a:lnTo>
                  <a:lnTo>
                    <a:pt x="201051" y="816459"/>
                  </a:lnTo>
                  <a:lnTo>
                    <a:pt x="240359" y="867807"/>
                  </a:lnTo>
                  <a:lnTo>
                    <a:pt x="278626" y="918168"/>
                  </a:lnTo>
                  <a:lnTo>
                    <a:pt x="314471" y="966174"/>
                  </a:lnTo>
                  <a:lnTo>
                    <a:pt x="346516" y="1010457"/>
                  </a:lnTo>
                  <a:lnTo>
                    <a:pt x="373380" y="1049653"/>
                  </a:lnTo>
                  <a:lnTo>
                    <a:pt x="406514" y="1103228"/>
                  </a:lnTo>
                  <a:lnTo>
                    <a:pt x="435332" y="1155122"/>
                  </a:lnTo>
                  <a:lnTo>
                    <a:pt x="461114" y="1204962"/>
                  </a:lnTo>
                  <a:lnTo>
                    <a:pt x="485140" y="1252376"/>
                  </a:lnTo>
                  <a:lnTo>
                    <a:pt x="508689" y="1296992"/>
                  </a:lnTo>
                  <a:lnTo>
                    <a:pt x="533042" y="1338439"/>
                  </a:lnTo>
                  <a:lnTo>
                    <a:pt x="559479" y="1376343"/>
                  </a:lnTo>
                  <a:lnTo>
                    <a:pt x="589280" y="1410333"/>
                  </a:lnTo>
                  <a:lnTo>
                    <a:pt x="602466" y="1425563"/>
                  </a:lnTo>
                  <a:lnTo>
                    <a:pt x="609566" y="1438025"/>
                  </a:lnTo>
                  <a:lnTo>
                    <a:pt x="612180" y="1448168"/>
                  </a:lnTo>
                  <a:lnTo>
                    <a:pt x="611908" y="1456442"/>
                  </a:lnTo>
                  <a:lnTo>
                    <a:pt x="610352" y="1463296"/>
                  </a:lnTo>
                  <a:lnTo>
                    <a:pt x="609112" y="1469179"/>
                  </a:lnTo>
                  <a:lnTo>
                    <a:pt x="663679" y="1499757"/>
                  </a:lnTo>
                  <a:lnTo>
                    <a:pt x="743745" y="1520918"/>
                  </a:lnTo>
                  <a:lnTo>
                    <a:pt x="802661" y="1535209"/>
                  </a:lnTo>
                  <a:lnTo>
                    <a:pt x="876300" y="1552573"/>
                  </a:lnTo>
                  <a:lnTo>
                    <a:pt x="904999" y="1559380"/>
                  </a:lnTo>
                  <a:lnTo>
                    <a:pt x="967642" y="1574775"/>
                  </a:lnTo>
                  <a:lnTo>
                    <a:pt x="1036888" y="1592323"/>
                  </a:lnTo>
                  <a:lnTo>
                    <a:pt x="1073841" y="1601821"/>
                  </a:lnTo>
                  <a:lnTo>
                    <a:pt x="1112269" y="1611757"/>
                  </a:lnTo>
                  <a:lnTo>
                    <a:pt x="1152114" y="1622099"/>
                  </a:lnTo>
                  <a:lnTo>
                    <a:pt x="1193317" y="1632813"/>
                  </a:lnTo>
                  <a:lnTo>
                    <a:pt x="1235820" y="1643866"/>
                  </a:lnTo>
                  <a:lnTo>
                    <a:pt x="1279564" y="1655224"/>
                  </a:lnTo>
                  <a:lnTo>
                    <a:pt x="1324491" y="1666855"/>
                  </a:lnTo>
                  <a:lnTo>
                    <a:pt x="1370542" y="1678726"/>
                  </a:lnTo>
                  <a:lnTo>
                    <a:pt x="1417659" y="1690803"/>
                  </a:lnTo>
                  <a:lnTo>
                    <a:pt x="1465784" y="1703052"/>
                  </a:lnTo>
                  <a:lnTo>
                    <a:pt x="1514857" y="1715442"/>
                  </a:lnTo>
                  <a:lnTo>
                    <a:pt x="1564820" y="1727938"/>
                  </a:lnTo>
                  <a:lnTo>
                    <a:pt x="1615615" y="1740507"/>
                  </a:lnTo>
                  <a:lnTo>
                    <a:pt x="1667183" y="1753117"/>
                  </a:lnTo>
                  <a:lnTo>
                    <a:pt x="1719466" y="1765734"/>
                  </a:lnTo>
                  <a:lnTo>
                    <a:pt x="1772405" y="1778325"/>
                  </a:lnTo>
                  <a:lnTo>
                    <a:pt x="1825942" y="1790856"/>
                  </a:lnTo>
                  <a:lnTo>
                    <a:pt x="1880018" y="1803295"/>
                  </a:lnTo>
                  <a:lnTo>
                    <a:pt x="1934575" y="1815609"/>
                  </a:lnTo>
                  <a:lnTo>
                    <a:pt x="1989554" y="1827763"/>
                  </a:lnTo>
                  <a:lnTo>
                    <a:pt x="2044897" y="1839725"/>
                  </a:lnTo>
                  <a:lnTo>
                    <a:pt x="2100545" y="1851462"/>
                  </a:lnTo>
                  <a:lnTo>
                    <a:pt x="2156439" y="1862941"/>
                  </a:lnTo>
                  <a:lnTo>
                    <a:pt x="2212522" y="1874128"/>
                  </a:lnTo>
                  <a:lnTo>
                    <a:pt x="2268735" y="1884990"/>
                  </a:lnTo>
                  <a:lnTo>
                    <a:pt x="2325019" y="1895495"/>
                  </a:lnTo>
                  <a:lnTo>
                    <a:pt x="2381315" y="1905608"/>
                  </a:lnTo>
                  <a:lnTo>
                    <a:pt x="2437566" y="1915296"/>
                  </a:lnTo>
                  <a:lnTo>
                    <a:pt x="2493712" y="1924528"/>
                  </a:lnTo>
                  <a:lnTo>
                    <a:pt x="2549696" y="1933268"/>
                  </a:lnTo>
                  <a:lnTo>
                    <a:pt x="2605458" y="1941485"/>
                  </a:lnTo>
                  <a:lnTo>
                    <a:pt x="2660941" y="1949144"/>
                  </a:lnTo>
                  <a:lnTo>
                    <a:pt x="2716085" y="1956213"/>
                  </a:lnTo>
                  <a:lnTo>
                    <a:pt x="2770832" y="1962659"/>
                  </a:lnTo>
                  <a:lnTo>
                    <a:pt x="2825125" y="1968447"/>
                  </a:lnTo>
                  <a:lnTo>
                    <a:pt x="2878903" y="1973546"/>
                  </a:lnTo>
                  <a:lnTo>
                    <a:pt x="2932109" y="1977922"/>
                  </a:lnTo>
                  <a:lnTo>
                    <a:pt x="2984684" y="1981542"/>
                  </a:lnTo>
                  <a:lnTo>
                    <a:pt x="3036570" y="1984373"/>
                  </a:lnTo>
                  <a:lnTo>
                    <a:pt x="3085268" y="1986416"/>
                  </a:lnTo>
                  <a:lnTo>
                    <a:pt x="3134860" y="1987860"/>
                  </a:lnTo>
                  <a:lnTo>
                    <a:pt x="3185293" y="1988724"/>
                  </a:lnTo>
                  <a:lnTo>
                    <a:pt x="3236513" y="1989030"/>
                  </a:lnTo>
                  <a:lnTo>
                    <a:pt x="3288464" y="1988798"/>
                  </a:lnTo>
                  <a:lnTo>
                    <a:pt x="3341093" y="1988049"/>
                  </a:lnTo>
                  <a:lnTo>
                    <a:pt x="3394345" y="1986803"/>
                  </a:lnTo>
                  <a:lnTo>
                    <a:pt x="3448167" y="1985082"/>
                  </a:lnTo>
                  <a:lnTo>
                    <a:pt x="3502504" y="1982907"/>
                  </a:lnTo>
                  <a:lnTo>
                    <a:pt x="3557303" y="1980297"/>
                  </a:lnTo>
                  <a:lnTo>
                    <a:pt x="3612508" y="1977274"/>
                  </a:lnTo>
                  <a:lnTo>
                    <a:pt x="3668066" y="1973859"/>
                  </a:lnTo>
                  <a:lnTo>
                    <a:pt x="3723923" y="1970072"/>
                  </a:lnTo>
                  <a:lnTo>
                    <a:pt x="3780024" y="1965934"/>
                  </a:lnTo>
                  <a:lnTo>
                    <a:pt x="3836316" y="1961466"/>
                  </a:lnTo>
                  <a:lnTo>
                    <a:pt x="3892744" y="1956688"/>
                  </a:lnTo>
                  <a:lnTo>
                    <a:pt x="3949254" y="1951622"/>
                  </a:lnTo>
                  <a:lnTo>
                    <a:pt x="4005791" y="1946289"/>
                  </a:lnTo>
                  <a:lnTo>
                    <a:pt x="4062302" y="1940708"/>
                  </a:lnTo>
                  <a:lnTo>
                    <a:pt x="4118733" y="1934901"/>
                  </a:lnTo>
                  <a:lnTo>
                    <a:pt x="4175029" y="1928888"/>
                  </a:lnTo>
                  <a:lnTo>
                    <a:pt x="4231136" y="1922691"/>
                  </a:lnTo>
                  <a:lnTo>
                    <a:pt x="4287000" y="1916329"/>
                  </a:lnTo>
                  <a:lnTo>
                    <a:pt x="4342567" y="1909825"/>
                  </a:lnTo>
                  <a:lnTo>
                    <a:pt x="4397783" y="1903198"/>
                  </a:lnTo>
                  <a:lnTo>
                    <a:pt x="4452593" y="1896469"/>
                  </a:lnTo>
                  <a:lnTo>
                    <a:pt x="4506944" y="1889660"/>
                  </a:lnTo>
                  <a:lnTo>
                    <a:pt x="4560780" y="1882790"/>
                  </a:lnTo>
                  <a:lnTo>
                    <a:pt x="4614049" y="1875881"/>
                  </a:lnTo>
                  <a:lnTo>
                    <a:pt x="4666696" y="1868954"/>
                  </a:lnTo>
                  <a:lnTo>
                    <a:pt x="4718666" y="1862029"/>
                  </a:lnTo>
                  <a:lnTo>
                    <a:pt x="4769905" y="1855126"/>
                  </a:lnTo>
                  <a:lnTo>
                    <a:pt x="4820360" y="1848268"/>
                  </a:lnTo>
                  <a:lnTo>
                    <a:pt x="4869977" y="1841474"/>
                  </a:lnTo>
                  <a:lnTo>
                    <a:pt x="4918700" y="1834765"/>
                  </a:lnTo>
                  <a:lnTo>
                    <a:pt x="4966476" y="1828162"/>
                  </a:lnTo>
                  <a:lnTo>
                    <a:pt x="5013251" y="1821686"/>
                  </a:lnTo>
                  <a:lnTo>
                    <a:pt x="5058970" y="1815358"/>
                  </a:lnTo>
                  <a:lnTo>
                    <a:pt x="5103580" y="1809198"/>
                  </a:lnTo>
                  <a:lnTo>
                    <a:pt x="5147025" y="1803227"/>
                  </a:lnTo>
                  <a:lnTo>
                    <a:pt x="5189253" y="1797467"/>
                  </a:lnTo>
                  <a:lnTo>
                    <a:pt x="5230209" y="1791936"/>
                  </a:lnTo>
                  <a:lnTo>
                    <a:pt x="5269838" y="1786658"/>
                  </a:lnTo>
                  <a:lnTo>
                    <a:pt x="5308087" y="1781651"/>
                  </a:lnTo>
                  <a:lnTo>
                    <a:pt x="5380227" y="1772538"/>
                  </a:lnTo>
                  <a:lnTo>
                    <a:pt x="5511357" y="1756846"/>
                  </a:lnTo>
                  <a:lnTo>
                    <a:pt x="5597749" y="1745799"/>
                  </a:lnTo>
                  <a:lnTo>
                    <a:pt x="5674085" y="1735270"/>
                  </a:lnTo>
                  <a:lnTo>
                    <a:pt x="5741264" y="1725194"/>
                  </a:lnTo>
                  <a:lnTo>
                    <a:pt x="5800184" y="1715509"/>
                  </a:lnTo>
                  <a:lnTo>
                    <a:pt x="5851743" y="1706151"/>
                  </a:lnTo>
                  <a:lnTo>
                    <a:pt x="5896841" y="1697058"/>
                  </a:lnTo>
                  <a:lnTo>
                    <a:pt x="5936375" y="1688165"/>
                  </a:lnTo>
                  <a:lnTo>
                    <a:pt x="6002349" y="1670730"/>
                  </a:lnTo>
                  <a:lnTo>
                    <a:pt x="6056853" y="1653339"/>
                  </a:lnTo>
                  <a:lnTo>
                    <a:pt x="6107077" y="1635489"/>
                  </a:lnTo>
                  <a:lnTo>
                    <a:pt x="6132830" y="1626233"/>
                  </a:lnTo>
                  <a:lnTo>
                    <a:pt x="6168133" y="1614494"/>
                  </a:lnTo>
                  <a:lnTo>
                    <a:pt x="6188354" y="1609278"/>
                  </a:lnTo>
                  <a:lnTo>
                    <a:pt x="6197035" y="1607324"/>
                  </a:lnTo>
                  <a:lnTo>
                    <a:pt x="6197720" y="1605369"/>
                  </a:lnTo>
                  <a:lnTo>
                    <a:pt x="6193952" y="1600153"/>
                  </a:lnTo>
                  <a:lnTo>
                    <a:pt x="6189274" y="1588415"/>
                  </a:lnTo>
                  <a:lnTo>
                    <a:pt x="6187230" y="1566893"/>
                  </a:lnTo>
                  <a:lnTo>
                    <a:pt x="6191364" y="1532326"/>
                  </a:lnTo>
                  <a:lnTo>
                    <a:pt x="6205220" y="1481453"/>
                  </a:lnTo>
                  <a:lnTo>
                    <a:pt x="6215320" y="1450090"/>
                  </a:lnTo>
                  <a:lnTo>
                    <a:pt x="6226330" y="1413710"/>
                  </a:lnTo>
                  <a:lnTo>
                    <a:pt x="6238190" y="1372845"/>
                  </a:lnTo>
                  <a:lnTo>
                    <a:pt x="6250837" y="1328028"/>
                  </a:lnTo>
                  <a:lnTo>
                    <a:pt x="6264210" y="1279793"/>
                  </a:lnTo>
                  <a:lnTo>
                    <a:pt x="6278249" y="1228673"/>
                  </a:lnTo>
                  <a:lnTo>
                    <a:pt x="6292892" y="1175201"/>
                  </a:lnTo>
                  <a:lnTo>
                    <a:pt x="6308079" y="1119910"/>
                  </a:lnTo>
                  <a:lnTo>
                    <a:pt x="6323747" y="1063333"/>
                  </a:lnTo>
                  <a:lnTo>
                    <a:pt x="6339837" y="1006005"/>
                  </a:lnTo>
                  <a:lnTo>
                    <a:pt x="6356287" y="948458"/>
                  </a:lnTo>
                  <a:lnTo>
                    <a:pt x="6373035" y="891225"/>
                  </a:lnTo>
                  <a:lnTo>
                    <a:pt x="6390021" y="834840"/>
                  </a:lnTo>
                  <a:lnTo>
                    <a:pt x="6407184" y="779836"/>
                  </a:lnTo>
                  <a:lnTo>
                    <a:pt x="6424463" y="726746"/>
                  </a:lnTo>
                  <a:lnTo>
                    <a:pt x="6441795" y="676103"/>
                  </a:lnTo>
                  <a:lnTo>
                    <a:pt x="6459122" y="628441"/>
                  </a:lnTo>
                  <a:lnTo>
                    <a:pt x="6476380" y="584293"/>
                  </a:lnTo>
                  <a:lnTo>
                    <a:pt x="6493509" y="544193"/>
                  </a:lnTo>
                  <a:lnTo>
                    <a:pt x="6514239" y="504103"/>
                  </a:lnTo>
                  <a:lnTo>
                    <a:pt x="6539827" y="463644"/>
                  </a:lnTo>
                  <a:lnTo>
                    <a:pt x="6569345" y="423154"/>
                  </a:lnTo>
                  <a:lnTo>
                    <a:pt x="6601865" y="382970"/>
                  </a:lnTo>
                  <a:lnTo>
                    <a:pt x="6636461" y="343429"/>
                  </a:lnTo>
                  <a:lnTo>
                    <a:pt x="6672203" y="304868"/>
                  </a:lnTo>
                  <a:lnTo>
                    <a:pt x="6708165" y="267624"/>
                  </a:lnTo>
                  <a:lnTo>
                    <a:pt x="6743419" y="232034"/>
                  </a:lnTo>
                  <a:lnTo>
                    <a:pt x="6777037" y="198435"/>
                  </a:lnTo>
                  <a:lnTo>
                    <a:pt x="6808091" y="167165"/>
                  </a:lnTo>
                  <a:lnTo>
                    <a:pt x="6835655" y="138559"/>
                  </a:lnTo>
                  <a:lnTo>
                    <a:pt x="6876597" y="90694"/>
                  </a:lnTo>
                  <a:lnTo>
                    <a:pt x="6892442" y="57536"/>
                  </a:lnTo>
                  <a:lnTo>
                    <a:pt x="6888635" y="47314"/>
                  </a:lnTo>
                  <a:lnTo>
                    <a:pt x="6875769" y="41781"/>
                  </a:lnTo>
                  <a:lnTo>
                    <a:pt x="6852920" y="41273"/>
                  </a:lnTo>
                  <a:lnTo>
                    <a:pt x="6834847" y="43794"/>
                  </a:lnTo>
                  <a:lnTo>
                    <a:pt x="6791064" y="55942"/>
                  </a:lnTo>
                  <a:lnTo>
                    <a:pt x="6737579" y="76662"/>
                  </a:lnTo>
                  <a:lnTo>
                    <a:pt x="6674966" y="104872"/>
                  </a:lnTo>
                  <a:lnTo>
                    <a:pt x="6640417" y="121448"/>
                  </a:lnTo>
                  <a:lnTo>
                    <a:pt x="6603803" y="139491"/>
                  </a:lnTo>
                  <a:lnTo>
                    <a:pt x="6565194" y="158865"/>
                  </a:lnTo>
                  <a:lnTo>
                    <a:pt x="6524663" y="179436"/>
                  </a:lnTo>
                  <a:lnTo>
                    <a:pt x="6482283" y="201069"/>
                  </a:lnTo>
                  <a:lnTo>
                    <a:pt x="6438124" y="223628"/>
                  </a:lnTo>
                  <a:lnTo>
                    <a:pt x="6392259" y="246978"/>
                  </a:lnTo>
                  <a:lnTo>
                    <a:pt x="6344761" y="270984"/>
                  </a:lnTo>
                  <a:lnTo>
                    <a:pt x="6295700" y="295510"/>
                  </a:lnTo>
                  <a:lnTo>
                    <a:pt x="6245149" y="320422"/>
                  </a:lnTo>
                  <a:lnTo>
                    <a:pt x="6193180" y="345585"/>
                  </a:lnTo>
                  <a:lnTo>
                    <a:pt x="6139865" y="370862"/>
                  </a:lnTo>
                  <a:lnTo>
                    <a:pt x="6085275" y="396120"/>
                  </a:lnTo>
                  <a:lnTo>
                    <a:pt x="6029483" y="421222"/>
                  </a:lnTo>
                  <a:lnTo>
                    <a:pt x="5972561" y="446034"/>
                  </a:lnTo>
                  <a:lnTo>
                    <a:pt x="5914581" y="470420"/>
                  </a:lnTo>
                  <a:lnTo>
                    <a:pt x="5855614" y="494246"/>
                  </a:lnTo>
                  <a:lnTo>
                    <a:pt x="5795733" y="517376"/>
                  </a:lnTo>
                  <a:lnTo>
                    <a:pt x="5735009" y="539674"/>
                  </a:lnTo>
                  <a:lnTo>
                    <a:pt x="5673515" y="561006"/>
                  </a:lnTo>
                  <a:lnTo>
                    <a:pt x="5611322" y="581237"/>
                  </a:lnTo>
                  <a:lnTo>
                    <a:pt x="5548503" y="600231"/>
                  </a:lnTo>
                  <a:lnTo>
                    <a:pt x="5485130" y="617853"/>
                  </a:lnTo>
                  <a:lnTo>
                    <a:pt x="5445552" y="628159"/>
                  </a:lnTo>
                  <a:lnTo>
                    <a:pt x="5404914" y="638546"/>
                  </a:lnTo>
                  <a:lnTo>
                    <a:pt x="5363255" y="649003"/>
                  </a:lnTo>
                  <a:lnTo>
                    <a:pt x="5320615" y="659521"/>
                  </a:lnTo>
                  <a:lnTo>
                    <a:pt x="5277034" y="670093"/>
                  </a:lnTo>
                  <a:lnTo>
                    <a:pt x="5232552" y="680708"/>
                  </a:lnTo>
                  <a:lnTo>
                    <a:pt x="5187209" y="691357"/>
                  </a:lnTo>
                  <a:lnTo>
                    <a:pt x="5141046" y="702032"/>
                  </a:lnTo>
                  <a:lnTo>
                    <a:pt x="5094102" y="712723"/>
                  </a:lnTo>
                  <a:lnTo>
                    <a:pt x="5046418" y="723421"/>
                  </a:lnTo>
                  <a:lnTo>
                    <a:pt x="4998033" y="734118"/>
                  </a:lnTo>
                  <a:lnTo>
                    <a:pt x="4948988" y="744803"/>
                  </a:lnTo>
                  <a:lnTo>
                    <a:pt x="4899323" y="755469"/>
                  </a:lnTo>
                  <a:lnTo>
                    <a:pt x="4849078" y="766106"/>
                  </a:lnTo>
                  <a:lnTo>
                    <a:pt x="4798293" y="776704"/>
                  </a:lnTo>
                  <a:lnTo>
                    <a:pt x="4747008" y="787256"/>
                  </a:lnTo>
                  <a:lnTo>
                    <a:pt x="4695263" y="797751"/>
                  </a:lnTo>
                  <a:lnTo>
                    <a:pt x="4643099" y="808181"/>
                  </a:lnTo>
                  <a:lnTo>
                    <a:pt x="4590555" y="818536"/>
                  </a:lnTo>
                  <a:lnTo>
                    <a:pt x="4537671" y="828808"/>
                  </a:lnTo>
                  <a:lnTo>
                    <a:pt x="4484488" y="838988"/>
                  </a:lnTo>
                  <a:lnTo>
                    <a:pt x="4431046" y="849066"/>
                  </a:lnTo>
                  <a:lnTo>
                    <a:pt x="4377384" y="859034"/>
                  </a:lnTo>
                  <a:lnTo>
                    <a:pt x="4323543" y="868881"/>
                  </a:lnTo>
                  <a:lnTo>
                    <a:pt x="4269563" y="878600"/>
                  </a:lnTo>
                  <a:lnTo>
                    <a:pt x="4215485" y="888182"/>
                  </a:lnTo>
                  <a:lnTo>
                    <a:pt x="4161347" y="897616"/>
                  </a:lnTo>
                  <a:lnTo>
                    <a:pt x="4107191" y="906894"/>
                  </a:lnTo>
                  <a:lnTo>
                    <a:pt x="4053055" y="916007"/>
                  </a:lnTo>
                  <a:lnTo>
                    <a:pt x="3998982" y="924947"/>
                  </a:lnTo>
                  <a:lnTo>
                    <a:pt x="3945010" y="933703"/>
                  </a:lnTo>
                  <a:lnTo>
                    <a:pt x="3891179" y="942266"/>
                  </a:lnTo>
                  <a:lnTo>
                    <a:pt x="3837530" y="950629"/>
                  </a:lnTo>
                  <a:lnTo>
                    <a:pt x="3784103" y="958781"/>
                  </a:lnTo>
                  <a:lnTo>
                    <a:pt x="3730937" y="966714"/>
                  </a:lnTo>
                  <a:lnTo>
                    <a:pt x="3678074" y="974418"/>
                  </a:lnTo>
                  <a:lnTo>
                    <a:pt x="3625553" y="981885"/>
                  </a:lnTo>
                  <a:lnTo>
                    <a:pt x="3573413" y="989105"/>
                  </a:lnTo>
                  <a:lnTo>
                    <a:pt x="3521696" y="996069"/>
                  </a:lnTo>
                  <a:lnTo>
                    <a:pt x="3470442" y="1002768"/>
                  </a:lnTo>
                  <a:lnTo>
                    <a:pt x="3419690" y="1009194"/>
                  </a:lnTo>
                  <a:lnTo>
                    <a:pt x="3369480" y="1015337"/>
                  </a:lnTo>
                  <a:lnTo>
                    <a:pt x="3319853" y="1021187"/>
                  </a:lnTo>
                  <a:lnTo>
                    <a:pt x="3270848" y="1026737"/>
                  </a:lnTo>
                  <a:lnTo>
                    <a:pt x="3222507" y="1031977"/>
                  </a:lnTo>
                  <a:lnTo>
                    <a:pt x="3174868" y="1036897"/>
                  </a:lnTo>
                  <a:lnTo>
                    <a:pt x="3127972" y="1041489"/>
                  </a:lnTo>
                  <a:lnTo>
                    <a:pt x="3081859" y="1045744"/>
                  </a:lnTo>
                  <a:lnTo>
                    <a:pt x="3036570" y="1049653"/>
                  </a:lnTo>
                  <a:lnTo>
                    <a:pt x="2978771" y="1054093"/>
                  </a:lnTo>
                  <a:lnTo>
                    <a:pt x="2920903" y="1058001"/>
                  </a:lnTo>
                  <a:lnTo>
                    <a:pt x="2863000" y="1061391"/>
                  </a:lnTo>
                  <a:lnTo>
                    <a:pt x="2805100" y="1064279"/>
                  </a:lnTo>
                  <a:lnTo>
                    <a:pt x="2747236" y="1066681"/>
                  </a:lnTo>
                  <a:lnTo>
                    <a:pt x="2689445" y="1068613"/>
                  </a:lnTo>
                  <a:lnTo>
                    <a:pt x="2631763" y="1070090"/>
                  </a:lnTo>
                  <a:lnTo>
                    <a:pt x="2574225" y="1071129"/>
                  </a:lnTo>
                  <a:lnTo>
                    <a:pt x="2516867" y="1071744"/>
                  </a:lnTo>
                  <a:lnTo>
                    <a:pt x="2459725" y="1071951"/>
                  </a:lnTo>
                  <a:lnTo>
                    <a:pt x="2402834" y="1071767"/>
                  </a:lnTo>
                  <a:lnTo>
                    <a:pt x="2346230" y="1071206"/>
                  </a:lnTo>
                  <a:lnTo>
                    <a:pt x="2289949" y="1070285"/>
                  </a:lnTo>
                  <a:lnTo>
                    <a:pt x="2234026" y="1069019"/>
                  </a:lnTo>
                  <a:lnTo>
                    <a:pt x="2178498" y="1067424"/>
                  </a:lnTo>
                  <a:lnTo>
                    <a:pt x="2123399" y="1065515"/>
                  </a:lnTo>
                  <a:lnTo>
                    <a:pt x="2068766" y="1063309"/>
                  </a:lnTo>
                  <a:lnTo>
                    <a:pt x="2014634" y="1060821"/>
                  </a:lnTo>
                  <a:lnTo>
                    <a:pt x="1961038" y="1058066"/>
                  </a:lnTo>
                  <a:lnTo>
                    <a:pt x="1908016" y="1055061"/>
                  </a:lnTo>
                  <a:lnTo>
                    <a:pt x="1855601" y="1051821"/>
                  </a:lnTo>
                  <a:lnTo>
                    <a:pt x="1803831" y="1048361"/>
                  </a:lnTo>
                  <a:lnTo>
                    <a:pt x="1752740" y="1044698"/>
                  </a:lnTo>
                  <a:lnTo>
                    <a:pt x="1702364" y="1040847"/>
                  </a:lnTo>
                  <a:lnTo>
                    <a:pt x="1652739" y="1036824"/>
                  </a:lnTo>
                  <a:lnTo>
                    <a:pt x="1603902" y="1032644"/>
                  </a:lnTo>
                  <a:lnTo>
                    <a:pt x="1555886" y="1028324"/>
                  </a:lnTo>
                  <a:lnTo>
                    <a:pt x="1508729" y="1023878"/>
                  </a:lnTo>
                  <a:lnTo>
                    <a:pt x="1462465" y="1019323"/>
                  </a:lnTo>
                  <a:lnTo>
                    <a:pt x="1417131" y="1014674"/>
                  </a:lnTo>
                  <a:lnTo>
                    <a:pt x="1372762" y="1009947"/>
                  </a:lnTo>
                  <a:lnTo>
                    <a:pt x="1329393" y="1005158"/>
                  </a:lnTo>
                  <a:lnTo>
                    <a:pt x="1287061" y="1000322"/>
                  </a:lnTo>
                  <a:lnTo>
                    <a:pt x="1245802" y="995456"/>
                  </a:lnTo>
                  <a:lnTo>
                    <a:pt x="1205650" y="990574"/>
                  </a:lnTo>
                  <a:lnTo>
                    <a:pt x="1166642" y="985692"/>
                  </a:lnTo>
                  <a:lnTo>
                    <a:pt x="1128813" y="980826"/>
                  </a:lnTo>
                  <a:lnTo>
                    <a:pt x="1014774" y="964494"/>
                  </a:lnTo>
                  <a:lnTo>
                    <a:pt x="943154" y="951213"/>
                  </a:lnTo>
                  <a:lnTo>
                    <a:pt x="876949" y="936373"/>
                  </a:lnTo>
                  <a:lnTo>
                    <a:pt x="815767" y="920193"/>
                  </a:lnTo>
                  <a:lnTo>
                    <a:pt x="759218" y="902897"/>
                  </a:lnTo>
                  <a:lnTo>
                    <a:pt x="706911" y="884706"/>
                  </a:lnTo>
                  <a:lnTo>
                    <a:pt x="658455" y="865842"/>
                  </a:lnTo>
                  <a:lnTo>
                    <a:pt x="613459" y="846526"/>
                  </a:lnTo>
                  <a:lnTo>
                    <a:pt x="571533" y="826981"/>
                  </a:lnTo>
                  <a:lnTo>
                    <a:pt x="532285" y="807429"/>
                  </a:lnTo>
                  <a:lnTo>
                    <a:pt x="495325" y="788090"/>
                  </a:lnTo>
                  <a:lnTo>
                    <a:pt x="460262" y="769187"/>
                  </a:lnTo>
                  <a:lnTo>
                    <a:pt x="426705" y="750942"/>
                  </a:lnTo>
                  <a:lnTo>
                    <a:pt x="394263" y="733576"/>
                  </a:lnTo>
                  <a:lnTo>
                    <a:pt x="362545" y="717311"/>
                  </a:lnTo>
                  <a:lnTo>
                    <a:pt x="331161" y="702369"/>
                  </a:lnTo>
                  <a:lnTo>
                    <a:pt x="299719" y="688973"/>
                  </a:lnTo>
                  <a:lnTo>
                    <a:pt x="242296" y="663311"/>
                  </a:lnTo>
                  <a:lnTo>
                    <a:pt x="189817" y="635141"/>
                  </a:lnTo>
                  <a:lnTo>
                    <a:pt x="142898" y="606564"/>
                  </a:lnTo>
                  <a:lnTo>
                    <a:pt x="102157" y="579679"/>
                  </a:lnTo>
                  <a:lnTo>
                    <a:pt x="68210" y="556589"/>
                  </a:lnTo>
                  <a:lnTo>
                    <a:pt x="41674" y="539395"/>
                  </a:lnTo>
                  <a:lnTo>
                    <a:pt x="23166" y="530196"/>
                  </a:lnTo>
                  <a:lnTo>
                    <a:pt x="13302" y="531095"/>
                  </a:lnTo>
                  <a:lnTo>
                    <a:pt x="12700" y="544193"/>
                  </a:lnTo>
                  <a:close/>
                </a:path>
                <a:path w="6892925" h="1989454">
                  <a:moveTo>
                    <a:pt x="0" y="0"/>
                  </a:moveTo>
                  <a:lnTo>
                    <a:pt x="0" y="57146"/>
                  </a:lnTo>
                </a:path>
              </a:pathLst>
            </a:custGeom>
            <a:ln w="57146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553209" y="4686300"/>
              <a:ext cx="5905500" cy="514350"/>
            </a:xfrm>
            <a:custGeom>
              <a:avLst/>
              <a:gdLst/>
              <a:ahLst/>
              <a:cxnLst/>
              <a:rect l="l" t="t" r="r" b="b"/>
              <a:pathLst>
                <a:path w="5905500" h="514350">
                  <a:moveTo>
                    <a:pt x="0" y="215900"/>
                  </a:moveTo>
                  <a:lnTo>
                    <a:pt x="49884" y="225554"/>
                  </a:lnTo>
                  <a:lnTo>
                    <a:pt x="99772" y="235195"/>
                  </a:lnTo>
                  <a:lnTo>
                    <a:pt x="149664" y="244812"/>
                  </a:lnTo>
                  <a:lnTo>
                    <a:pt x="199565" y="254398"/>
                  </a:lnTo>
                  <a:lnTo>
                    <a:pt x="249476" y="263942"/>
                  </a:lnTo>
                  <a:lnTo>
                    <a:pt x="299399" y="273435"/>
                  </a:lnTo>
                  <a:lnTo>
                    <a:pt x="349338" y="282867"/>
                  </a:lnTo>
                  <a:lnTo>
                    <a:pt x="399296" y="292229"/>
                  </a:lnTo>
                  <a:lnTo>
                    <a:pt x="449274" y="301513"/>
                  </a:lnTo>
                  <a:lnTo>
                    <a:pt x="499275" y="310707"/>
                  </a:lnTo>
                  <a:lnTo>
                    <a:pt x="549302" y="319804"/>
                  </a:lnTo>
                  <a:lnTo>
                    <a:pt x="599358" y="328793"/>
                  </a:lnTo>
                  <a:lnTo>
                    <a:pt x="649444" y="337665"/>
                  </a:lnTo>
                  <a:lnTo>
                    <a:pt x="699565" y="346411"/>
                  </a:lnTo>
                  <a:lnTo>
                    <a:pt x="749721" y="355021"/>
                  </a:lnTo>
                  <a:lnTo>
                    <a:pt x="799917" y="363487"/>
                  </a:lnTo>
                  <a:lnTo>
                    <a:pt x="850154" y="371798"/>
                  </a:lnTo>
                  <a:lnTo>
                    <a:pt x="900434" y="379945"/>
                  </a:lnTo>
                  <a:lnTo>
                    <a:pt x="950762" y="387919"/>
                  </a:lnTo>
                  <a:lnTo>
                    <a:pt x="1001138" y="395710"/>
                  </a:lnTo>
                  <a:lnTo>
                    <a:pt x="1051566" y="403310"/>
                  </a:lnTo>
                  <a:lnTo>
                    <a:pt x="1102049" y="410708"/>
                  </a:lnTo>
                  <a:lnTo>
                    <a:pt x="1152589" y="417895"/>
                  </a:lnTo>
                  <a:lnTo>
                    <a:pt x="1203188" y="424862"/>
                  </a:lnTo>
                  <a:lnTo>
                    <a:pt x="1253849" y="431600"/>
                  </a:lnTo>
                  <a:lnTo>
                    <a:pt x="1304575" y="438099"/>
                  </a:lnTo>
                  <a:lnTo>
                    <a:pt x="1355368" y="444349"/>
                  </a:lnTo>
                  <a:lnTo>
                    <a:pt x="1406231" y="450342"/>
                  </a:lnTo>
                  <a:lnTo>
                    <a:pt x="1457166" y="456067"/>
                  </a:lnTo>
                  <a:lnTo>
                    <a:pt x="1508177" y="461516"/>
                  </a:lnTo>
                  <a:lnTo>
                    <a:pt x="1559265" y="466680"/>
                  </a:lnTo>
                  <a:lnTo>
                    <a:pt x="1610433" y="471548"/>
                  </a:lnTo>
                  <a:lnTo>
                    <a:pt x="1661684" y="476111"/>
                  </a:lnTo>
                  <a:lnTo>
                    <a:pt x="1713021" y="480360"/>
                  </a:lnTo>
                  <a:lnTo>
                    <a:pt x="1764445" y="484286"/>
                  </a:lnTo>
                  <a:lnTo>
                    <a:pt x="1815960" y="487878"/>
                  </a:lnTo>
                  <a:lnTo>
                    <a:pt x="1867569" y="491129"/>
                  </a:lnTo>
                  <a:lnTo>
                    <a:pt x="1919273" y="494028"/>
                  </a:lnTo>
                  <a:lnTo>
                    <a:pt x="1971075" y="496566"/>
                  </a:lnTo>
                  <a:lnTo>
                    <a:pt x="2022978" y="498733"/>
                  </a:lnTo>
                  <a:lnTo>
                    <a:pt x="2074985" y="500521"/>
                  </a:lnTo>
                  <a:lnTo>
                    <a:pt x="2127098" y="501920"/>
                  </a:lnTo>
                  <a:lnTo>
                    <a:pt x="2179319" y="502919"/>
                  </a:lnTo>
                  <a:lnTo>
                    <a:pt x="2228547" y="503447"/>
                  </a:lnTo>
                  <a:lnTo>
                    <a:pt x="2278307" y="503549"/>
                  </a:lnTo>
                  <a:lnTo>
                    <a:pt x="2328567" y="503238"/>
                  </a:lnTo>
                  <a:lnTo>
                    <a:pt x="2379295" y="502528"/>
                  </a:lnTo>
                  <a:lnTo>
                    <a:pt x="2430458" y="501431"/>
                  </a:lnTo>
                  <a:lnTo>
                    <a:pt x="2482022" y="499960"/>
                  </a:lnTo>
                  <a:lnTo>
                    <a:pt x="2533957" y="498130"/>
                  </a:lnTo>
                  <a:lnTo>
                    <a:pt x="2586228" y="495953"/>
                  </a:lnTo>
                  <a:lnTo>
                    <a:pt x="2638803" y="493443"/>
                  </a:lnTo>
                  <a:lnTo>
                    <a:pt x="2691650" y="490612"/>
                  </a:lnTo>
                  <a:lnTo>
                    <a:pt x="2744736" y="487474"/>
                  </a:lnTo>
                  <a:lnTo>
                    <a:pt x="2798028" y="484043"/>
                  </a:lnTo>
                  <a:lnTo>
                    <a:pt x="2851493" y="480331"/>
                  </a:lnTo>
                  <a:lnTo>
                    <a:pt x="2905100" y="476351"/>
                  </a:lnTo>
                  <a:lnTo>
                    <a:pt x="2958815" y="472117"/>
                  </a:lnTo>
                  <a:lnTo>
                    <a:pt x="3012606" y="467643"/>
                  </a:lnTo>
                  <a:lnTo>
                    <a:pt x="3066439" y="462941"/>
                  </a:lnTo>
                  <a:lnTo>
                    <a:pt x="3120284" y="458024"/>
                  </a:lnTo>
                  <a:lnTo>
                    <a:pt x="3174106" y="452907"/>
                  </a:lnTo>
                  <a:lnTo>
                    <a:pt x="3227873" y="447601"/>
                  </a:lnTo>
                  <a:lnTo>
                    <a:pt x="3281552" y="442120"/>
                  </a:lnTo>
                  <a:lnTo>
                    <a:pt x="3335112" y="436478"/>
                  </a:lnTo>
                  <a:lnTo>
                    <a:pt x="3388518" y="430688"/>
                  </a:lnTo>
                  <a:lnTo>
                    <a:pt x="3441739" y="424763"/>
                  </a:lnTo>
                  <a:lnTo>
                    <a:pt x="3494742" y="418716"/>
                  </a:lnTo>
                  <a:lnTo>
                    <a:pt x="3547495" y="412560"/>
                  </a:lnTo>
                  <a:lnTo>
                    <a:pt x="3599964" y="406309"/>
                  </a:lnTo>
                  <a:lnTo>
                    <a:pt x="3652116" y="399976"/>
                  </a:lnTo>
                  <a:lnTo>
                    <a:pt x="3703921" y="393574"/>
                  </a:lnTo>
                  <a:lnTo>
                    <a:pt x="3755343" y="387116"/>
                  </a:lnTo>
                  <a:lnTo>
                    <a:pt x="3806352" y="380616"/>
                  </a:lnTo>
                  <a:lnTo>
                    <a:pt x="3856914" y="374087"/>
                  </a:lnTo>
                  <a:lnTo>
                    <a:pt x="3906997" y="367542"/>
                  </a:lnTo>
                  <a:lnTo>
                    <a:pt x="3956568" y="360994"/>
                  </a:lnTo>
                  <a:lnTo>
                    <a:pt x="4005595" y="354456"/>
                  </a:lnTo>
                  <a:lnTo>
                    <a:pt x="4054044" y="347942"/>
                  </a:lnTo>
                  <a:lnTo>
                    <a:pt x="4101884" y="341465"/>
                  </a:lnTo>
                  <a:lnTo>
                    <a:pt x="4149081" y="335039"/>
                  </a:lnTo>
                  <a:lnTo>
                    <a:pt x="4195603" y="328676"/>
                  </a:lnTo>
                  <a:lnTo>
                    <a:pt x="4241417" y="322389"/>
                  </a:lnTo>
                  <a:lnTo>
                    <a:pt x="4286490" y="316192"/>
                  </a:lnTo>
                  <a:lnTo>
                    <a:pt x="4330791" y="310098"/>
                  </a:lnTo>
                  <a:lnTo>
                    <a:pt x="4374286" y="304121"/>
                  </a:lnTo>
                  <a:lnTo>
                    <a:pt x="4416942" y="298273"/>
                  </a:lnTo>
                  <a:lnTo>
                    <a:pt x="4458728" y="292568"/>
                  </a:lnTo>
                  <a:lnTo>
                    <a:pt x="4499610" y="287019"/>
                  </a:lnTo>
                  <a:lnTo>
                    <a:pt x="4565279" y="277845"/>
                  </a:lnTo>
                  <a:lnTo>
                    <a:pt x="4629254" y="268558"/>
                  </a:lnTo>
                  <a:lnTo>
                    <a:pt x="4691596" y="259161"/>
                  </a:lnTo>
                  <a:lnTo>
                    <a:pt x="4752369" y="249660"/>
                  </a:lnTo>
                  <a:lnTo>
                    <a:pt x="4811637" y="240057"/>
                  </a:lnTo>
                  <a:lnTo>
                    <a:pt x="4869464" y="230357"/>
                  </a:lnTo>
                  <a:lnTo>
                    <a:pt x="4925913" y="220563"/>
                  </a:lnTo>
                  <a:lnTo>
                    <a:pt x="4981047" y="210679"/>
                  </a:lnTo>
                  <a:lnTo>
                    <a:pt x="5034930" y="200709"/>
                  </a:lnTo>
                  <a:lnTo>
                    <a:pt x="5087626" y="190656"/>
                  </a:lnTo>
                  <a:lnTo>
                    <a:pt x="5139197" y="180526"/>
                  </a:lnTo>
                  <a:lnTo>
                    <a:pt x="5189708" y="170320"/>
                  </a:lnTo>
                  <a:lnTo>
                    <a:pt x="5239222" y="160044"/>
                  </a:lnTo>
                  <a:lnTo>
                    <a:pt x="5287803" y="149701"/>
                  </a:lnTo>
                  <a:lnTo>
                    <a:pt x="5335514" y="139294"/>
                  </a:lnTo>
                  <a:lnTo>
                    <a:pt x="5382419" y="128829"/>
                  </a:lnTo>
                  <a:lnTo>
                    <a:pt x="5428580" y="118307"/>
                  </a:lnTo>
                  <a:lnTo>
                    <a:pt x="5474063" y="107734"/>
                  </a:lnTo>
                  <a:lnTo>
                    <a:pt x="5518929" y="97113"/>
                  </a:lnTo>
                  <a:lnTo>
                    <a:pt x="5563244" y="86448"/>
                  </a:lnTo>
                  <a:lnTo>
                    <a:pt x="5607069" y="75743"/>
                  </a:lnTo>
                  <a:lnTo>
                    <a:pt x="5650470" y="65001"/>
                  </a:lnTo>
                  <a:lnTo>
                    <a:pt x="5693508" y="54227"/>
                  </a:lnTo>
                  <a:lnTo>
                    <a:pt x="5736249" y="43424"/>
                  </a:lnTo>
                  <a:lnTo>
                    <a:pt x="5778755" y="32596"/>
                  </a:lnTo>
                  <a:lnTo>
                    <a:pt x="5821089" y="21746"/>
                  </a:lnTo>
                  <a:lnTo>
                    <a:pt x="5863316" y="10880"/>
                  </a:lnTo>
                  <a:lnTo>
                    <a:pt x="5905499" y="0"/>
                  </a:lnTo>
                </a:path>
                <a:path w="5905500" h="514350">
                  <a:moveTo>
                    <a:pt x="0" y="0"/>
                  </a:moveTo>
                  <a:lnTo>
                    <a:pt x="0" y="0"/>
                  </a:lnTo>
                </a:path>
                <a:path w="5905500" h="514350">
                  <a:moveTo>
                    <a:pt x="5905499" y="514350"/>
                  </a:moveTo>
                  <a:lnTo>
                    <a:pt x="5905499" y="514350"/>
                  </a:lnTo>
                </a:path>
              </a:pathLst>
            </a:custGeom>
            <a:ln w="190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152129" y="5760086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57146"/>
                  </a:lnTo>
                </a:path>
                <a:path h="129539">
                  <a:moveTo>
                    <a:pt x="0" y="72389"/>
                  </a:moveTo>
                  <a:lnTo>
                    <a:pt x="0" y="129536"/>
                  </a:lnTo>
                </a:path>
              </a:pathLst>
            </a:custGeom>
            <a:ln w="57146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 txBox="1"/>
          <p:nvPr/>
        </p:nvSpPr>
        <p:spPr>
          <a:xfrm rot="21180000">
            <a:off x="5078390" y="4843115"/>
            <a:ext cx="11159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5" dirty="0">
                <a:solidFill>
                  <a:srgbClr val="660066"/>
                </a:solidFill>
                <a:latin typeface="Arial"/>
                <a:cs typeface="Arial"/>
              </a:rPr>
              <a:t>Plimsoll</a:t>
            </a:r>
            <a:r>
              <a:rPr sz="1400" b="1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60066"/>
                </a:solidFill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754380" y="3495357"/>
            <a:ext cx="8215630" cy="3030220"/>
            <a:chOff x="754380" y="3495357"/>
            <a:chExt cx="8215630" cy="3030220"/>
          </a:xfrm>
        </p:grpSpPr>
        <p:sp>
          <p:nvSpPr>
            <p:cNvPr id="257" name="object 257"/>
            <p:cNvSpPr/>
            <p:nvPr/>
          </p:nvSpPr>
          <p:spPr>
            <a:xfrm>
              <a:off x="754380" y="5229860"/>
              <a:ext cx="7827009" cy="1511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54380" y="530479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54380" y="538099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54380" y="545719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54380" y="553339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54380" y="560959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54380" y="5685790"/>
              <a:ext cx="7827009" cy="15366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54380" y="576326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54380" y="583946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54380" y="591566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54380" y="599186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54380" y="606806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54380" y="614426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54380" y="622046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54380" y="629666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54380" y="6372860"/>
              <a:ext cx="7827009" cy="152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15340" y="6449060"/>
              <a:ext cx="7766049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388349" y="350012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7020" y="0"/>
                  </a:moveTo>
                  <a:lnTo>
                    <a:pt x="239481" y="3648"/>
                  </a:lnTo>
                  <a:lnTo>
                    <a:pt x="194746" y="14254"/>
                  </a:lnTo>
                  <a:lnTo>
                    <a:pt x="153334" y="31306"/>
                  </a:lnTo>
                  <a:lnTo>
                    <a:pt x="115763" y="54295"/>
                  </a:lnTo>
                  <a:lnTo>
                    <a:pt x="82549" y="82708"/>
                  </a:lnTo>
                  <a:lnTo>
                    <a:pt x="54213" y="116037"/>
                  </a:lnTo>
                  <a:lnTo>
                    <a:pt x="31272" y="153770"/>
                  </a:lnTo>
                  <a:lnTo>
                    <a:pt x="14244" y="195397"/>
                  </a:lnTo>
                  <a:lnTo>
                    <a:pt x="3647" y="240407"/>
                  </a:lnTo>
                  <a:lnTo>
                    <a:pt x="0" y="288289"/>
                  </a:lnTo>
                  <a:lnTo>
                    <a:pt x="3647" y="335864"/>
                  </a:lnTo>
                  <a:lnTo>
                    <a:pt x="14244" y="380695"/>
                  </a:lnTo>
                  <a:lnTo>
                    <a:pt x="31272" y="422249"/>
                  </a:lnTo>
                  <a:lnTo>
                    <a:pt x="54213" y="459993"/>
                  </a:lnTo>
                  <a:lnTo>
                    <a:pt x="82550" y="493394"/>
                  </a:lnTo>
                  <a:lnTo>
                    <a:pt x="115763" y="521919"/>
                  </a:lnTo>
                  <a:lnTo>
                    <a:pt x="153334" y="545033"/>
                  </a:lnTo>
                  <a:lnTo>
                    <a:pt x="194746" y="562203"/>
                  </a:lnTo>
                  <a:lnTo>
                    <a:pt x="239481" y="572896"/>
                  </a:lnTo>
                  <a:lnTo>
                    <a:pt x="287020" y="576579"/>
                  </a:lnTo>
                  <a:lnTo>
                    <a:pt x="334938" y="572897"/>
                  </a:lnTo>
                  <a:lnTo>
                    <a:pt x="380044" y="562203"/>
                  </a:lnTo>
                  <a:lnTo>
                    <a:pt x="421813" y="545033"/>
                  </a:lnTo>
                  <a:lnTo>
                    <a:pt x="459719" y="521919"/>
                  </a:lnTo>
                  <a:lnTo>
                    <a:pt x="493236" y="493394"/>
                  </a:lnTo>
                  <a:lnTo>
                    <a:pt x="521837" y="459994"/>
                  </a:lnTo>
                  <a:lnTo>
                    <a:pt x="544998" y="422249"/>
                  </a:lnTo>
                  <a:lnTo>
                    <a:pt x="562193" y="380695"/>
                  </a:lnTo>
                  <a:lnTo>
                    <a:pt x="572895" y="335864"/>
                  </a:lnTo>
                  <a:lnTo>
                    <a:pt x="576579" y="288289"/>
                  </a:lnTo>
                  <a:lnTo>
                    <a:pt x="572895" y="240407"/>
                  </a:lnTo>
                  <a:lnTo>
                    <a:pt x="562193" y="195397"/>
                  </a:lnTo>
                  <a:lnTo>
                    <a:pt x="544998" y="153770"/>
                  </a:lnTo>
                  <a:lnTo>
                    <a:pt x="521837" y="116037"/>
                  </a:lnTo>
                  <a:lnTo>
                    <a:pt x="493236" y="82708"/>
                  </a:lnTo>
                  <a:lnTo>
                    <a:pt x="459719" y="54295"/>
                  </a:lnTo>
                  <a:lnTo>
                    <a:pt x="421813" y="31306"/>
                  </a:lnTo>
                  <a:lnTo>
                    <a:pt x="380044" y="14254"/>
                  </a:lnTo>
                  <a:lnTo>
                    <a:pt x="334938" y="3648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388349" y="3500120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7020" y="0"/>
                  </a:moveTo>
                  <a:lnTo>
                    <a:pt x="334938" y="3648"/>
                  </a:lnTo>
                  <a:lnTo>
                    <a:pt x="380044" y="14254"/>
                  </a:lnTo>
                  <a:lnTo>
                    <a:pt x="421813" y="31306"/>
                  </a:lnTo>
                  <a:lnTo>
                    <a:pt x="459719" y="54295"/>
                  </a:lnTo>
                  <a:lnTo>
                    <a:pt x="493236" y="82708"/>
                  </a:lnTo>
                  <a:lnTo>
                    <a:pt x="521837" y="116037"/>
                  </a:lnTo>
                  <a:lnTo>
                    <a:pt x="544998" y="153770"/>
                  </a:lnTo>
                  <a:lnTo>
                    <a:pt x="562193" y="195397"/>
                  </a:lnTo>
                  <a:lnTo>
                    <a:pt x="572895" y="240407"/>
                  </a:lnTo>
                  <a:lnTo>
                    <a:pt x="576579" y="288289"/>
                  </a:lnTo>
                  <a:lnTo>
                    <a:pt x="572895" y="335864"/>
                  </a:lnTo>
                  <a:lnTo>
                    <a:pt x="562193" y="380695"/>
                  </a:lnTo>
                  <a:lnTo>
                    <a:pt x="544998" y="422249"/>
                  </a:lnTo>
                  <a:lnTo>
                    <a:pt x="521837" y="459994"/>
                  </a:lnTo>
                  <a:lnTo>
                    <a:pt x="493236" y="493394"/>
                  </a:lnTo>
                  <a:lnTo>
                    <a:pt x="459719" y="521919"/>
                  </a:lnTo>
                  <a:lnTo>
                    <a:pt x="421813" y="545033"/>
                  </a:lnTo>
                  <a:lnTo>
                    <a:pt x="380044" y="562203"/>
                  </a:lnTo>
                  <a:lnTo>
                    <a:pt x="334938" y="572897"/>
                  </a:lnTo>
                  <a:lnTo>
                    <a:pt x="287020" y="576579"/>
                  </a:lnTo>
                  <a:lnTo>
                    <a:pt x="239481" y="572896"/>
                  </a:lnTo>
                  <a:lnTo>
                    <a:pt x="194746" y="562203"/>
                  </a:lnTo>
                  <a:lnTo>
                    <a:pt x="153334" y="545033"/>
                  </a:lnTo>
                  <a:lnTo>
                    <a:pt x="115763" y="521919"/>
                  </a:lnTo>
                  <a:lnTo>
                    <a:pt x="82550" y="493394"/>
                  </a:lnTo>
                  <a:lnTo>
                    <a:pt x="54213" y="459993"/>
                  </a:lnTo>
                  <a:lnTo>
                    <a:pt x="31272" y="422249"/>
                  </a:lnTo>
                  <a:lnTo>
                    <a:pt x="14244" y="380695"/>
                  </a:lnTo>
                  <a:lnTo>
                    <a:pt x="3647" y="335864"/>
                  </a:lnTo>
                  <a:lnTo>
                    <a:pt x="0" y="288289"/>
                  </a:lnTo>
                  <a:lnTo>
                    <a:pt x="3647" y="240407"/>
                  </a:lnTo>
                  <a:lnTo>
                    <a:pt x="14244" y="195397"/>
                  </a:lnTo>
                  <a:lnTo>
                    <a:pt x="31272" y="153770"/>
                  </a:lnTo>
                  <a:lnTo>
                    <a:pt x="54213" y="116037"/>
                  </a:lnTo>
                  <a:lnTo>
                    <a:pt x="82549" y="82708"/>
                  </a:lnTo>
                  <a:lnTo>
                    <a:pt x="115763" y="54295"/>
                  </a:lnTo>
                  <a:lnTo>
                    <a:pt x="153334" y="31306"/>
                  </a:lnTo>
                  <a:lnTo>
                    <a:pt x="194746" y="14254"/>
                  </a:lnTo>
                  <a:lnTo>
                    <a:pt x="239481" y="3648"/>
                  </a:lnTo>
                  <a:lnTo>
                    <a:pt x="287020" y="0"/>
                  </a:lnTo>
                  <a:close/>
                </a:path>
                <a:path w="576579" h="576579">
                  <a:moveTo>
                    <a:pt x="0" y="0"/>
                  </a:moveTo>
                  <a:lnTo>
                    <a:pt x="0" y="0"/>
                  </a:lnTo>
                </a:path>
                <a:path w="576579" h="576579">
                  <a:moveTo>
                    <a:pt x="576579" y="576579"/>
                  </a:moveTo>
                  <a:lnTo>
                    <a:pt x="576579" y="57657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4290059" y="6408420"/>
            <a:ext cx="162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9999"/>
                </a:solidFill>
                <a:latin typeface="Arial"/>
                <a:cs typeface="Arial"/>
              </a:rPr>
              <a:t>Buoyant</a:t>
            </a:r>
            <a:r>
              <a:rPr sz="1800" b="1" spc="-5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3354070" y="6408420"/>
            <a:ext cx="791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8" name="object 278"/>
          <p:cNvGrpSpPr/>
          <p:nvPr/>
        </p:nvGrpSpPr>
        <p:grpSpPr>
          <a:xfrm>
            <a:off x="4025900" y="5269229"/>
            <a:ext cx="374650" cy="1112520"/>
            <a:chOff x="4025900" y="5269229"/>
            <a:chExt cx="374650" cy="1112520"/>
          </a:xfrm>
        </p:grpSpPr>
        <p:sp>
          <p:nvSpPr>
            <p:cNvPr id="279" name="object 279"/>
            <p:cNvSpPr/>
            <p:nvPr/>
          </p:nvSpPr>
          <p:spPr>
            <a:xfrm>
              <a:off x="4069080" y="5269229"/>
              <a:ext cx="0" cy="928369"/>
            </a:xfrm>
            <a:custGeom>
              <a:avLst/>
              <a:gdLst/>
              <a:ahLst/>
              <a:cxnLst/>
              <a:rect l="l" t="t" r="r" b="b"/>
              <a:pathLst>
                <a:path h="928370">
                  <a:moveTo>
                    <a:pt x="0" y="0"/>
                  </a:moveTo>
                  <a:lnTo>
                    <a:pt x="0" y="928370"/>
                  </a:lnTo>
                </a:path>
              </a:pathLst>
            </a:custGeom>
            <a:ln w="279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025900" y="619124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5089" y="0"/>
                  </a:moveTo>
                  <a:lnTo>
                    <a:pt x="0" y="0"/>
                  </a:lnTo>
                  <a:lnTo>
                    <a:pt x="43179" y="8509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357370" y="5524499"/>
              <a:ext cx="0" cy="857250"/>
            </a:xfrm>
            <a:custGeom>
              <a:avLst/>
              <a:gdLst/>
              <a:ahLst/>
              <a:cxnLst/>
              <a:rect l="l" t="t" r="r" b="b"/>
              <a:pathLst>
                <a:path h="857250">
                  <a:moveTo>
                    <a:pt x="0" y="85725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315459" y="5444489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41910" y="0"/>
                  </a:moveTo>
                  <a:lnTo>
                    <a:pt x="0" y="86360"/>
                  </a:lnTo>
                  <a:lnTo>
                    <a:pt x="85089" y="8636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3" name="object 283"/>
          <p:cNvSpPr txBox="1"/>
          <p:nvPr/>
        </p:nvSpPr>
        <p:spPr>
          <a:xfrm>
            <a:off x="256540" y="497840"/>
            <a:ext cx="8390890" cy="319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1809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When a </a:t>
            </a:r>
            <a:r>
              <a:rPr sz="1800" b="1" spc="-5" dirty="0">
                <a:latin typeface="Arial"/>
                <a:cs typeface="Arial"/>
              </a:rPr>
              <a:t>boat is gradually </a:t>
            </a:r>
            <a:r>
              <a:rPr sz="1800" b="1" dirty="0">
                <a:latin typeface="Arial"/>
                <a:cs typeface="Arial"/>
              </a:rPr>
              <a:t>lowered </a:t>
            </a:r>
            <a:r>
              <a:rPr sz="1800" b="1" spc="-5" dirty="0">
                <a:latin typeface="Arial"/>
                <a:cs typeface="Arial"/>
              </a:rPr>
              <a:t>into </a:t>
            </a:r>
            <a:r>
              <a:rPr sz="1800" b="1" dirty="0">
                <a:latin typeface="Arial"/>
                <a:cs typeface="Arial"/>
              </a:rPr>
              <a:t>water, it </a:t>
            </a:r>
            <a:r>
              <a:rPr sz="1800" b="1" spc="-5" dirty="0">
                <a:latin typeface="Arial"/>
                <a:cs typeface="Arial"/>
              </a:rPr>
              <a:t>displaces more and </a:t>
            </a:r>
            <a:r>
              <a:rPr sz="1800" b="1" spc="-10" dirty="0">
                <a:latin typeface="Arial"/>
                <a:cs typeface="Arial"/>
              </a:rPr>
              <a:t>more  </a:t>
            </a:r>
            <a:r>
              <a:rPr sz="1800" b="1" spc="5" dirty="0">
                <a:latin typeface="Arial"/>
                <a:cs typeface="Arial"/>
              </a:rPr>
              <a:t>water </a:t>
            </a:r>
            <a:r>
              <a:rPr sz="1800" b="1" dirty="0">
                <a:latin typeface="Arial"/>
                <a:cs typeface="Arial"/>
              </a:rPr>
              <a:t>due to </a:t>
            </a:r>
            <a:r>
              <a:rPr sz="1800" b="1" spc="5" dirty="0">
                <a:latin typeface="Arial"/>
                <a:cs typeface="Arial"/>
              </a:rPr>
              <a:t>which </a:t>
            </a:r>
            <a:r>
              <a:rPr sz="1800" b="1" dirty="0">
                <a:latin typeface="Arial"/>
                <a:cs typeface="Arial"/>
              </a:rPr>
              <a:t>the upward </a:t>
            </a:r>
            <a:r>
              <a:rPr sz="1800" b="1" spc="-5" dirty="0">
                <a:latin typeface="Arial"/>
                <a:cs typeface="Arial"/>
              </a:rPr>
              <a:t>‘buoyant force’ acting on </a:t>
            </a: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-10" dirty="0">
                <a:latin typeface="Arial"/>
                <a:cs typeface="Arial"/>
              </a:rPr>
              <a:t>increases.</a:t>
            </a:r>
            <a:endParaRPr sz="1800">
              <a:latin typeface="Arial"/>
              <a:cs typeface="Arial"/>
            </a:endParaRPr>
          </a:p>
          <a:p>
            <a:pPr marL="12700" marR="630555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boat stops sinking </a:t>
            </a:r>
            <a:r>
              <a:rPr sz="1800" b="1" dirty="0">
                <a:latin typeface="Arial"/>
                <a:cs typeface="Arial"/>
              </a:rPr>
              <a:t>further </a:t>
            </a:r>
            <a:r>
              <a:rPr sz="1800" b="1" spc="10" dirty="0">
                <a:latin typeface="Arial"/>
                <a:cs typeface="Arial"/>
              </a:rPr>
              <a:t>down </a:t>
            </a:r>
            <a:r>
              <a:rPr sz="1800" b="1" spc="-5" dirty="0">
                <a:latin typeface="Arial"/>
                <a:cs typeface="Arial"/>
              </a:rPr>
              <a:t>into </a:t>
            </a:r>
            <a:r>
              <a:rPr sz="1800" b="1" dirty="0">
                <a:latin typeface="Arial"/>
                <a:cs typeface="Arial"/>
              </a:rPr>
              <a:t>water </a:t>
            </a:r>
            <a:r>
              <a:rPr sz="1800" b="1" spc="5" dirty="0">
                <a:latin typeface="Arial"/>
                <a:cs typeface="Arial"/>
              </a:rPr>
              <a:t>when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buoyant force  acting on it is just enough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support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5" dirty="0">
                <a:latin typeface="Arial"/>
                <a:cs typeface="Arial"/>
              </a:rPr>
              <a:t>weight </a:t>
            </a:r>
            <a:r>
              <a:rPr sz="1800" b="1" spc="-5" dirty="0">
                <a:latin typeface="Arial"/>
                <a:cs typeface="Arial"/>
              </a:rPr>
              <a:t>of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boat.</a:t>
            </a:r>
            <a:endParaRPr sz="1800">
              <a:latin typeface="Arial"/>
              <a:cs typeface="Arial"/>
            </a:endParaRPr>
          </a:p>
          <a:p>
            <a:pPr marL="12700" marR="29083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latin typeface="Arial"/>
                <a:cs typeface="Arial"/>
              </a:rPr>
              <a:t>When the </a:t>
            </a:r>
            <a:r>
              <a:rPr sz="1800" b="1" spc="-5" dirty="0">
                <a:latin typeface="Arial"/>
                <a:cs typeface="Arial"/>
              </a:rPr>
              <a:t>boat is floating,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5" dirty="0">
                <a:latin typeface="Arial"/>
                <a:cs typeface="Arial"/>
              </a:rPr>
              <a:t>weight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5" dirty="0">
                <a:latin typeface="Arial"/>
                <a:cs typeface="Arial"/>
              </a:rPr>
              <a:t>water </a:t>
            </a:r>
            <a:r>
              <a:rPr sz="1800" b="1" spc="-5" dirty="0">
                <a:latin typeface="Arial"/>
                <a:cs typeface="Arial"/>
              </a:rPr>
              <a:t>displaced </a:t>
            </a:r>
            <a:r>
              <a:rPr sz="1800" b="1" dirty="0">
                <a:latin typeface="Arial"/>
                <a:cs typeface="Arial"/>
              </a:rPr>
              <a:t>by the </a:t>
            </a:r>
            <a:r>
              <a:rPr sz="1800" b="1" spc="-10" dirty="0">
                <a:latin typeface="Arial"/>
                <a:cs typeface="Arial"/>
              </a:rPr>
              <a:t>submerged  </a:t>
            </a:r>
            <a:r>
              <a:rPr sz="1800" b="1" spc="-5" dirty="0">
                <a:latin typeface="Arial"/>
                <a:cs typeface="Arial"/>
              </a:rPr>
              <a:t>part of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boat </a:t>
            </a:r>
            <a:r>
              <a:rPr sz="1800" b="1" dirty="0">
                <a:latin typeface="Arial"/>
                <a:cs typeface="Arial"/>
              </a:rPr>
              <a:t>is </a:t>
            </a:r>
            <a:r>
              <a:rPr sz="1800" b="1" spc="-5" dirty="0">
                <a:latin typeface="Arial"/>
                <a:cs typeface="Arial"/>
              </a:rPr>
              <a:t>equal </a:t>
            </a:r>
            <a:r>
              <a:rPr sz="1800" b="1" dirty="0">
                <a:latin typeface="Arial"/>
                <a:cs typeface="Arial"/>
              </a:rPr>
              <a:t>to the </a:t>
            </a:r>
            <a:r>
              <a:rPr sz="1800" b="1" spc="5" dirty="0">
                <a:latin typeface="Arial"/>
                <a:cs typeface="Arial"/>
              </a:rPr>
              <a:t>weight </a:t>
            </a:r>
            <a:r>
              <a:rPr sz="1800" b="1" spc="-5" dirty="0">
                <a:latin typeface="Arial"/>
                <a:cs typeface="Arial"/>
              </a:rPr>
              <a:t>of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boat.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  <a:tabLst>
                <a:tab pos="3477895" algn="l"/>
              </a:tabLst>
            </a:pPr>
            <a:r>
              <a:rPr sz="1800" b="1" dirty="0">
                <a:latin typeface="Arial"/>
                <a:cs typeface="Arial"/>
              </a:rPr>
              <a:t>When </a:t>
            </a:r>
            <a:r>
              <a:rPr sz="1800" b="1" spc="-10" dirty="0">
                <a:latin typeface="Arial"/>
                <a:cs typeface="Arial"/>
              </a:rPr>
              <a:t>more </a:t>
            </a:r>
            <a:r>
              <a:rPr sz="1800" b="1" spc="-5" dirty="0">
                <a:latin typeface="Arial"/>
                <a:cs typeface="Arial"/>
              </a:rPr>
              <a:t>people </a:t>
            </a:r>
            <a:r>
              <a:rPr sz="1800" b="1" spc="-10" dirty="0">
                <a:latin typeface="Arial"/>
                <a:cs typeface="Arial"/>
              </a:rPr>
              <a:t>get </a:t>
            </a:r>
            <a:r>
              <a:rPr sz="1800" b="1" dirty="0">
                <a:latin typeface="Arial"/>
                <a:cs typeface="Arial"/>
              </a:rPr>
              <a:t>into the </a:t>
            </a:r>
            <a:r>
              <a:rPr sz="1800" b="1" spc="-5" dirty="0">
                <a:latin typeface="Arial"/>
                <a:cs typeface="Arial"/>
              </a:rPr>
              <a:t>boat,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boat sinks more. </a:t>
            </a:r>
            <a:r>
              <a:rPr sz="1800" b="1" spc="-30" dirty="0">
                <a:latin typeface="Arial"/>
                <a:cs typeface="Arial"/>
              </a:rPr>
              <a:t>As </a:t>
            </a:r>
            <a:r>
              <a:rPr sz="1800" b="1" spc="-5" dirty="0">
                <a:latin typeface="Arial"/>
                <a:cs typeface="Arial"/>
              </a:rPr>
              <a:t>long as </a:t>
            </a:r>
            <a:r>
              <a:rPr sz="1800" b="1" dirty="0">
                <a:latin typeface="Arial"/>
                <a:cs typeface="Arial"/>
              </a:rPr>
              <a:t>the  </a:t>
            </a:r>
            <a:r>
              <a:rPr sz="1800" b="1" spc="5" dirty="0">
                <a:latin typeface="Arial"/>
                <a:cs typeface="Arial"/>
              </a:rPr>
              <a:t>weight </a:t>
            </a:r>
            <a:r>
              <a:rPr sz="1800" b="1" dirty="0">
                <a:latin typeface="Arial"/>
                <a:cs typeface="Arial"/>
              </a:rPr>
              <a:t>of the </a:t>
            </a:r>
            <a:r>
              <a:rPr sz="1800" b="1" spc="-5" dirty="0">
                <a:latin typeface="Arial"/>
                <a:cs typeface="Arial"/>
              </a:rPr>
              <a:t>boat </a:t>
            </a:r>
            <a:r>
              <a:rPr sz="1800" b="1" dirty="0">
                <a:latin typeface="Arial"/>
                <a:cs typeface="Arial"/>
              </a:rPr>
              <a:t>and the </a:t>
            </a:r>
            <a:r>
              <a:rPr sz="1800" b="1" spc="-5" dirty="0">
                <a:latin typeface="Arial"/>
                <a:cs typeface="Arial"/>
              </a:rPr>
              <a:t>people together </a:t>
            </a:r>
            <a:r>
              <a:rPr sz="1800" b="1" dirty="0">
                <a:latin typeface="Arial"/>
                <a:cs typeface="Arial"/>
              </a:rPr>
              <a:t>is </a:t>
            </a:r>
            <a:r>
              <a:rPr sz="1800" b="1" spc="-5" dirty="0">
                <a:latin typeface="Arial"/>
                <a:cs typeface="Arial"/>
              </a:rPr>
              <a:t>equal </a:t>
            </a:r>
            <a:r>
              <a:rPr sz="1800" b="1" dirty="0">
                <a:latin typeface="Arial"/>
                <a:cs typeface="Arial"/>
              </a:rPr>
              <a:t>to the </a:t>
            </a:r>
            <a:r>
              <a:rPr sz="1800" b="1" spc="5" dirty="0">
                <a:latin typeface="Arial"/>
                <a:cs typeface="Arial"/>
              </a:rPr>
              <a:t>weight </a:t>
            </a:r>
            <a:r>
              <a:rPr sz="1800" b="1" spc="-5" dirty="0">
                <a:latin typeface="Arial"/>
                <a:cs typeface="Arial"/>
              </a:rPr>
              <a:t>of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5" dirty="0">
                <a:latin typeface="Arial"/>
                <a:cs typeface="Arial"/>
              </a:rPr>
              <a:t>water  </a:t>
            </a:r>
            <a:r>
              <a:rPr sz="1800" b="1" spc="-5" dirty="0">
                <a:latin typeface="Arial"/>
                <a:cs typeface="Arial"/>
              </a:rPr>
              <a:t>displaced by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boat,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it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floats.	</a:t>
            </a:r>
            <a:r>
              <a:rPr sz="1800" b="1" dirty="0">
                <a:latin typeface="Arial"/>
                <a:cs typeface="Arial"/>
              </a:rPr>
              <a:t>When no </a:t>
            </a:r>
            <a:r>
              <a:rPr sz="1800" b="1" spc="-5" dirty="0">
                <a:latin typeface="Arial"/>
                <a:cs typeface="Arial"/>
              </a:rPr>
              <a:t>more </a:t>
            </a:r>
            <a:r>
              <a:rPr sz="1800" b="1" dirty="0">
                <a:latin typeface="Arial"/>
                <a:cs typeface="Arial"/>
              </a:rPr>
              <a:t>water </a:t>
            </a:r>
            <a:r>
              <a:rPr sz="1800" b="1" spc="-5" dirty="0">
                <a:latin typeface="Arial"/>
                <a:cs typeface="Arial"/>
              </a:rPr>
              <a:t>can </a:t>
            </a:r>
            <a:r>
              <a:rPr sz="1800" b="1" dirty="0">
                <a:latin typeface="Arial"/>
                <a:cs typeface="Arial"/>
              </a:rPr>
              <a:t>be </a:t>
            </a:r>
            <a:r>
              <a:rPr sz="1800" b="1" spc="-5" dirty="0">
                <a:latin typeface="Arial"/>
                <a:cs typeface="Arial"/>
              </a:rPr>
              <a:t>displaced by </a:t>
            </a:r>
            <a:r>
              <a:rPr sz="1800" b="1" dirty="0">
                <a:latin typeface="Arial"/>
                <a:cs typeface="Arial"/>
              </a:rPr>
              <a:t>the  </a:t>
            </a:r>
            <a:r>
              <a:rPr sz="1800" b="1" spc="-5" dirty="0">
                <a:latin typeface="Arial"/>
                <a:cs typeface="Arial"/>
              </a:rPr>
              <a:t>boat, </a:t>
            </a: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-5" dirty="0">
                <a:latin typeface="Arial"/>
                <a:cs typeface="Arial"/>
              </a:rPr>
              <a:t>sinks.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149859"/>
            <a:ext cx="54806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Gravitational force </a:t>
            </a:r>
            <a:r>
              <a:rPr sz="22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sz="2200" i="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earth or</a:t>
            </a:r>
            <a:r>
              <a:rPr sz="2200" i="0" spc="-4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i="0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Gravity</a:t>
            </a:r>
            <a:endParaRPr sz="2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750" y="325120"/>
            <a:ext cx="8684260" cy="6452870"/>
            <a:chOff x="31750" y="325120"/>
            <a:chExt cx="8684260" cy="6452870"/>
          </a:xfrm>
        </p:grpSpPr>
        <p:sp>
          <p:nvSpPr>
            <p:cNvPr id="4" name="object 4"/>
            <p:cNvSpPr/>
            <p:nvPr/>
          </p:nvSpPr>
          <p:spPr>
            <a:xfrm>
              <a:off x="8500109" y="325120"/>
              <a:ext cx="215900" cy="2171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750" y="5482590"/>
              <a:ext cx="1295400" cy="1295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4530" y="548640"/>
              <a:ext cx="7774940" cy="5617210"/>
            </a:xfrm>
            <a:custGeom>
              <a:avLst/>
              <a:gdLst/>
              <a:ahLst/>
              <a:cxnLst/>
              <a:rect l="l" t="t" r="r" b="b"/>
              <a:pathLst>
                <a:path w="7774940" h="5617210">
                  <a:moveTo>
                    <a:pt x="0" y="5617210"/>
                  </a:moveTo>
                  <a:lnTo>
                    <a:pt x="60960" y="5571490"/>
                  </a:lnTo>
                </a:path>
                <a:path w="7774940" h="5617210">
                  <a:moveTo>
                    <a:pt x="107950" y="5538470"/>
                  </a:moveTo>
                  <a:lnTo>
                    <a:pt x="168910" y="5494020"/>
                  </a:lnTo>
                </a:path>
                <a:path w="7774940" h="5617210">
                  <a:moveTo>
                    <a:pt x="214629" y="5461000"/>
                  </a:moveTo>
                  <a:lnTo>
                    <a:pt x="276860" y="5416550"/>
                  </a:lnTo>
                </a:path>
                <a:path w="7774940" h="5617210">
                  <a:moveTo>
                    <a:pt x="322580" y="5383530"/>
                  </a:moveTo>
                  <a:lnTo>
                    <a:pt x="384810" y="5339080"/>
                  </a:lnTo>
                </a:path>
                <a:path w="7774940" h="5617210">
                  <a:moveTo>
                    <a:pt x="430530" y="5306060"/>
                  </a:moveTo>
                  <a:lnTo>
                    <a:pt x="492760" y="5261610"/>
                  </a:lnTo>
                </a:path>
                <a:path w="7774940" h="5617210">
                  <a:moveTo>
                    <a:pt x="538480" y="5227320"/>
                  </a:moveTo>
                  <a:lnTo>
                    <a:pt x="599440" y="5182870"/>
                  </a:lnTo>
                </a:path>
                <a:path w="7774940" h="5617210">
                  <a:moveTo>
                    <a:pt x="646430" y="5149850"/>
                  </a:moveTo>
                  <a:lnTo>
                    <a:pt x="707390" y="5105400"/>
                  </a:lnTo>
                </a:path>
                <a:path w="7774940" h="5617210">
                  <a:moveTo>
                    <a:pt x="753110" y="5072380"/>
                  </a:moveTo>
                  <a:lnTo>
                    <a:pt x="815339" y="5027930"/>
                  </a:lnTo>
                </a:path>
                <a:path w="7774940" h="5617210">
                  <a:moveTo>
                    <a:pt x="861060" y="4994910"/>
                  </a:moveTo>
                  <a:lnTo>
                    <a:pt x="923289" y="4950460"/>
                  </a:lnTo>
                </a:path>
                <a:path w="7774940" h="5617210">
                  <a:moveTo>
                    <a:pt x="969009" y="4916170"/>
                  </a:moveTo>
                  <a:lnTo>
                    <a:pt x="1029969" y="4871720"/>
                  </a:lnTo>
                </a:path>
                <a:path w="7774940" h="5617210">
                  <a:moveTo>
                    <a:pt x="1076959" y="4838700"/>
                  </a:moveTo>
                  <a:lnTo>
                    <a:pt x="1137920" y="4794250"/>
                  </a:lnTo>
                </a:path>
                <a:path w="7774940" h="5617210">
                  <a:moveTo>
                    <a:pt x="1183639" y="4761230"/>
                  </a:moveTo>
                  <a:lnTo>
                    <a:pt x="1245870" y="4716780"/>
                  </a:lnTo>
                </a:path>
                <a:path w="7774940" h="5617210">
                  <a:moveTo>
                    <a:pt x="1291589" y="4683760"/>
                  </a:moveTo>
                  <a:lnTo>
                    <a:pt x="1353820" y="4639310"/>
                  </a:lnTo>
                </a:path>
                <a:path w="7774940" h="5617210">
                  <a:moveTo>
                    <a:pt x="1399539" y="4605020"/>
                  </a:moveTo>
                  <a:lnTo>
                    <a:pt x="1461770" y="4560570"/>
                  </a:lnTo>
                </a:path>
                <a:path w="7774940" h="5617210">
                  <a:moveTo>
                    <a:pt x="1507489" y="4527550"/>
                  </a:moveTo>
                  <a:lnTo>
                    <a:pt x="1568450" y="4483100"/>
                  </a:lnTo>
                </a:path>
                <a:path w="7774940" h="5617210">
                  <a:moveTo>
                    <a:pt x="1615439" y="4450080"/>
                  </a:moveTo>
                  <a:lnTo>
                    <a:pt x="1676400" y="4405630"/>
                  </a:lnTo>
                </a:path>
                <a:path w="7774940" h="5617210">
                  <a:moveTo>
                    <a:pt x="1723389" y="4372610"/>
                  </a:moveTo>
                  <a:lnTo>
                    <a:pt x="1784350" y="4328160"/>
                  </a:lnTo>
                </a:path>
                <a:path w="7774940" h="5617210">
                  <a:moveTo>
                    <a:pt x="1830070" y="4293870"/>
                  </a:moveTo>
                  <a:lnTo>
                    <a:pt x="1892300" y="4249420"/>
                  </a:lnTo>
                </a:path>
                <a:path w="7774940" h="5617210">
                  <a:moveTo>
                    <a:pt x="1938020" y="4216400"/>
                  </a:moveTo>
                  <a:lnTo>
                    <a:pt x="2000250" y="4171950"/>
                  </a:lnTo>
                </a:path>
                <a:path w="7774940" h="5617210">
                  <a:moveTo>
                    <a:pt x="2045970" y="4138929"/>
                  </a:moveTo>
                  <a:lnTo>
                    <a:pt x="2106930" y="4094479"/>
                  </a:lnTo>
                </a:path>
                <a:path w="7774940" h="5617210">
                  <a:moveTo>
                    <a:pt x="2153920" y="4061460"/>
                  </a:moveTo>
                  <a:lnTo>
                    <a:pt x="2214880" y="4017010"/>
                  </a:lnTo>
                </a:path>
                <a:path w="7774940" h="5617210">
                  <a:moveTo>
                    <a:pt x="2261870" y="3983990"/>
                  </a:moveTo>
                  <a:lnTo>
                    <a:pt x="2322830" y="3938270"/>
                  </a:lnTo>
                </a:path>
                <a:path w="7774940" h="5617210">
                  <a:moveTo>
                    <a:pt x="2368550" y="3905250"/>
                  </a:moveTo>
                  <a:lnTo>
                    <a:pt x="2430780" y="3860800"/>
                  </a:lnTo>
                </a:path>
                <a:path w="7774940" h="5617210">
                  <a:moveTo>
                    <a:pt x="2476500" y="3827779"/>
                  </a:moveTo>
                  <a:lnTo>
                    <a:pt x="2538730" y="3783329"/>
                  </a:lnTo>
                </a:path>
                <a:path w="7774940" h="5617210">
                  <a:moveTo>
                    <a:pt x="2584449" y="3750310"/>
                  </a:moveTo>
                  <a:lnTo>
                    <a:pt x="2645410" y="3705860"/>
                  </a:lnTo>
                </a:path>
                <a:path w="7774940" h="5617210">
                  <a:moveTo>
                    <a:pt x="2692399" y="3671570"/>
                  </a:moveTo>
                  <a:lnTo>
                    <a:pt x="2753360" y="3627120"/>
                  </a:lnTo>
                </a:path>
                <a:path w="7774940" h="5617210">
                  <a:moveTo>
                    <a:pt x="2799080" y="3594100"/>
                  </a:moveTo>
                  <a:lnTo>
                    <a:pt x="2861310" y="3549650"/>
                  </a:lnTo>
                </a:path>
                <a:path w="7774940" h="5617210">
                  <a:moveTo>
                    <a:pt x="2907030" y="3516629"/>
                  </a:moveTo>
                  <a:lnTo>
                    <a:pt x="2969260" y="3472179"/>
                  </a:lnTo>
                </a:path>
                <a:path w="7774940" h="5617210">
                  <a:moveTo>
                    <a:pt x="3014980" y="3439160"/>
                  </a:moveTo>
                  <a:lnTo>
                    <a:pt x="3077210" y="3394710"/>
                  </a:lnTo>
                </a:path>
                <a:path w="7774940" h="5617210">
                  <a:moveTo>
                    <a:pt x="3122930" y="3360420"/>
                  </a:moveTo>
                  <a:lnTo>
                    <a:pt x="3183890" y="3315970"/>
                  </a:lnTo>
                </a:path>
                <a:path w="7774940" h="5617210">
                  <a:moveTo>
                    <a:pt x="3230880" y="3282950"/>
                  </a:moveTo>
                  <a:lnTo>
                    <a:pt x="3291840" y="3238500"/>
                  </a:lnTo>
                </a:path>
                <a:path w="7774940" h="5617210">
                  <a:moveTo>
                    <a:pt x="3337560" y="3205480"/>
                  </a:moveTo>
                  <a:lnTo>
                    <a:pt x="3399790" y="3161030"/>
                  </a:lnTo>
                </a:path>
                <a:path w="7774940" h="5617210">
                  <a:moveTo>
                    <a:pt x="3445510" y="3128010"/>
                  </a:moveTo>
                  <a:lnTo>
                    <a:pt x="3507740" y="3083560"/>
                  </a:lnTo>
                </a:path>
                <a:path w="7774940" h="5617210">
                  <a:moveTo>
                    <a:pt x="3553460" y="3050540"/>
                  </a:moveTo>
                  <a:lnTo>
                    <a:pt x="3614420" y="3004820"/>
                  </a:lnTo>
                </a:path>
                <a:path w="7774940" h="5617210">
                  <a:moveTo>
                    <a:pt x="3661410" y="2971800"/>
                  </a:moveTo>
                  <a:lnTo>
                    <a:pt x="3722370" y="2927350"/>
                  </a:lnTo>
                </a:path>
                <a:path w="7774940" h="5617210">
                  <a:moveTo>
                    <a:pt x="3768090" y="2894330"/>
                  </a:moveTo>
                  <a:lnTo>
                    <a:pt x="3830320" y="2849880"/>
                  </a:lnTo>
                </a:path>
                <a:path w="7774940" h="5617210">
                  <a:moveTo>
                    <a:pt x="3876040" y="2816860"/>
                  </a:moveTo>
                  <a:lnTo>
                    <a:pt x="3938270" y="2772410"/>
                  </a:lnTo>
                </a:path>
                <a:path w="7774940" h="5617210">
                  <a:moveTo>
                    <a:pt x="3983990" y="2738120"/>
                  </a:moveTo>
                  <a:lnTo>
                    <a:pt x="4046220" y="2693670"/>
                  </a:lnTo>
                </a:path>
                <a:path w="7774940" h="5617210">
                  <a:moveTo>
                    <a:pt x="4091940" y="2660650"/>
                  </a:moveTo>
                  <a:lnTo>
                    <a:pt x="4152900" y="2616200"/>
                  </a:lnTo>
                </a:path>
                <a:path w="7774940" h="5617210">
                  <a:moveTo>
                    <a:pt x="4199890" y="2583180"/>
                  </a:moveTo>
                  <a:lnTo>
                    <a:pt x="4260850" y="2538730"/>
                  </a:lnTo>
                </a:path>
                <a:path w="7774940" h="5617210">
                  <a:moveTo>
                    <a:pt x="4307840" y="2505710"/>
                  </a:moveTo>
                  <a:lnTo>
                    <a:pt x="4368800" y="2461260"/>
                  </a:lnTo>
                </a:path>
                <a:path w="7774940" h="5617210">
                  <a:moveTo>
                    <a:pt x="4414520" y="2426970"/>
                  </a:moveTo>
                  <a:lnTo>
                    <a:pt x="4476750" y="2383790"/>
                  </a:lnTo>
                </a:path>
                <a:path w="7774940" h="5617210">
                  <a:moveTo>
                    <a:pt x="4522470" y="2349500"/>
                  </a:moveTo>
                  <a:lnTo>
                    <a:pt x="4584700" y="2305050"/>
                  </a:lnTo>
                </a:path>
                <a:path w="7774940" h="5617210">
                  <a:moveTo>
                    <a:pt x="4630420" y="2272030"/>
                  </a:moveTo>
                  <a:lnTo>
                    <a:pt x="4691380" y="2227580"/>
                  </a:lnTo>
                </a:path>
                <a:path w="7774940" h="5617210">
                  <a:moveTo>
                    <a:pt x="4738370" y="2194560"/>
                  </a:moveTo>
                  <a:lnTo>
                    <a:pt x="4799330" y="2150110"/>
                  </a:lnTo>
                </a:path>
                <a:path w="7774940" h="5617210">
                  <a:moveTo>
                    <a:pt x="4846320" y="2115820"/>
                  </a:moveTo>
                  <a:lnTo>
                    <a:pt x="4907280" y="2071370"/>
                  </a:lnTo>
                </a:path>
                <a:path w="7774940" h="5617210">
                  <a:moveTo>
                    <a:pt x="4953000" y="2038350"/>
                  </a:moveTo>
                  <a:lnTo>
                    <a:pt x="5015230" y="1993900"/>
                  </a:lnTo>
                </a:path>
                <a:path w="7774940" h="5617210">
                  <a:moveTo>
                    <a:pt x="5060950" y="1960880"/>
                  </a:moveTo>
                  <a:lnTo>
                    <a:pt x="5123180" y="1916430"/>
                  </a:lnTo>
                </a:path>
                <a:path w="7774940" h="5617210">
                  <a:moveTo>
                    <a:pt x="5168900" y="1883410"/>
                  </a:moveTo>
                  <a:lnTo>
                    <a:pt x="5229860" y="1838960"/>
                  </a:lnTo>
                </a:path>
                <a:path w="7774940" h="5617210">
                  <a:moveTo>
                    <a:pt x="5276850" y="1805939"/>
                  </a:moveTo>
                  <a:lnTo>
                    <a:pt x="5337810" y="1760220"/>
                  </a:lnTo>
                </a:path>
                <a:path w="7774940" h="5617210">
                  <a:moveTo>
                    <a:pt x="5383530" y="1727200"/>
                  </a:moveTo>
                  <a:lnTo>
                    <a:pt x="5445760" y="1682750"/>
                  </a:lnTo>
                </a:path>
                <a:path w="7774940" h="5617210">
                  <a:moveTo>
                    <a:pt x="5491480" y="1649730"/>
                  </a:moveTo>
                  <a:lnTo>
                    <a:pt x="5553710" y="1605280"/>
                  </a:lnTo>
                </a:path>
                <a:path w="7774940" h="5617210">
                  <a:moveTo>
                    <a:pt x="5599430" y="1572260"/>
                  </a:moveTo>
                  <a:lnTo>
                    <a:pt x="5661660" y="1527810"/>
                  </a:lnTo>
                </a:path>
                <a:path w="7774940" h="5617210">
                  <a:moveTo>
                    <a:pt x="5707380" y="1493520"/>
                  </a:moveTo>
                  <a:lnTo>
                    <a:pt x="5768340" y="1450339"/>
                  </a:lnTo>
                </a:path>
                <a:path w="7774940" h="5617210">
                  <a:moveTo>
                    <a:pt x="5815330" y="1416050"/>
                  </a:moveTo>
                  <a:lnTo>
                    <a:pt x="5876290" y="1371600"/>
                  </a:lnTo>
                </a:path>
                <a:path w="7774940" h="5617210">
                  <a:moveTo>
                    <a:pt x="5922010" y="1338580"/>
                  </a:moveTo>
                  <a:lnTo>
                    <a:pt x="5984240" y="1294130"/>
                  </a:lnTo>
                </a:path>
                <a:path w="7774940" h="5617210">
                  <a:moveTo>
                    <a:pt x="6029960" y="1261110"/>
                  </a:moveTo>
                  <a:lnTo>
                    <a:pt x="6092190" y="1216660"/>
                  </a:lnTo>
                </a:path>
                <a:path w="7774940" h="5617210">
                  <a:moveTo>
                    <a:pt x="6137910" y="1182370"/>
                  </a:moveTo>
                  <a:lnTo>
                    <a:pt x="6198870" y="1139189"/>
                  </a:lnTo>
                </a:path>
                <a:path w="7774940" h="5617210">
                  <a:moveTo>
                    <a:pt x="6245860" y="1104900"/>
                  </a:moveTo>
                  <a:lnTo>
                    <a:pt x="6306820" y="1060450"/>
                  </a:lnTo>
                </a:path>
                <a:path w="7774940" h="5617210">
                  <a:moveTo>
                    <a:pt x="6352540" y="1027430"/>
                  </a:moveTo>
                  <a:lnTo>
                    <a:pt x="6414770" y="982980"/>
                  </a:lnTo>
                </a:path>
                <a:path w="7774940" h="5617210">
                  <a:moveTo>
                    <a:pt x="6460490" y="949960"/>
                  </a:moveTo>
                  <a:lnTo>
                    <a:pt x="6522720" y="905510"/>
                  </a:lnTo>
                </a:path>
                <a:path w="7774940" h="5617210">
                  <a:moveTo>
                    <a:pt x="6568440" y="872489"/>
                  </a:moveTo>
                  <a:lnTo>
                    <a:pt x="6630670" y="826770"/>
                  </a:lnTo>
                </a:path>
                <a:path w="7774940" h="5617210">
                  <a:moveTo>
                    <a:pt x="6676390" y="793750"/>
                  </a:moveTo>
                  <a:lnTo>
                    <a:pt x="6737350" y="749300"/>
                  </a:lnTo>
                </a:path>
                <a:path w="7774940" h="5617210">
                  <a:moveTo>
                    <a:pt x="6784340" y="716280"/>
                  </a:moveTo>
                  <a:lnTo>
                    <a:pt x="6845300" y="671830"/>
                  </a:lnTo>
                </a:path>
                <a:path w="7774940" h="5617210">
                  <a:moveTo>
                    <a:pt x="6892290" y="638810"/>
                  </a:moveTo>
                  <a:lnTo>
                    <a:pt x="6953250" y="594360"/>
                  </a:lnTo>
                </a:path>
                <a:path w="7774940" h="5617210">
                  <a:moveTo>
                    <a:pt x="6998970" y="561339"/>
                  </a:moveTo>
                  <a:lnTo>
                    <a:pt x="7061200" y="515620"/>
                  </a:lnTo>
                </a:path>
                <a:path w="7774940" h="5617210">
                  <a:moveTo>
                    <a:pt x="7106920" y="482600"/>
                  </a:moveTo>
                  <a:lnTo>
                    <a:pt x="7167880" y="438150"/>
                  </a:lnTo>
                </a:path>
                <a:path w="7774940" h="5617210">
                  <a:moveTo>
                    <a:pt x="7214870" y="405130"/>
                  </a:moveTo>
                  <a:lnTo>
                    <a:pt x="7275830" y="360680"/>
                  </a:lnTo>
                </a:path>
                <a:path w="7774940" h="5617210">
                  <a:moveTo>
                    <a:pt x="7322820" y="327660"/>
                  </a:moveTo>
                  <a:lnTo>
                    <a:pt x="7383780" y="283210"/>
                  </a:lnTo>
                </a:path>
                <a:path w="7774940" h="5617210">
                  <a:moveTo>
                    <a:pt x="7430770" y="248920"/>
                  </a:moveTo>
                  <a:lnTo>
                    <a:pt x="7491730" y="205739"/>
                  </a:lnTo>
                </a:path>
                <a:path w="7774940" h="5617210">
                  <a:moveTo>
                    <a:pt x="7537450" y="171450"/>
                  </a:moveTo>
                  <a:lnTo>
                    <a:pt x="7599680" y="127000"/>
                  </a:lnTo>
                </a:path>
                <a:path w="7774940" h="5617210">
                  <a:moveTo>
                    <a:pt x="7645400" y="93980"/>
                  </a:moveTo>
                  <a:lnTo>
                    <a:pt x="7707630" y="49530"/>
                  </a:lnTo>
                </a:path>
                <a:path w="7774940" h="5617210">
                  <a:moveTo>
                    <a:pt x="7753350" y="16510"/>
                  </a:moveTo>
                  <a:lnTo>
                    <a:pt x="7774940" y="0"/>
                  </a:lnTo>
                </a:path>
              </a:pathLst>
            </a:custGeom>
            <a:ln w="1905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7659" y="516890"/>
            <a:ext cx="8053070" cy="295021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230"/>
              </a:spcBef>
            </a:pP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is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necessary </a:t>
            </a:r>
            <a:r>
              <a:rPr sz="1800" b="1" dirty="0">
                <a:latin typeface="Arial" pitchFamily="34" charset="0"/>
                <a:cs typeface="Arial" pitchFamily="34" charset="0"/>
              </a:rPr>
              <a:t>to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produce motion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in a</a:t>
            </a:r>
            <a:r>
              <a:rPr sz="1800" b="1" spc="-6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body.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3335" marR="5080">
              <a:lnSpc>
                <a:spcPct val="100000"/>
              </a:lnSpc>
              <a:spcBef>
                <a:spcPts val="1130"/>
              </a:spcBef>
              <a:tabLst>
                <a:tab pos="5956300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A body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dropped </a:t>
            </a:r>
            <a:r>
              <a:rPr sz="1800" b="1" dirty="0">
                <a:latin typeface="Arial" pitchFamily="34" charset="0"/>
                <a:cs typeface="Arial" pitchFamily="34" charset="0"/>
              </a:rPr>
              <a:t>from 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height falls </a:t>
            </a:r>
            <a:r>
              <a:rPr sz="1800" b="1" dirty="0">
                <a:latin typeface="Arial" pitchFamily="34" charset="0"/>
                <a:cs typeface="Arial" pitchFamily="34" charset="0"/>
              </a:rPr>
              <a:t>towards</a:t>
            </a:r>
            <a:r>
              <a:rPr sz="18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earth.	</a:t>
            </a:r>
            <a:r>
              <a:rPr sz="1800" b="1" dirty="0">
                <a:latin typeface="Arial" pitchFamily="34" charset="0"/>
                <a:cs typeface="Arial" pitchFamily="34" charset="0"/>
              </a:rPr>
              <a:t>It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indicates that</a:t>
            </a:r>
            <a:r>
              <a:rPr sz="1800" b="1" spc="-7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earth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exerts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of attraction (called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gravity)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</a:t>
            </a:r>
            <a:r>
              <a:rPr sz="1800" b="1" spc="6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body.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3335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latin typeface="Arial" pitchFamily="34" charset="0"/>
                <a:cs typeface="Arial" pitchFamily="34" charset="0"/>
              </a:rPr>
              <a:t>In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fact, 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earth attracts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all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objects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towards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its</a:t>
            </a:r>
            <a:r>
              <a:rPr sz="1800" b="1" spc="5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centre.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3335" marR="34163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latin typeface="Arial" pitchFamily="34" charset="0"/>
                <a:cs typeface="Arial" pitchFamily="34" charset="0"/>
              </a:rPr>
              <a:t>The force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with which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earth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pulls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objects </a:t>
            </a:r>
            <a:r>
              <a:rPr sz="1800" b="1" dirty="0">
                <a:latin typeface="Arial" pitchFamily="34" charset="0"/>
                <a:cs typeface="Arial" pitchFamily="34" charset="0"/>
              </a:rPr>
              <a:t>towards it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called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earth or</a:t>
            </a:r>
            <a:r>
              <a:rPr sz="1800" b="1" spc="3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gravity.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2700" marR="224790">
              <a:lnSpc>
                <a:spcPct val="100000"/>
              </a:lnSpc>
              <a:spcBef>
                <a:spcPts val="1250"/>
              </a:spcBef>
            </a:pP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 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sun and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earth keeps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earth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in  </a:t>
            </a:r>
            <a:r>
              <a:rPr sz="1800" b="1" dirty="0">
                <a:latin typeface="Arial" pitchFamily="34" charset="0"/>
                <a:cs typeface="Arial" pitchFamily="34" charset="0"/>
              </a:rPr>
              <a:t>uniform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circular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motion around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 sun.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6870" y="4254500"/>
            <a:ext cx="6817359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force of 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earth 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(or </a:t>
            </a:r>
            <a:r>
              <a:rPr sz="1800" b="1" spc="-1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gravity)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 responsible</a:t>
            </a:r>
            <a:r>
              <a:rPr sz="1800" b="1" spc="7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endParaRPr sz="1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24510" marR="1577975">
              <a:lnSpc>
                <a:spcPct val="100000"/>
              </a:lnSpc>
            </a:pP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holding the </a:t>
            </a:r>
            <a:r>
              <a:rPr sz="1800" b="1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atmosphere </a:t>
            </a:r>
            <a:r>
              <a:rPr sz="1800" b="1" spc="-1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above 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earth  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sz="1800" b="1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rain 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falling to the</a:t>
            </a:r>
            <a:r>
              <a:rPr sz="1800" b="1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earth</a:t>
            </a:r>
            <a:endParaRPr sz="1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24510">
              <a:lnSpc>
                <a:spcPct val="100000"/>
              </a:lnSpc>
            </a:pP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flow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sz="1800" b="1" spc="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sz="1800" b="1" spc="3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1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rivers</a:t>
            </a:r>
            <a:endParaRPr sz="1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24510">
              <a:lnSpc>
                <a:spcPct val="100000"/>
              </a:lnSpc>
            </a:pP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keeping 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us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firmly 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sz="1800" b="1" spc="-3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earth,</a:t>
            </a:r>
            <a:endParaRPr sz="1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24510">
              <a:lnSpc>
                <a:spcPct val="100000"/>
              </a:lnSpc>
            </a:pP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sz="1800" b="1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revolution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 moon around 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earth,</a:t>
            </a:r>
            <a:r>
              <a:rPr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sz="1800" b="1" spc="-5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sz="180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" y="113029"/>
            <a:ext cx="1125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i="0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i="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540" y="497840"/>
            <a:ext cx="7831455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substance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defined as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substance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per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unit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volume.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181350">
              <a:lnSpc>
                <a:spcPts val="168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the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substance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1869439">
              <a:lnSpc>
                <a:spcPts val="1675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3125470">
              <a:lnSpc>
                <a:spcPts val="1905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Volume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substance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8339" y="1389380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480" y="0"/>
                </a:lnTo>
              </a:path>
            </a:pathLst>
          </a:custGeom>
          <a:ln w="9344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0020" y="2068829"/>
            <a:ext cx="1008380" cy="711200"/>
          </a:xfrm>
          <a:prstGeom prst="rect">
            <a:avLst/>
          </a:prstGeom>
          <a:solidFill>
            <a:srgbClr val="000000"/>
          </a:solidFill>
          <a:ln w="9344">
            <a:solidFill>
              <a:srgbClr val="FF0066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641985" marR="179070" indent="-577850">
              <a:lnSpc>
                <a:spcPct val="70800"/>
              </a:lnSpc>
              <a:tabLst>
                <a:tab pos="630555" algn="l"/>
              </a:tabLst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=	</a:t>
            </a:r>
            <a:r>
              <a:rPr sz="2700" b="1" baseline="40123" dirty="0">
                <a:solidFill>
                  <a:srgbClr val="FF6600"/>
                </a:solidFill>
                <a:latin typeface="Arial"/>
                <a:cs typeface="Arial"/>
              </a:rPr>
              <a:t>M 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4689" y="241681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68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039" y="3102609"/>
            <a:ext cx="8184515" cy="1167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substance is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its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characteristic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properties.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76200" marR="55880">
              <a:lnSpc>
                <a:spcPct val="157400"/>
              </a:lnSpc>
              <a:spcBef>
                <a:spcPts val="520"/>
              </a:spcBef>
              <a:tabLst>
                <a:tab pos="5469255" algn="l"/>
                <a:tab pos="5824855" algn="l"/>
                <a:tab pos="5883910" algn="l"/>
                <a:tab pos="6630670" algn="l"/>
                <a:tab pos="7048500" algn="l"/>
                <a:tab pos="7404100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 unit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kilogramme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per</a:t>
            </a:r>
            <a:r>
              <a:rPr sz="18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cubic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metre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or	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kg/m</a:t>
            </a:r>
            <a:r>
              <a:rPr sz="1575" b="1" spc="7" baseline="29100" dirty="0">
                <a:solidFill>
                  <a:srgbClr val="FF0000"/>
                </a:solidFill>
                <a:latin typeface="Arial"/>
                <a:cs typeface="Arial"/>
              </a:rPr>
              <a:t>3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kg m</a:t>
            </a:r>
            <a:r>
              <a:rPr sz="1575" b="1" spc="-7" baseline="29100" dirty="0">
                <a:solidFill>
                  <a:srgbClr val="FF0000"/>
                </a:solidFill>
                <a:latin typeface="Arial"/>
                <a:cs typeface="Arial"/>
              </a:rPr>
              <a:t>-3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.  CGS unit of density is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gramme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per</a:t>
            </a:r>
            <a:r>
              <a:rPr sz="1800" b="1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cubic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centimetre	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800" b="1" spc="4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g/cm</a:t>
            </a:r>
            <a:r>
              <a:rPr sz="1575" b="1" spc="15" baseline="29100" dirty="0">
                <a:solidFill>
                  <a:srgbClr val="FF0000"/>
                </a:solidFill>
                <a:latin typeface="Arial"/>
                <a:cs typeface="Arial"/>
              </a:rPr>
              <a:t>3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or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cm</a:t>
            </a:r>
            <a:r>
              <a:rPr sz="1575" b="1" spc="-7" baseline="29100" dirty="0">
                <a:solidFill>
                  <a:srgbClr val="FF0000"/>
                </a:solidFill>
                <a:latin typeface="Arial"/>
                <a:cs typeface="Arial"/>
              </a:rPr>
              <a:t>-3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3800" y="3997959"/>
            <a:ext cx="1953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</a:t>
            </a:r>
            <a:r>
              <a:rPr sz="1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9309" y="4175759"/>
            <a:ext cx="3670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Mass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an equal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volume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water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809" y="2957829"/>
            <a:ext cx="8357234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substance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also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defined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ratio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mass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 any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volume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substance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mass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equal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volume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water.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solidFill>
                <a:srgbClr val="FF0000"/>
              </a:solidFill>
              <a:latin typeface="Arial"/>
              <a:cs typeface="Arial"/>
            </a:endParaRPr>
          </a:p>
          <a:p>
            <a:pPr marL="3757929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Mass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the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substance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6600" y="4149090"/>
            <a:ext cx="3887470" cy="0"/>
          </a:xfrm>
          <a:custGeom>
            <a:avLst/>
            <a:gdLst/>
            <a:ahLst/>
            <a:cxnLst/>
            <a:rect l="l" t="t" r="r" b="b"/>
            <a:pathLst>
              <a:path w="3887470">
                <a:moveTo>
                  <a:pt x="0" y="0"/>
                </a:moveTo>
                <a:lnTo>
                  <a:pt x="3887470" y="0"/>
                </a:lnTo>
              </a:path>
            </a:pathLst>
          </a:custGeom>
          <a:ln w="9344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6540" y="4743450"/>
            <a:ext cx="8310245" cy="102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substance expresses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heaviness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substance in  comparison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water.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As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is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ratio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similar quantities, it has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units.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2449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RELATIVE</a:t>
            </a:r>
            <a:r>
              <a:rPr sz="2000" i="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0" spc="-5" dirty="0">
                <a:solidFill>
                  <a:srgbClr val="FF0000"/>
                </a:solidFill>
                <a:latin typeface="Arial"/>
                <a:cs typeface="Arial"/>
              </a:rPr>
              <a:t>DENSITY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0879" y="1426210"/>
            <a:ext cx="2950210" cy="0"/>
          </a:xfrm>
          <a:custGeom>
            <a:avLst/>
            <a:gdLst/>
            <a:ahLst/>
            <a:cxnLst/>
            <a:rect l="l" t="t" r="r" b="b"/>
            <a:pathLst>
              <a:path w="2950210">
                <a:moveTo>
                  <a:pt x="0" y="0"/>
                </a:moveTo>
                <a:lnTo>
                  <a:pt x="2950210" y="0"/>
                </a:lnTo>
              </a:path>
            </a:pathLst>
          </a:custGeom>
          <a:ln w="9344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0489" y="1912620"/>
            <a:ext cx="1295400" cy="792480"/>
          </a:xfrm>
          <a:custGeom>
            <a:avLst/>
            <a:gdLst/>
            <a:ahLst/>
            <a:cxnLst/>
            <a:rect l="l" t="t" r="r" b="b"/>
            <a:pathLst>
              <a:path w="1295400" h="792480">
                <a:moveTo>
                  <a:pt x="647700" y="792479"/>
                </a:moveTo>
                <a:lnTo>
                  <a:pt x="0" y="792479"/>
                </a:lnTo>
                <a:lnTo>
                  <a:pt x="0" y="0"/>
                </a:lnTo>
                <a:lnTo>
                  <a:pt x="1295400" y="0"/>
                </a:lnTo>
                <a:lnTo>
                  <a:pt x="1295400" y="792479"/>
                </a:lnTo>
                <a:lnTo>
                  <a:pt x="647700" y="792479"/>
                </a:lnTo>
                <a:close/>
              </a:path>
            </a:pathLst>
          </a:custGeom>
          <a:ln w="93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15260" y="2155190"/>
            <a:ext cx="603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R D</a:t>
            </a:r>
            <a:r>
              <a:rPr sz="1800" b="1" spc="-10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600" y="533400"/>
            <a:ext cx="8452484" cy="172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substance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ratio 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its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that of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water.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solidFill>
                <a:srgbClr val="FF0000"/>
              </a:solidFill>
              <a:latin typeface="Arial"/>
              <a:cs typeface="Arial"/>
            </a:endParaRPr>
          </a:p>
          <a:p>
            <a:pPr marL="662940" algn="ctr">
              <a:lnSpc>
                <a:spcPts val="193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of the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substance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R="4440555" algn="ctr">
              <a:lnSpc>
                <a:spcPts val="1675"/>
              </a:lnSpc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L="608965" algn="ctr">
              <a:lnSpc>
                <a:spcPts val="1905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Density of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water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  <a:p>
            <a:pPr marR="1449070" algn="ctr">
              <a:lnSpc>
                <a:spcPct val="100000"/>
              </a:lnSpc>
              <a:spcBef>
                <a:spcPts val="16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575" b="1" spc="-7" baseline="-23809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575" baseline="-23809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50590" y="231140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68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48379" y="2325370"/>
            <a:ext cx="17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3479" y="2479040"/>
            <a:ext cx="11557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739" y="149859"/>
            <a:ext cx="52705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-5" dirty="0">
                <a:solidFill>
                  <a:srgbClr val="00FF00"/>
                </a:solidFill>
                <a:latin typeface="Arial"/>
                <a:cs typeface="Arial"/>
              </a:rPr>
              <a:t>Densities of some common</a:t>
            </a:r>
            <a:r>
              <a:rPr sz="2200" i="0" spc="-4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200" i="0" spc="-5" dirty="0">
                <a:solidFill>
                  <a:srgbClr val="00FF00"/>
                </a:solidFill>
                <a:latin typeface="Arial"/>
                <a:cs typeface="Arial"/>
              </a:rPr>
              <a:t>substances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687069"/>
          <a:ext cx="7733665" cy="5961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6445"/>
                <a:gridCol w="1758950"/>
                <a:gridCol w="1724025"/>
                <a:gridCol w="1797685"/>
                <a:gridCol w="1686560"/>
              </a:tblGrid>
              <a:tr h="672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Substance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551180" marR="318770" indent="-242570">
                        <a:lnSpc>
                          <a:spcPts val="2020"/>
                        </a:lnSpc>
                        <a:spcBef>
                          <a:spcPts val="384"/>
                        </a:spcBef>
                      </a:pPr>
                      <a:r>
                        <a:rPr sz="1800" b="1" spc="-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Density</a:t>
                      </a:r>
                      <a:r>
                        <a:rPr sz="1800" b="1" spc="-100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in  kg/m</a:t>
                      </a:r>
                      <a:r>
                        <a:rPr sz="1575" b="1" spc="-7" baseline="29100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75" baseline="291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567690" marR="373380" indent="-241300">
                        <a:lnSpc>
                          <a:spcPts val="2020"/>
                        </a:lnSpc>
                        <a:spcBef>
                          <a:spcPts val="384"/>
                        </a:spcBef>
                      </a:pPr>
                      <a:r>
                        <a:rPr sz="1800" b="1" spc="-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Density</a:t>
                      </a:r>
                      <a:r>
                        <a:rPr sz="1800" b="1" spc="-10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sz="1800" b="1" spc="-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g/cm</a:t>
                      </a:r>
                      <a:r>
                        <a:rPr sz="1575" b="1" spc="-7" baseline="29100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75" baseline="291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403860" marR="427355" indent="-22860">
                        <a:lnSpc>
                          <a:spcPts val="2020"/>
                        </a:lnSpc>
                        <a:spcBef>
                          <a:spcPts val="384"/>
                        </a:spcBef>
                      </a:pPr>
                      <a:r>
                        <a:rPr sz="1800" b="1" spc="-10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elati</a:t>
                      </a:r>
                      <a:r>
                        <a:rPr sz="1800" b="1" spc="-4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800" b="1" spc="-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Density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solidFill>
                      <a:srgbClr val="E2E2FF"/>
                    </a:solidFill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Cork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240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0.24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0.24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solidFill>
                      <a:srgbClr val="E2E2F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b="1" spc="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Wood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b="1" spc="-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0.8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0.8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solidFill>
                      <a:srgbClr val="E2E2FF"/>
                    </a:solidFill>
                  </a:tcPr>
                </a:tc>
              </a:tr>
              <a:tr h="41782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Ice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920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0.92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0.92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</a:tr>
              <a:tr h="41782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10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1.0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1.0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Glycerine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1260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1.26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1.26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E2E2FF"/>
                    </a:solidFill>
                  </a:tcPr>
                </a:tc>
              </a:tr>
              <a:tr h="44322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Glass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2500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2.5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2.5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solidFill>
                      <a:srgbClr val="E2E2FF"/>
                    </a:solidFill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Aluminium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2700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spc="-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2.7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2.7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solidFill>
                      <a:srgbClr val="E2E2FF"/>
                    </a:solidFill>
                  </a:tcPr>
                </a:tc>
              </a:tr>
              <a:tr h="451484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Iron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7800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7.8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7.8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solidFill>
                      <a:srgbClr val="E2E2FF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1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Silver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10500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10.5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10.5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E2E2FF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10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Mercury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13600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13.6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13.6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solidFill>
                      <a:srgbClr val="E2E2FF"/>
                    </a:solidFill>
                  </a:tcPr>
                </a:tc>
              </a:tr>
              <a:tr h="42227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spc="-10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Gold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19300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19.3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19.3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solidFill>
                      <a:srgbClr val="E2E2FF"/>
                    </a:solidFill>
                  </a:tcPr>
                </a:tc>
              </a:tr>
              <a:tr h="4583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10" dirty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Platinum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21400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21.4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5" dirty="0">
                          <a:solidFill>
                            <a:srgbClr val="6600FF"/>
                          </a:solidFill>
                          <a:latin typeface="Arial"/>
                          <a:cs typeface="Arial"/>
                        </a:rPr>
                        <a:t>21.4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solidFill>
                      <a:srgbClr val="E2E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149859"/>
            <a:ext cx="5825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-5" dirty="0">
                <a:solidFill>
                  <a:srgbClr val="FF6699"/>
                </a:solidFill>
                <a:latin typeface="Arial"/>
                <a:cs typeface="Arial"/>
              </a:rPr>
              <a:t>NEWTON’S UNIVERSAL LAW </a:t>
            </a:r>
            <a:r>
              <a:rPr sz="2000" i="0" dirty="0">
                <a:solidFill>
                  <a:srgbClr val="FF6699"/>
                </a:solidFill>
                <a:latin typeface="Arial"/>
                <a:cs typeface="Arial"/>
              </a:rPr>
              <a:t>OF</a:t>
            </a:r>
            <a:r>
              <a:rPr sz="2000" i="0" spc="-20" dirty="0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sz="2000" i="0" spc="-5" dirty="0">
                <a:solidFill>
                  <a:srgbClr val="FF6699"/>
                </a:solidFill>
                <a:latin typeface="Arial"/>
                <a:cs typeface="Arial"/>
              </a:rPr>
              <a:t>GRAVITATION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61617" y="2128927"/>
            <a:ext cx="3404235" cy="658495"/>
            <a:chOff x="2061617" y="2128927"/>
            <a:chExt cx="3404235" cy="658495"/>
          </a:xfrm>
        </p:grpSpPr>
        <p:sp>
          <p:nvSpPr>
            <p:cNvPr id="4" name="object 4"/>
            <p:cNvSpPr/>
            <p:nvPr/>
          </p:nvSpPr>
          <p:spPr>
            <a:xfrm>
              <a:off x="4955540" y="2205989"/>
              <a:ext cx="505459" cy="504190"/>
            </a:xfrm>
            <a:custGeom>
              <a:avLst/>
              <a:gdLst/>
              <a:ahLst/>
              <a:cxnLst/>
              <a:rect l="l" t="t" r="r" b="b"/>
              <a:pathLst>
                <a:path w="505460" h="504189">
                  <a:moveTo>
                    <a:pt x="295063" y="500380"/>
                  </a:moveTo>
                  <a:lnTo>
                    <a:pt x="209126" y="500380"/>
                  </a:lnTo>
                  <a:lnTo>
                    <a:pt x="226060" y="502920"/>
                  </a:lnTo>
                  <a:lnTo>
                    <a:pt x="252730" y="504189"/>
                  </a:lnTo>
                  <a:lnTo>
                    <a:pt x="278130" y="502920"/>
                  </a:lnTo>
                  <a:lnTo>
                    <a:pt x="295063" y="500380"/>
                  </a:lnTo>
                  <a:close/>
                </a:path>
                <a:path w="505460" h="504189">
                  <a:moveTo>
                    <a:pt x="3810" y="209126"/>
                  </a:moveTo>
                  <a:lnTo>
                    <a:pt x="1270" y="226060"/>
                  </a:lnTo>
                  <a:lnTo>
                    <a:pt x="0" y="251460"/>
                  </a:lnTo>
                  <a:lnTo>
                    <a:pt x="1270" y="278130"/>
                  </a:lnTo>
                  <a:lnTo>
                    <a:pt x="3810" y="295063"/>
                  </a:lnTo>
                  <a:lnTo>
                    <a:pt x="3810" y="209126"/>
                  </a:lnTo>
                  <a:close/>
                </a:path>
                <a:path w="505460" h="504189">
                  <a:moveTo>
                    <a:pt x="501650" y="217593"/>
                  </a:moveTo>
                  <a:lnTo>
                    <a:pt x="501650" y="286596"/>
                  </a:lnTo>
                  <a:lnTo>
                    <a:pt x="502920" y="278130"/>
                  </a:lnTo>
                  <a:lnTo>
                    <a:pt x="505460" y="251460"/>
                  </a:lnTo>
                  <a:lnTo>
                    <a:pt x="502920" y="226060"/>
                  </a:lnTo>
                  <a:lnTo>
                    <a:pt x="501650" y="217593"/>
                  </a:lnTo>
                  <a:close/>
                </a:path>
                <a:path w="505460" h="504189">
                  <a:moveTo>
                    <a:pt x="252730" y="0"/>
                  </a:moveTo>
                  <a:lnTo>
                    <a:pt x="226060" y="1270"/>
                  </a:lnTo>
                  <a:lnTo>
                    <a:pt x="213360" y="2539"/>
                  </a:lnTo>
                  <a:lnTo>
                    <a:pt x="290829" y="2539"/>
                  </a:lnTo>
                  <a:lnTo>
                    <a:pt x="278130" y="12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9350" y="2208529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309879" y="494030"/>
                  </a:moveTo>
                  <a:lnTo>
                    <a:pt x="187198" y="494030"/>
                  </a:lnTo>
                  <a:lnTo>
                    <a:pt x="196850" y="496570"/>
                  </a:lnTo>
                  <a:lnTo>
                    <a:pt x="205316" y="497840"/>
                  </a:lnTo>
                  <a:lnTo>
                    <a:pt x="291253" y="497840"/>
                  </a:lnTo>
                  <a:lnTo>
                    <a:pt x="299720" y="496570"/>
                  </a:lnTo>
                  <a:lnTo>
                    <a:pt x="309879" y="494030"/>
                  </a:lnTo>
                  <a:close/>
                </a:path>
                <a:path w="497839" h="497839">
                  <a:moveTo>
                    <a:pt x="3810" y="187960"/>
                  </a:moveTo>
                  <a:lnTo>
                    <a:pt x="1270" y="198120"/>
                  </a:lnTo>
                  <a:lnTo>
                    <a:pt x="0" y="206586"/>
                  </a:lnTo>
                  <a:lnTo>
                    <a:pt x="0" y="292523"/>
                  </a:lnTo>
                  <a:lnTo>
                    <a:pt x="1270" y="300990"/>
                  </a:lnTo>
                  <a:lnTo>
                    <a:pt x="3810" y="311150"/>
                  </a:lnTo>
                  <a:lnTo>
                    <a:pt x="3810" y="187960"/>
                  </a:lnTo>
                  <a:close/>
                </a:path>
                <a:path w="497839" h="497839">
                  <a:moveTo>
                    <a:pt x="494029" y="191769"/>
                  </a:moveTo>
                  <a:lnTo>
                    <a:pt x="494029" y="307340"/>
                  </a:lnTo>
                  <a:lnTo>
                    <a:pt x="495300" y="300990"/>
                  </a:lnTo>
                  <a:lnTo>
                    <a:pt x="497839" y="284056"/>
                  </a:lnTo>
                  <a:lnTo>
                    <a:pt x="497839" y="215053"/>
                  </a:lnTo>
                  <a:lnTo>
                    <a:pt x="495300" y="198120"/>
                  </a:lnTo>
                  <a:lnTo>
                    <a:pt x="494029" y="191769"/>
                  </a:lnTo>
                  <a:close/>
                </a:path>
                <a:path w="497839" h="497839">
                  <a:moveTo>
                    <a:pt x="287019" y="0"/>
                  </a:moveTo>
                  <a:lnTo>
                    <a:pt x="209550" y="0"/>
                  </a:lnTo>
                  <a:lnTo>
                    <a:pt x="196850" y="1270"/>
                  </a:lnTo>
                  <a:lnTo>
                    <a:pt x="188806" y="3810"/>
                  </a:lnTo>
                  <a:lnTo>
                    <a:pt x="308186" y="3810"/>
                  </a:lnTo>
                  <a:lnTo>
                    <a:pt x="299720" y="1270"/>
                  </a:lnTo>
                  <a:lnTo>
                    <a:pt x="287019" y="0"/>
                  </a:lnTo>
                  <a:close/>
                </a:path>
              </a:pathLst>
            </a:custGeom>
            <a:solidFill>
              <a:srgbClr val="C9F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63160" y="2212339"/>
              <a:ext cx="490220" cy="490220"/>
            </a:xfrm>
            <a:custGeom>
              <a:avLst/>
              <a:gdLst/>
              <a:ahLst/>
              <a:cxnLst/>
              <a:rect l="l" t="t" r="r" b="b"/>
              <a:pathLst>
                <a:path w="490220" h="490219">
                  <a:moveTo>
                    <a:pt x="3810" y="168910"/>
                  </a:moveTo>
                  <a:lnTo>
                    <a:pt x="0" y="184162"/>
                  </a:lnTo>
                  <a:lnTo>
                    <a:pt x="0" y="307340"/>
                  </a:lnTo>
                  <a:lnTo>
                    <a:pt x="3810" y="322580"/>
                  </a:lnTo>
                  <a:lnTo>
                    <a:pt x="3810" y="168910"/>
                  </a:lnTo>
                  <a:close/>
                </a:path>
                <a:path w="490220" h="490219">
                  <a:moveTo>
                    <a:pt x="312839" y="2540"/>
                  </a:moveTo>
                  <a:lnTo>
                    <a:pt x="304368" y="0"/>
                  </a:lnTo>
                  <a:lnTo>
                    <a:pt x="184988" y="0"/>
                  </a:lnTo>
                  <a:lnTo>
                    <a:pt x="176949" y="2540"/>
                  </a:lnTo>
                  <a:lnTo>
                    <a:pt x="312839" y="2540"/>
                  </a:lnTo>
                  <a:close/>
                </a:path>
                <a:path w="490220" h="490219">
                  <a:moveTo>
                    <a:pt x="321310" y="486410"/>
                  </a:moveTo>
                  <a:lnTo>
                    <a:pt x="168910" y="486410"/>
                  </a:lnTo>
                  <a:lnTo>
                    <a:pt x="183388" y="490220"/>
                  </a:lnTo>
                  <a:lnTo>
                    <a:pt x="306070" y="490220"/>
                  </a:lnTo>
                  <a:lnTo>
                    <a:pt x="321310" y="486410"/>
                  </a:lnTo>
                  <a:close/>
                </a:path>
                <a:path w="490220" h="490219">
                  <a:moveTo>
                    <a:pt x="490220" y="187960"/>
                  </a:moveTo>
                  <a:lnTo>
                    <a:pt x="486410" y="168910"/>
                  </a:lnTo>
                  <a:lnTo>
                    <a:pt x="486410" y="322580"/>
                  </a:lnTo>
                  <a:lnTo>
                    <a:pt x="490220" y="303542"/>
                  </a:lnTo>
                  <a:lnTo>
                    <a:pt x="490220" y="187960"/>
                  </a:lnTo>
                  <a:close/>
                </a:path>
              </a:pathLst>
            </a:custGeom>
            <a:solidFill>
              <a:srgbClr val="C6F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66970" y="2214879"/>
              <a:ext cx="482600" cy="483870"/>
            </a:xfrm>
            <a:custGeom>
              <a:avLst/>
              <a:gdLst/>
              <a:ahLst/>
              <a:cxnLst/>
              <a:rect l="l" t="t" r="r" b="b"/>
              <a:pathLst>
                <a:path w="482600" h="483869">
                  <a:moveTo>
                    <a:pt x="3810" y="154952"/>
                  </a:moveTo>
                  <a:lnTo>
                    <a:pt x="0" y="166370"/>
                  </a:lnTo>
                  <a:lnTo>
                    <a:pt x="0" y="320040"/>
                  </a:lnTo>
                  <a:lnTo>
                    <a:pt x="3810" y="331470"/>
                  </a:lnTo>
                  <a:lnTo>
                    <a:pt x="3810" y="154952"/>
                  </a:lnTo>
                  <a:close/>
                </a:path>
                <a:path w="482600" h="483869">
                  <a:moveTo>
                    <a:pt x="319506" y="2540"/>
                  </a:moveTo>
                  <a:lnTo>
                    <a:pt x="313258" y="2540"/>
                  </a:lnTo>
                  <a:lnTo>
                    <a:pt x="313258" y="0"/>
                  </a:lnTo>
                  <a:lnTo>
                    <a:pt x="169113" y="0"/>
                  </a:lnTo>
                  <a:lnTo>
                    <a:pt x="169113" y="2540"/>
                  </a:lnTo>
                  <a:lnTo>
                    <a:pt x="163080" y="2540"/>
                  </a:lnTo>
                  <a:lnTo>
                    <a:pt x="163080" y="3810"/>
                  </a:lnTo>
                  <a:lnTo>
                    <a:pt x="319506" y="3810"/>
                  </a:lnTo>
                  <a:lnTo>
                    <a:pt x="319506" y="2540"/>
                  </a:lnTo>
                  <a:close/>
                </a:path>
                <a:path w="482600" h="483869">
                  <a:moveTo>
                    <a:pt x="329565" y="480060"/>
                  </a:moveTo>
                  <a:lnTo>
                    <a:pt x="153035" y="480060"/>
                  </a:lnTo>
                  <a:lnTo>
                    <a:pt x="165100" y="483870"/>
                  </a:lnTo>
                  <a:lnTo>
                    <a:pt x="317500" y="483870"/>
                  </a:lnTo>
                  <a:lnTo>
                    <a:pt x="329565" y="480060"/>
                  </a:lnTo>
                  <a:close/>
                </a:path>
                <a:path w="482600" h="483869">
                  <a:moveTo>
                    <a:pt x="482600" y="166370"/>
                  </a:moveTo>
                  <a:lnTo>
                    <a:pt x="480060" y="159842"/>
                  </a:lnTo>
                  <a:lnTo>
                    <a:pt x="480060" y="326580"/>
                  </a:lnTo>
                  <a:lnTo>
                    <a:pt x="482600" y="320040"/>
                  </a:lnTo>
                  <a:lnTo>
                    <a:pt x="482600" y="166370"/>
                  </a:lnTo>
                  <a:close/>
                </a:path>
              </a:pathLst>
            </a:custGeom>
            <a:solidFill>
              <a:srgbClr val="C3F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70780" y="2218689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540" y="143510"/>
                  </a:moveTo>
                  <a:lnTo>
                    <a:pt x="0" y="151142"/>
                  </a:lnTo>
                  <a:lnTo>
                    <a:pt x="0" y="327660"/>
                  </a:lnTo>
                  <a:lnTo>
                    <a:pt x="2540" y="335292"/>
                  </a:lnTo>
                  <a:lnTo>
                    <a:pt x="2540" y="143510"/>
                  </a:lnTo>
                  <a:close/>
                </a:path>
                <a:path w="476250" h="476250">
                  <a:moveTo>
                    <a:pt x="329768" y="3810"/>
                  </a:moveTo>
                  <a:lnTo>
                    <a:pt x="317703" y="0"/>
                  </a:lnTo>
                  <a:lnTo>
                    <a:pt x="157264" y="0"/>
                  </a:lnTo>
                  <a:lnTo>
                    <a:pt x="145199" y="3810"/>
                  </a:lnTo>
                  <a:lnTo>
                    <a:pt x="329768" y="3810"/>
                  </a:lnTo>
                  <a:close/>
                </a:path>
                <a:path w="476250" h="476250">
                  <a:moveTo>
                    <a:pt x="337820" y="472440"/>
                  </a:moveTo>
                  <a:lnTo>
                    <a:pt x="137160" y="472440"/>
                  </a:lnTo>
                  <a:lnTo>
                    <a:pt x="149225" y="476250"/>
                  </a:lnTo>
                  <a:lnTo>
                    <a:pt x="325755" y="476250"/>
                  </a:lnTo>
                  <a:lnTo>
                    <a:pt x="337820" y="472440"/>
                  </a:lnTo>
                  <a:close/>
                </a:path>
                <a:path w="476250" h="476250">
                  <a:moveTo>
                    <a:pt x="476250" y="156032"/>
                  </a:moveTo>
                  <a:lnTo>
                    <a:pt x="472440" y="146240"/>
                  </a:lnTo>
                  <a:lnTo>
                    <a:pt x="472440" y="332562"/>
                  </a:lnTo>
                  <a:lnTo>
                    <a:pt x="476250" y="322770"/>
                  </a:lnTo>
                  <a:lnTo>
                    <a:pt x="476250" y="156032"/>
                  </a:lnTo>
                  <a:close/>
                </a:path>
              </a:pathLst>
            </a:custGeom>
            <a:solidFill>
              <a:srgbClr val="C0F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3320" y="2222499"/>
              <a:ext cx="469900" cy="468630"/>
            </a:xfrm>
            <a:custGeom>
              <a:avLst/>
              <a:gdLst/>
              <a:ahLst/>
              <a:cxnLst/>
              <a:rect l="l" t="t" r="r" b="b"/>
              <a:pathLst>
                <a:path w="469900" h="468630">
                  <a:moveTo>
                    <a:pt x="340077" y="466089"/>
                  </a:moveTo>
                  <a:lnTo>
                    <a:pt x="129822" y="466089"/>
                  </a:lnTo>
                  <a:lnTo>
                    <a:pt x="134619" y="468629"/>
                  </a:lnTo>
                  <a:lnTo>
                    <a:pt x="335279" y="468629"/>
                  </a:lnTo>
                  <a:lnTo>
                    <a:pt x="340077" y="466089"/>
                  </a:lnTo>
                  <a:close/>
                </a:path>
                <a:path w="469900" h="468630">
                  <a:moveTo>
                    <a:pt x="3809" y="130175"/>
                  </a:moveTo>
                  <a:lnTo>
                    <a:pt x="1269" y="135889"/>
                  </a:lnTo>
                  <a:lnTo>
                    <a:pt x="0" y="139699"/>
                  </a:lnTo>
                  <a:lnTo>
                    <a:pt x="0" y="331470"/>
                  </a:lnTo>
                  <a:lnTo>
                    <a:pt x="1269" y="335279"/>
                  </a:lnTo>
                  <a:lnTo>
                    <a:pt x="3809" y="340994"/>
                  </a:lnTo>
                  <a:lnTo>
                    <a:pt x="3809" y="130175"/>
                  </a:lnTo>
                  <a:close/>
                </a:path>
                <a:path w="469900" h="468630">
                  <a:moveTo>
                    <a:pt x="466089" y="133032"/>
                  </a:moveTo>
                  <a:lnTo>
                    <a:pt x="466089" y="338137"/>
                  </a:lnTo>
                  <a:lnTo>
                    <a:pt x="467359" y="335279"/>
                  </a:lnTo>
                  <a:lnTo>
                    <a:pt x="469900" y="328748"/>
                  </a:lnTo>
                  <a:lnTo>
                    <a:pt x="469900" y="142421"/>
                  </a:lnTo>
                  <a:lnTo>
                    <a:pt x="467359" y="135889"/>
                  </a:lnTo>
                  <a:lnTo>
                    <a:pt x="466089" y="133032"/>
                  </a:lnTo>
                  <a:close/>
                </a:path>
                <a:path w="469900" h="468630">
                  <a:moveTo>
                    <a:pt x="327236" y="0"/>
                  </a:moveTo>
                  <a:lnTo>
                    <a:pt x="142663" y="0"/>
                  </a:lnTo>
                  <a:lnTo>
                    <a:pt x="134619" y="2539"/>
                  </a:lnTo>
                  <a:lnTo>
                    <a:pt x="131921" y="3810"/>
                  </a:lnTo>
                  <a:lnTo>
                    <a:pt x="337978" y="3810"/>
                  </a:lnTo>
                  <a:lnTo>
                    <a:pt x="335279" y="2539"/>
                  </a:lnTo>
                  <a:lnTo>
                    <a:pt x="327236" y="0"/>
                  </a:lnTo>
                  <a:close/>
                </a:path>
              </a:pathLst>
            </a:custGeom>
            <a:solidFill>
              <a:srgbClr val="BDF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7130" y="2226309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80">
                  <a:moveTo>
                    <a:pt x="3810" y="117792"/>
                  </a:moveTo>
                  <a:lnTo>
                    <a:pt x="0" y="126365"/>
                  </a:lnTo>
                  <a:lnTo>
                    <a:pt x="0" y="337185"/>
                  </a:lnTo>
                  <a:lnTo>
                    <a:pt x="3810" y="345757"/>
                  </a:lnTo>
                  <a:lnTo>
                    <a:pt x="3810" y="117792"/>
                  </a:lnTo>
                  <a:close/>
                </a:path>
                <a:path w="462279" h="462280">
                  <a:moveTo>
                    <a:pt x="342265" y="3810"/>
                  </a:moveTo>
                  <a:lnTo>
                    <a:pt x="334162" y="0"/>
                  </a:lnTo>
                  <a:lnTo>
                    <a:pt x="128104" y="0"/>
                  </a:lnTo>
                  <a:lnTo>
                    <a:pt x="120002" y="3810"/>
                  </a:lnTo>
                  <a:lnTo>
                    <a:pt x="342265" y="3810"/>
                  </a:lnTo>
                  <a:close/>
                </a:path>
                <a:path w="462279" h="462280">
                  <a:moveTo>
                    <a:pt x="343458" y="458470"/>
                  </a:moveTo>
                  <a:lnTo>
                    <a:pt x="118808" y="458470"/>
                  </a:lnTo>
                  <a:lnTo>
                    <a:pt x="126009" y="462280"/>
                  </a:lnTo>
                  <a:lnTo>
                    <a:pt x="336257" y="462280"/>
                  </a:lnTo>
                  <a:lnTo>
                    <a:pt x="343458" y="458470"/>
                  </a:lnTo>
                  <a:close/>
                </a:path>
                <a:path w="462279" h="462280">
                  <a:moveTo>
                    <a:pt x="462280" y="129222"/>
                  </a:moveTo>
                  <a:lnTo>
                    <a:pt x="458470" y="120650"/>
                  </a:lnTo>
                  <a:lnTo>
                    <a:pt x="458470" y="342900"/>
                  </a:lnTo>
                  <a:lnTo>
                    <a:pt x="462280" y="334327"/>
                  </a:lnTo>
                  <a:lnTo>
                    <a:pt x="462280" y="129222"/>
                  </a:lnTo>
                  <a:close/>
                </a:path>
              </a:pathLst>
            </a:custGeom>
            <a:solidFill>
              <a:srgbClr val="BAF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0940" y="2230119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3810" y="105410"/>
                  </a:moveTo>
                  <a:lnTo>
                    <a:pt x="0" y="113982"/>
                  </a:lnTo>
                  <a:lnTo>
                    <a:pt x="0" y="341947"/>
                  </a:lnTo>
                  <a:lnTo>
                    <a:pt x="3810" y="350520"/>
                  </a:lnTo>
                  <a:lnTo>
                    <a:pt x="3810" y="105410"/>
                  </a:lnTo>
                  <a:close/>
                </a:path>
                <a:path w="454660" h="454660">
                  <a:moveTo>
                    <a:pt x="346544" y="3810"/>
                  </a:moveTo>
                  <a:lnTo>
                    <a:pt x="338455" y="0"/>
                  </a:lnTo>
                  <a:lnTo>
                    <a:pt x="116192" y="0"/>
                  </a:lnTo>
                  <a:lnTo>
                    <a:pt x="108102" y="3810"/>
                  </a:lnTo>
                  <a:lnTo>
                    <a:pt x="346544" y="3810"/>
                  </a:lnTo>
                  <a:close/>
                </a:path>
                <a:path w="454660" h="454660">
                  <a:moveTo>
                    <a:pt x="346849" y="450850"/>
                  </a:moveTo>
                  <a:lnTo>
                    <a:pt x="107797" y="450850"/>
                  </a:lnTo>
                  <a:lnTo>
                    <a:pt x="114998" y="454660"/>
                  </a:lnTo>
                  <a:lnTo>
                    <a:pt x="339648" y="454660"/>
                  </a:lnTo>
                  <a:lnTo>
                    <a:pt x="346849" y="450850"/>
                  </a:lnTo>
                  <a:close/>
                </a:path>
                <a:path w="454660" h="454660">
                  <a:moveTo>
                    <a:pt x="454660" y="116840"/>
                  </a:moveTo>
                  <a:lnTo>
                    <a:pt x="450850" y="108267"/>
                  </a:lnTo>
                  <a:lnTo>
                    <a:pt x="450850" y="347675"/>
                  </a:lnTo>
                  <a:lnTo>
                    <a:pt x="454660" y="339090"/>
                  </a:lnTo>
                  <a:lnTo>
                    <a:pt x="454660" y="116840"/>
                  </a:lnTo>
                  <a:close/>
                </a:path>
              </a:pathLst>
            </a:custGeom>
            <a:solidFill>
              <a:srgbClr val="B7F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84750" y="2233929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39" h="447039">
                  <a:moveTo>
                    <a:pt x="349503" y="443230"/>
                  </a:moveTo>
                  <a:lnTo>
                    <a:pt x="97282" y="443230"/>
                  </a:lnTo>
                  <a:lnTo>
                    <a:pt x="101600" y="445770"/>
                  </a:lnTo>
                  <a:lnTo>
                    <a:pt x="103998" y="447040"/>
                  </a:lnTo>
                  <a:lnTo>
                    <a:pt x="343041" y="447040"/>
                  </a:lnTo>
                  <a:lnTo>
                    <a:pt x="345439" y="445770"/>
                  </a:lnTo>
                  <a:lnTo>
                    <a:pt x="349503" y="443230"/>
                  </a:lnTo>
                  <a:close/>
                </a:path>
                <a:path w="447039" h="447039">
                  <a:moveTo>
                    <a:pt x="3810" y="95503"/>
                  </a:moveTo>
                  <a:lnTo>
                    <a:pt x="0" y="101600"/>
                  </a:lnTo>
                  <a:lnTo>
                    <a:pt x="0" y="346710"/>
                  </a:lnTo>
                  <a:lnTo>
                    <a:pt x="3810" y="352806"/>
                  </a:lnTo>
                  <a:lnTo>
                    <a:pt x="3810" y="95503"/>
                  </a:lnTo>
                  <a:close/>
                </a:path>
                <a:path w="447039" h="447039">
                  <a:moveTo>
                    <a:pt x="443229" y="97535"/>
                  </a:moveTo>
                  <a:lnTo>
                    <a:pt x="443229" y="350774"/>
                  </a:lnTo>
                  <a:lnTo>
                    <a:pt x="445770" y="346710"/>
                  </a:lnTo>
                  <a:lnTo>
                    <a:pt x="447039" y="343852"/>
                  </a:lnTo>
                  <a:lnTo>
                    <a:pt x="447039" y="104457"/>
                  </a:lnTo>
                  <a:lnTo>
                    <a:pt x="445770" y="101600"/>
                  </a:lnTo>
                  <a:lnTo>
                    <a:pt x="443229" y="97535"/>
                  </a:lnTo>
                  <a:close/>
                </a:path>
                <a:path w="447039" h="447039">
                  <a:moveTo>
                    <a:pt x="342741" y="0"/>
                  </a:moveTo>
                  <a:lnTo>
                    <a:pt x="104298" y="0"/>
                  </a:lnTo>
                  <a:lnTo>
                    <a:pt x="101600" y="1270"/>
                  </a:lnTo>
                  <a:lnTo>
                    <a:pt x="99440" y="2540"/>
                  </a:lnTo>
                  <a:lnTo>
                    <a:pt x="347472" y="2540"/>
                  </a:lnTo>
                  <a:lnTo>
                    <a:pt x="345439" y="1270"/>
                  </a:lnTo>
                  <a:lnTo>
                    <a:pt x="342741" y="0"/>
                  </a:lnTo>
                  <a:close/>
                </a:path>
              </a:pathLst>
            </a:custGeom>
            <a:solidFill>
              <a:srgbClr val="B4F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88560" y="2236469"/>
              <a:ext cx="439420" cy="440690"/>
            </a:xfrm>
            <a:custGeom>
              <a:avLst/>
              <a:gdLst/>
              <a:ahLst/>
              <a:cxnLst/>
              <a:rect l="l" t="t" r="r" b="b"/>
              <a:pathLst>
                <a:path w="439420" h="440689">
                  <a:moveTo>
                    <a:pt x="3810" y="86868"/>
                  </a:moveTo>
                  <a:lnTo>
                    <a:pt x="0" y="92964"/>
                  </a:lnTo>
                  <a:lnTo>
                    <a:pt x="0" y="350266"/>
                  </a:lnTo>
                  <a:lnTo>
                    <a:pt x="3810" y="356362"/>
                  </a:lnTo>
                  <a:lnTo>
                    <a:pt x="3810" y="86868"/>
                  </a:lnTo>
                  <a:close/>
                </a:path>
                <a:path w="439420" h="440689">
                  <a:moveTo>
                    <a:pt x="349758" y="3810"/>
                  </a:moveTo>
                  <a:lnTo>
                    <a:pt x="343662" y="0"/>
                  </a:lnTo>
                  <a:lnTo>
                    <a:pt x="95631" y="0"/>
                  </a:lnTo>
                  <a:lnTo>
                    <a:pt x="89154" y="3810"/>
                  </a:lnTo>
                  <a:lnTo>
                    <a:pt x="349758" y="3810"/>
                  </a:lnTo>
                  <a:close/>
                </a:path>
                <a:path w="439420" h="440689">
                  <a:moveTo>
                    <a:pt x="351790" y="436880"/>
                  </a:moveTo>
                  <a:lnTo>
                    <a:pt x="86995" y="436880"/>
                  </a:lnTo>
                  <a:lnTo>
                    <a:pt x="93472" y="440690"/>
                  </a:lnTo>
                  <a:lnTo>
                    <a:pt x="345694" y="440690"/>
                  </a:lnTo>
                  <a:lnTo>
                    <a:pt x="351790" y="436880"/>
                  </a:lnTo>
                  <a:close/>
                </a:path>
                <a:path w="439420" h="440689">
                  <a:moveTo>
                    <a:pt x="439420" y="94996"/>
                  </a:moveTo>
                  <a:lnTo>
                    <a:pt x="436880" y="90932"/>
                  </a:lnTo>
                  <a:lnTo>
                    <a:pt x="436880" y="352310"/>
                  </a:lnTo>
                  <a:lnTo>
                    <a:pt x="439420" y="348246"/>
                  </a:lnTo>
                  <a:lnTo>
                    <a:pt x="439420" y="94996"/>
                  </a:lnTo>
                  <a:close/>
                </a:path>
              </a:pathLst>
            </a:custGeom>
            <a:solidFill>
              <a:srgbClr val="B1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92370" y="2240279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540" y="78994"/>
                  </a:moveTo>
                  <a:lnTo>
                    <a:pt x="0" y="83058"/>
                  </a:lnTo>
                  <a:lnTo>
                    <a:pt x="0" y="352552"/>
                  </a:lnTo>
                  <a:lnTo>
                    <a:pt x="2540" y="356616"/>
                  </a:lnTo>
                  <a:lnTo>
                    <a:pt x="2540" y="78994"/>
                  </a:lnTo>
                  <a:close/>
                </a:path>
                <a:path w="433070" h="433069">
                  <a:moveTo>
                    <a:pt x="352044" y="3810"/>
                  </a:moveTo>
                  <a:lnTo>
                    <a:pt x="345948" y="0"/>
                  </a:lnTo>
                  <a:lnTo>
                    <a:pt x="85344" y="0"/>
                  </a:lnTo>
                  <a:lnTo>
                    <a:pt x="78867" y="3810"/>
                  </a:lnTo>
                  <a:lnTo>
                    <a:pt x="352044" y="3810"/>
                  </a:lnTo>
                  <a:close/>
                </a:path>
                <a:path w="433070" h="433069">
                  <a:moveTo>
                    <a:pt x="354076" y="429260"/>
                  </a:moveTo>
                  <a:lnTo>
                    <a:pt x="76708" y="429260"/>
                  </a:lnTo>
                  <a:lnTo>
                    <a:pt x="83185" y="433070"/>
                  </a:lnTo>
                  <a:lnTo>
                    <a:pt x="347980" y="433070"/>
                  </a:lnTo>
                  <a:lnTo>
                    <a:pt x="354076" y="429260"/>
                  </a:lnTo>
                  <a:close/>
                </a:path>
                <a:path w="433070" h="433069">
                  <a:moveTo>
                    <a:pt x="433070" y="87122"/>
                  </a:moveTo>
                  <a:lnTo>
                    <a:pt x="429260" y="81026"/>
                  </a:lnTo>
                  <a:lnTo>
                    <a:pt x="429260" y="354596"/>
                  </a:lnTo>
                  <a:lnTo>
                    <a:pt x="433070" y="348500"/>
                  </a:lnTo>
                  <a:lnTo>
                    <a:pt x="433070" y="87122"/>
                  </a:lnTo>
                  <a:close/>
                </a:path>
              </a:pathLst>
            </a:custGeom>
            <a:solidFill>
              <a:srgbClr val="AEE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94910" y="2244089"/>
              <a:ext cx="426720" cy="425450"/>
            </a:xfrm>
            <a:custGeom>
              <a:avLst/>
              <a:gdLst/>
              <a:ahLst/>
              <a:cxnLst/>
              <a:rect l="l" t="t" r="r" b="b"/>
              <a:pathLst>
                <a:path w="426720" h="425450">
                  <a:moveTo>
                    <a:pt x="355600" y="422910"/>
                  </a:moveTo>
                  <a:lnTo>
                    <a:pt x="69850" y="422910"/>
                  </a:lnTo>
                  <a:lnTo>
                    <a:pt x="74167" y="425450"/>
                  </a:lnTo>
                  <a:lnTo>
                    <a:pt x="351536" y="425450"/>
                  </a:lnTo>
                  <a:lnTo>
                    <a:pt x="355600" y="422910"/>
                  </a:lnTo>
                  <a:close/>
                </a:path>
                <a:path w="426720" h="425450">
                  <a:moveTo>
                    <a:pt x="3810" y="69388"/>
                  </a:moveTo>
                  <a:lnTo>
                    <a:pt x="2539" y="71120"/>
                  </a:lnTo>
                  <a:lnTo>
                    <a:pt x="0" y="75184"/>
                  </a:lnTo>
                  <a:lnTo>
                    <a:pt x="0" y="352806"/>
                  </a:lnTo>
                  <a:lnTo>
                    <a:pt x="2539" y="356870"/>
                  </a:lnTo>
                  <a:lnTo>
                    <a:pt x="3810" y="358601"/>
                  </a:lnTo>
                  <a:lnTo>
                    <a:pt x="3810" y="69388"/>
                  </a:lnTo>
                  <a:close/>
                </a:path>
                <a:path w="426720" h="425450">
                  <a:moveTo>
                    <a:pt x="422910" y="71120"/>
                  </a:moveTo>
                  <a:lnTo>
                    <a:pt x="422910" y="356870"/>
                  </a:lnTo>
                  <a:lnTo>
                    <a:pt x="426719" y="350774"/>
                  </a:lnTo>
                  <a:lnTo>
                    <a:pt x="426719" y="77215"/>
                  </a:lnTo>
                  <a:lnTo>
                    <a:pt x="422910" y="71120"/>
                  </a:lnTo>
                  <a:close/>
                </a:path>
                <a:path w="426720" h="425450">
                  <a:moveTo>
                    <a:pt x="349503" y="0"/>
                  </a:moveTo>
                  <a:lnTo>
                    <a:pt x="76326" y="0"/>
                  </a:lnTo>
                  <a:lnTo>
                    <a:pt x="69850" y="3810"/>
                  </a:lnTo>
                  <a:lnTo>
                    <a:pt x="355600" y="3810"/>
                  </a:lnTo>
                  <a:lnTo>
                    <a:pt x="349503" y="0"/>
                  </a:lnTo>
                  <a:close/>
                </a:path>
              </a:pathLst>
            </a:custGeom>
            <a:solidFill>
              <a:srgbClr val="ABE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98720" y="2247899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3810" y="60388"/>
                  </a:moveTo>
                  <a:lnTo>
                    <a:pt x="0" y="65582"/>
                  </a:lnTo>
                  <a:lnTo>
                    <a:pt x="0" y="354799"/>
                  </a:lnTo>
                  <a:lnTo>
                    <a:pt x="3810" y="359994"/>
                  </a:lnTo>
                  <a:lnTo>
                    <a:pt x="3810" y="60388"/>
                  </a:lnTo>
                  <a:close/>
                </a:path>
                <a:path w="419100" h="419100">
                  <a:moveTo>
                    <a:pt x="357505" y="415290"/>
                  </a:moveTo>
                  <a:lnTo>
                    <a:pt x="60325" y="415290"/>
                  </a:lnTo>
                  <a:lnTo>
                    <a:pt x="66040" y="419100"/>
                  </a:lnTo>
                  <a:lnTo>
                    <a:pt x="351790" y="419100"/>
                  </a:lnTo>
                  <a:lnTo>
                    <a:pt x="357505" y="415290"/>
                  </a:lnTo>
                  <a:close/>
                </a:path>
                <a:path w="419100" h="419100">
                  <a:moveTo>
                    <a:pt x="357505" y="3810"/>
                  </a:moveTo>
                  <a:lnTo>
                    <a:pt x="351790" y="0"/>
                  </a:lnTo>
                  <a:lnTo>
                    <a:pt x="66040" y="0"/>
                  </a:lnTo>
                  <a:lnTo>
                    <a:pt x="60325" y="3810"/>
                  </a:lnTo>
                  <a:lnTo>
                    <a:pt x="357505" y="3810"/>
                  </a:lnTo>
                  <a:close/>
                </a:path>
                <a:path w="419100" h="419100">
                  <a:moveTo>
                    <a:pt x="419100" y="67310"/>
                  </a:moveTo>
                  <a:lnTo>
                    <a:pt x="415290" y="62115"/>
                  </a:lnTo>
                  <a:lnTo>
                    <a:pt x="415290" y="358267"/>
                  </a:lnTo>
                  <a:lnTo>
                    <a:pt x="419100" y="353060"/>
                  </a:lnTo>
                  <a:lnTo>
                    <a:pt x="419100" y="67310"/>
                  </a:lnTo>
                  <a:close/>
                </a:path>
              </a:pathLst>
            </a:custGeom>
            <a:solidFill>
              <a:srgbClr val="A9E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02530" y="2251709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3810" y="51384"/>
                  </a:moveTo>
                  <a:lnTo>
                    <a:pt x="0" y="56578"/>
                  </a:lnTo>
                  <a:lnTo>
                    <a:pt x="0" y="356184"/>
                  </a:lnTo>
                  <a:lnTo>
                    <a:pt x="3810" y="361378"/>
                  </a:lnTo>
                  <a:lnTo>
                    <a:pt x="3810" y="51384"/>
                  </a:lnTo>
                  <a:close/>
                </a:path>
                <a:path w="411479" h="411480">
                  <a:moveTo>
                    <a:pt x="359410" y="407670"/>
                  </a:moveTo>
                  <a:lnTo>
                    <a:pt x="50800" y="407670"/>
                  </a:lnTo>
                  <a:lnTo>
                    <a:pt x="56515" y="411480"/>
                  </a:lnTo>
                  <a:lnTo>
                    <a:pt x="353695" y="411480"/>
                  </a:lnTo>
                  <a:lnTo>
                    <a:pt x="359410" y="407670"/>
                  </a:lnTo>
                  <a:close/>
                </a:path>
                <a:path w="411479" h="411480">
                  <a:moveTo>
                    <a:pt x="359410" y="3810"/>
                  </a:moveTo>
                  <a:lnTo>
                    <a:pt x="353695" y="0"/>
                  </a:lnTo>
                  <a:lnTo>
                    <a:pt x="56515" y="0"/>
                  </a:lnTo>
                  <a:lnTo>
                    <a:pt x="50800" y="3810"/>
                  </a:lnTo>
                  <a:lnTo>
                    <a:pt x="359410" y="3810"/>
                  </a:lnTo>
                  <a:close/>
                </a:path>
                <a:path w="411479" h="411480">
                  <a:moveTo>
                    <a:pt x="411480" y="58305"/>
                  </a:moveTo>
                  <a:lnTo>
                    <a:pt x="407670" y="53111"/>
                  </a:lnTo>
                  <a:lnTo>
                    <a:pt x="407670" y="359651"/>
                  </a:lnTo>
                  <a:lnTo>
                    <a:pt x="411480" y="354457"/>
                  </a:lnTo>
                  <a:lnTo>
                    <a:pt x="411480" y="58305"/>
                  </a:lnTo>
                  <a:close/>
                </a:path>
              </a:pathLst>
            </a:custGeom>
            <a:solidFill>
              <a:srgbClr val="A6E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06340" y="2255519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3810" y="42379"/>
                  </a:moveTo>
                  <a:lnTo>
                    <a:pt x="0" y="47574"/>
                  </a:lnTo>
                  <a:lnTo>
                    <a:pt x="0" y="357568"/>
                  </a:lnTo>
                  <a:lnTo>
                    <a:pt x="3810" y="362762"/>
                  </a:lnTo>
                  <a:lnTo>
                    <a:pt x="3810" y="42379"/>
                  </a:lnTo>
                  <a:close/>
                </a:path>
                <a:path w="403860" h="403860">
                  <a:moveTo>
                    <a:pt x="359410" y="2540"/>
                  </a:moveTo>
                  <a:lnTo>
                    <a:pt x="355600" y="0"/>
                  </a:lnTo>
                  <a:lnTo>
                    <a:pt x="46990" y="0"/>
                  </a:lnTo>
                  <a:lnTo>
                    <a:pt x="43180" y="2540"/>
                  </a:lnTo>
                  <a:lnTo>
                    <a:pt x="359410" y="2540"/>
                  </a:lnTo>
                  <a:close/>
                </a:path>
                <a:path w="403860" h="403860">
                  <a:moveTo>
                    <a:pt x="361315" y="400050"/>
                  </a:moveTo>
                  <a:lnTo>
                    <a:pt x="41275" y="400050"/>
                  </a:lnTo>
                  <a:lnTo>
                    <a:pt x="46990" y="403860"/>
                  </a:lnTo>
                  <a:lnTo>
                    <a:pt x="355600" y="403860"/>
                  </a:lnTo>
                  <a:lnTo>
                    <a:pt x="361315" y="400050"/>
                  </a:lnTo>
                  <a:close/>
                </a:path>
                <a:path w="403860" h="403860">
                  <a:moveTo>
                    <a:pt x="403860" y="49301"/>
                  </a:moveTo>
                  <a:lnTo>
                    <a:pt x="400050" y="44107"/>
                  </a:lnTo>
                  <a:lnTo>
                    <a:pt x="400050" y="361035"/>
                  </a:lnTo>
                  <a:lnTo>
                    <a:pt x="403860" y="355841"/>
                  </a:lnTo>
                  <a:lnTo>
                    <a:pt x="403860" y="49301"/>
                  </a:lnTo>
                  <a:close/>
                </a:path>
              </a:pathLst>
            </a:custGeom>
            <a:solidFill>
              <a:srgbClr val="A3E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10150" y="225805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39" h="397510">
                  <a:moveTo>
                    <a:pt x="362145" y="393700"/>
                  </a:moveTo>
                  <a:lnTo>
                    <a:pt x="33020" y="393700"/>
                  </a:lnTo>
                  <a:lnTo>
                    <a:pt x="35560" y="396239"/>
                  </a:lnTo>
                  <a:lnTo>
                    <a:pt x="37465" y="397510"/>
                  </a:lnTo>
                  <a:lnTo>
                    <a:pt x="357504" y="397510"/>
                  </a:lnTo>
                  <a:lnTo>
                    <a:pt x="359410" y="396239"/>
                  </a:lnTo>
                  <a:lnTo>
                    <a:pt x="362145" y="393700"/>
                  </a:lnTo>
                  <a:close/>
                </a:path>
                <a:path w="396239" h="397510">
                  <a:moveTo>
                    <a:pt x="3810" y="35560"/>
                  </a:moveTo>
                  <a:lnTo>
                    <a:pt x="1270" y="38100"/>
                  </a:lnTo>
                  <a:lnTo>
                    <a:pt x="0" y="39831"/>
                  </a:lnTo>
                  <a:lnTo>
                    <a:pt x="0" y="360218"/>
                  </a:lnTo>
                  <a:lnTo>
                    <a:pt x="1270" y="361950"/>
                  </a:lnTo>
                  <a:lnTo>
                    <a:pt x="3810" y="364489"/>
                  </a:lnTo>
                  <a:lnTo>
                    <a:pt x="3810" y="35560"/>
                  </a:lnTo>
                  <a:close/>
                </a:path>
                <a:path w="396239" h="397510">
                  <a:moveTo>
                    <a:pt x="393700" y="38100"/>
                  </a:moveTo>
                  <a:lnTo>
                    <a:pt x="393700" y="361950"/>
                  </a:lnTo>
                  <a:lnTo>
                    <a:pt x="396239" y="358486"/>
                  </a:lnTo>
                  <a:lnTo>
                    <a:pt x="396239" y="41563"/>
                  </a:lnTo>
                  <a:lnTo>
                    <a:pt x="393700" y="38100"/>
                  </a:lnTo>
                  <a:close/>
                </a:path>
                <a:path w="396239" h="397510">
                  <a:moveTo>
                    <a:pt x="355600" y="0"/>
                  </a:moveTo>
                  <a:lnTo>
                    <a:pt x="39370" y="0"/>
                  </a:lnTo>
                  <a:lnTo>
                    <a:pt x="35560" y="2539"/>
                  </a:lnTo>
                  <a:lnTo>
                    <a:pt x="34380" y="3810"/>
                  </a:lnTo>
                  <a:lnTo>
                    <a:pt x="360680" y="3810"/>
                  </a:lnTo>
                  <a:lnTo>
                    <a:pt x="359410" y="253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A0E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3960" y="2261869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89" h="389889">
                  <a:moveTo>
                    <a:pt x="2540" y="29222"/>
                  </a:moveTo>
                  <a:lnTo>
                    <a:pt x="0" y="31750"/>
                  </a:lnTo>
                  <a:lnTo>
                    <a:pt x="0" y="360680"/>
                  </a:lnTo>
                  <a:lnTo>
                    <a:pt x="2540" y="363220"/>
                  </a:lnTo>
                  <a:lnTo>
                    <a:pt x="2540" y="29222"/>
                  </a:lnTo>
                  <a:close/>
                </a:path>
                <a:path w="389889" h="389889">
                  <a:moveTo>
                    <a:pt x="360680" y="3810"/>
                  </a:moveTo>
                  <a:lnTo>
                    <a:pt x="356870" y="0"/>
                  </a:lnTo>
                  <a:lnTo>
                    <a:pt x="30568" y="0"/>
                  </a:lnTo>
                  <a:lnTo>
                    <a:pt x="27025" y="3810"/>
                  </a:lnTo>
                  <a:lnTo>
                    <a:pt x="360680" y="3810"/>
                  </a:lnTo>
                  <a:close/>
                </a:path>
                <a:path w="389889" h="389889">
                  <a:moveTo>
                    <a:pt x="362432" y="386080"/>
                  </a:moveTo>
                  <a:lnTo>
                    <a:pt x="25400" y="386080"/>
                  </a:lnTo>
                  <a:lnTo>
                    <a:pt x="29210" y="389890"/>
                  </a:lnTo>
                  <a:lnTo>
                    <a:pt x="358330" y="389890"/>
                  </a:lnTo>
                  <a:lnTo>
                    <a:pt x="362432" y="386080"/>
                  </a:lnTo>
                  <a:close/>
                </a:path>
                <a:path w="389889" h="389889">
                  <a:moveTo>
                    <a:pt x="389890" y="34290"/>
                  </a:moveTo>
                  <a:lnTo>
                    <a:pt x="386080" y="30187"/>
                  </a:lnTo>
                  <a:lnTo>
                    <a:pt x="386080" y="362254"/>
                  </a:lnTo>
                  <a:lnTo>
                    <a:pt x="389890" y="358140"/>
                  </a:lnTo>
                  <a:lnTo>
                    <a:pt x="389890" y="34290"/>
                  </a:lnTo>
                  <a:close/>
                </a:path>
              </a:pathLst>
            </a:custGeom>
            <a:solidFill>
              <a:srgbClr val="9DE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16500" y="2265679"/>
              <a:ext cx="383540" cy="382270"/>
            </a:xfrm>
            <a:custGeom>
              <a:avLst/>
              <a:gdLst/>
              <a:ahLst/>
              <a:cxnLst/>
              <a:rect l="l" t="t" r="r" b="b"/>
              <a:pathLst>
                <a:path w="383539" h="382269">
                  <a:moveTo>
                    <a:pt x="3810" y="21590"/>
                  </a:moveTo>
                  <a:lnTo>
                    <a:pt x="0" y="25412"/>
                  </a:lnTo>
                  <a:lnTo>
                    <a:pt x="0" y="359410"/>
                  </a:lnTo>
                  <a:lnTo>
                    <a:pt x="3810" y="363220"/>
                  </a:lnTo>
                  <a:lnTo>
                    <a:pt x="3810" y="21590"/>
                  </a:lnTo>
                  <a:close/>
                </a:path>
                <a:path w="383539" h="382269">
                  <a:moveTo>
                    <a:pt x="361950" y="3810"/>
                  </a:moveTo>
                  <a:lnTo>
                    <a:pt x="358140" y="0"/>
                  </a:lnTo>
                  <a:lnTo>
                    <a:pt x="24485" y="0"/>
                  </a:lnTo>
                  <a:lnTo>
                    <a:pt x="20955" y="3810"/>
                  </a:lnTo>
                  <a:lnTo>
                    <a:pt x="361950" y="3810"/>
                  </a:lnTo>
                  <a:close/>
                </a:path>
                <a:path w="383539" h="382269">
                  <a:moveTo>
                    <a:pt x="362623" y="379730"/>
                  </a:moveTo>
                  <a:lnTo>
                    <a:pt x="20320" y="379730"/>
                  </a:lnTo>
                  <a:lnTo>
                    <a:pt x="22860" y="382270"/>
                  </a:lnTo>
                  <a:lnTo>
                    <a:pt x="359892" y="382270"/>
                  </a:lnTo>
                  <a:lnTo>
                    <a:pt x="362623" y="379730"/>
                  </a:lnTo>
                  <a:close/>
                </a:path>
                <a:path w="383539" h="382269">
                  <a:moveTo>
                    <a:pt x="383540" y="26377"/>
                  </a:moveTo>
                  <a:lnTo>
                    <a:pt x="379730" y="22275"/>
                  </a:lnTo>
                  <a:lnTo>
                    <a:pt x="379730" y="362546"/>
                  </a:lnTo>
                  <a:lnTo>
                    <a:pt x="383540" y="358444"/>
                  </a:lnTo>
                  <a:lnTo>
                    <a:pt x="383540" y="26377"/>
                  </a:lnTo>
                  <a:close/>
                </a:path>
              </a:pathLst>
            </a:custGeom>
            <a:solidFill>
              <a:srgbClr val="9AE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20310" y="2269489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19">
                  <a:moveTo>
                    <a:pt x="3810" y="13970"/>
                  </a:moveTo>
                  <a:lnTo>
                    <a:pt x="0" y="17780"/>
                  </a:lnTo>
                  <a:lnTo>
                    <a:pt x="0" y="359410"/>
                  </a:lnTo>
                  <a:lnTo>
                    <a:pt x="3810" y="363220"/>
                  </a:lnTo>
                  <a:lnTo>
                    <a:pt x="3810" y="13970"/>
                  </a:lnTo>
                  <a:close/>
                </a:path>
                <a:path w="375920" h="375919">
                  <a:moveTo>
                    <a:pt x="361950" y="3810"/>
                  </a:moveTo>
                  <a:lnTo>
                    <a:pt x="358140" y="0"/>
                  </a:lnTo>
                  <a:lnTo>
                    <a:pt x="17145" y="0"/>
                  </a:lnTo>
                  <a:lnTo>
                    <a:pt x="13601" y="3810"/>
                  </a:lnTo>
                  <a:lnTo>
                    <a:pt x="361950" y="3810"/>
                  </a:lnTo>
                  <a:close/>
                </a:path>
                <a:path w="375920" h="375919">
                  <a:moveTo>
                    <a:pt x="362915" y="372110"/>
                  </a:moveTo>
                  <a:lnTo>
                    <a:pt x="12700" y="372110"/>
                  </a:lnTo>
                  <a:lnTo>
                    <a:pt x="16510" y="375920"/>
                  </a:lnTo>
                  <a:lnTo>
                    <a:pt x="358813" y="375920"/>
                  </a:lnTo>
                  <a:lnTo>
                    <a:pt x="362915" y="372110"/>
                  </a:lnTo>
                  <a:close/>
                </a:path>
                <a:path w="375920" h="375919">
                  <a:moveTo>
                    <a:pt x="375920" y="18465"/>
                  </a:moveTo>
                  <a:lnTo>
                    <a:pt x="372110" y="14363"/>
                  </a:lnTo>
                  <a:lnTo>
                    <a:pt x="372110" y="362839"/>
                  </a:lnTo>
                  <a:lnTo>
                    <a:pt x="375920" y="358736"/>
                  </a:lnTo>
                  <a:lnTo>
                    <a:pt x="375920" y="18465"/>
                  </a:lnTo>
                  <a:close/>
                </a:path>
              </a:pathLst>
            </a:custGeom>
            <a:solidFill>
              <a:srgbClr val="97D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24120" y="2273299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3810" y="6350"/>
                  </a:moveTo>
                  <a:lnTo>
                    <a:pt x="0" y="10160"/>
                  </a:lnTo>
                  <a:lnTo>
                    <a:pt x="0" y="359410"/>
                  </a:lnTo>
                  <a:lnTo>
                    <a:pt x="3810" y="363220"/>
                  </a:lnTo>
                  <a:lnTo>
                    <a:pt x="3810" y="6350"/>
                  </a:lnTo>
                  <a:close/>
                </a:path>
                <a:path w="368300" h="368300">
                  <a:moveTo>
                    <a:pt x="361950" y="3810"/>
                  </a:moveTo>
                  <a:lnTo>
                    <a:pt x="358140" y="0"/>
                  </a:lnTo>
                  <a:lnTo>
                    <a:pt x="9791" y="0"/>
                  </a:lnTo>
                  <a:lnTo>
                    <a:pt x="6248" y="3810"/>
                  </a:lnTo>
                  <a:lnTo>
                    <a:pt x="361950" y="3810"/>
                  </a:lnTo>
                  <a:close/>
                </a:path>
                <a:path w="368300" h="368300">
                  <a:moveTo>
                    <a:pt x="363220" y="364490"/>
                  </a:moveTo>
                  <a:lnTo>
                    <a:pt x="5080" y="364490"/>
                  </a:lnTo>
                  <a:lnTo>
                    <a:pt x="8890" y="368300"/>
                  </a:lnTo>
                  <a:lnTo>
                    <a:pt x="359105" y="368300"/>
                  </a:lnTo>
                  <a:lnTo>
                    <a:pt x="363220" y="364490"/>
                  </a:lnTo>
                  <a:close/>
                </a:path>
                <a:path w="368300" h="368300">
                  <a:moveTo>
                    <a:pt x="368300" y="10553"/>
                  </a:moveTo>
                  <a:lnTo>
                    <a:pt x="364490" y="6451"/>
                  </a:lnTo>
                  <a:lnTo>
                    <a:pt x="364490" y="363131"/>
                  </a:lnTo>
                  <a:lnTo>
                    <a:pt x="368300" y="359029"/>
                  </a:lnTo>
                  <a:lnTo>
                    <a:pt x="368300" y="10553"/>
                  </a:lnTo>
                  <a:close/>
                </a:path>
              </a:pathLst>
            </a:custGeom>
            <a:solidFill>
              <a:srgbClr val="94D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27930" y="2277109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80">
                  <a:moveTo>
                    <a:pt x="360680" y="356870"/>
                  </a:moveTo>
                  <a:lnTo>
                    <a:pt x="360578" y="2540"/>
                  </a:lnTo>
                  <a:lnTo>
                    <a:pt x="359994" y="2540"/>
                  </a:lnTo>
                  <a:lnTo>
                    <a:pt x="359994" y="1270"/>
                  </a:lnTo>
                  <a:lnTo>
                    <a:pt x="358775" y="1270"/>
                  </a:lnTo>
                  <a:lnTo>
                    <a:pt x="358775" y="0"/>
                  </a:lnTo>
                  <a:lnTo>
                    <a:pt x="356870" y="0"/>
                  </a:lnTo>
                  <a:lnTo>
                    <a:pt x="356870" y="2540"/>
                  </a:lnTo>
                  <a:lnTo>
                    <a:pt x="356870" y="356870"/>
                  </a:lnTo>
                  <a:lnTo>
                    <a:pt x="3810" y="356870"/>
                  </a:lnTo>
                  <a:lnTo>
                    <a:pt x="3810" y="2540"/>
                  </a:lnTo>
                  <a:lnTo>
                    <a:pt x="356870" y="2540"/>
                  </a:lnTo>
                  <a:lnTo>
                    <a:pt x="356870" y="0"/>
                  </a:lnTo>
                  <a:lnTo>
                    <a:pt x="1854" y="0"/>
                  </a:lnTo>
                  <a:lnTo>
                    <a:pt x="1854" y="1270"/>
                  </a:lnTo>
                  <a:lnTo>
                    <a:pt x="635" y="1270"/>
                  </a:lnTo>
                  <a:lnTo>
                    <a:pt x="635" y="2540"/>
                  </a:lnTo>
                  <a:lnTo>
                    <a:pt x="0" y="2540"/>
                  </a:lnTo>
                  <a:lnTo>
                    <a:pt x="0" y="356870"/>
                  </a:lnTo>
                  <a:lnTo>
                    <a:pt x="0" y="359410"/>
                  </a:lnTo>
                  <a:lnTo>
                    <a:pt x="635" y="359410"/>
                  </a:lnTo>
                  <a:lnTo>
                    <a:pt x="635" y="360680"/>
                  </a:lnTo>
                  <a:lnTo>
                    <a:pt x="359994" y="360680"/>
                  </a:lnTo>
                  <a:lnTo>
                    <a:pt x="359994" y="359410"/>
                  </a:lnTo>
                  <a:lnTo>
                    <a:pt x="360629" y="359410"/>
                  </a:lnTo>
                  <a:lnTo>
                    <a:pt x="360629" y="356870"/>
                  </a:lnTo>
                  <a:close/>
                </a:path>
              </a:pathLst>
            </a:custGeom>
            <a:solidFill>
              <a:srgbClr val="91D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31740" y="2279649"/>
              <a:ext cx="353060" cy="354330"/>
            </a:xfrm>
            <a:custGeom>
              <a:avLst/>
              <a:gdLst/>
              <a:ahLst/>
              <a:cxnLst/>
              <a:rect l="l" t="t" r="r" b="b"/>
              <a:pathLst>
                <a:path w="353060" h="354330">
                  <a:moveTo>
                    <a:pt x="353060" y="0"/>
                  </a:moveTo>
                  <a:lnTo>
                    <a:pt x="350520" y="0"/>
                  </a:lnTo>
                  <a:lnTo>
                    <a:pt x="350520" y="3810"/>
                  </a:lnTo>
                  <a:lnTo>
                    <a:pt x="35052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350520" y="3810"/>
                  </a:lnTo>
                  <a:lnTo>
                    <a:pt x="350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353060" y="354330"/>
                  </a:lnTo>
                  <a:lnTo>
                    <a:pt x="353060" y="350520"/>
                  </a:lnTo>
                  <a:lnTo>
                    <a:pt x="353060" y="3810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8ED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5550" y="2283459"/>
              <a:ext cx="346710" cy="346710"/>
            </a:xfrm>
            <a:custGeom>
              <a:avLst/>
              <a:gdLst/>
              <a:ahLst/>
              <a:cxnLst/>
              <a:rect l="l" t="t" r="r" b="b"/>
              <a:pathLst>
                <a:path w="346710" h="346710">
                  <a:moveTo>
                    <a:pt x="346710" y="0"/>
                  </a:moveTo>
                  <a:lnTo>
                    <a:pt x="342900" y="0"/>
                  </a:lnTo>
                  <a:lnTo>
                    <a:pt x="342900" y="3810"/>
                  </a:lnTo>
                  <a:lnTo>
                    <a:pt x="342900" y="342900"/>
                  </a:lnTo>
                  <a:lnTo>
                    <a:pt x="2540" y="342900"/>
                  </a:lnTo>
                  <a:lnTo>
                    <a:pt x="2540" y="3810"/>
                  </a:lnTo>
                  <a:lnTo>
                    <a:pt x="342900" y="3810"/>
                  </a:lnTo>
                  <a:lnTo>
                    <a:pt x="342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346710" y="346710"/>
                  </a:lnTo>
                  <a:lnTo>
                    <a:pt x="346710" y="342900"/>
                  </a:lnTo>
                  <a:lnTo>
                    <a:pt x="346710" y="3810"/>
                  </a:lnTo>
                  <a:lnTo>
                    <a:pt x="346710" y="0"/>
                  </a:lnTo>
                  <a:close/>
                </a:path>
              </a:pathLst>
            </a:custGeom>
            <a:solidFill>
              <a:srgbClr val="8BD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8090" y="2287269"/>
              <a:ext cx="340360" cy="339090"/>
            </a:xfrm>
            <a:custGeom>
              <a:avLst/>
              <a:gdLst/>
              <a:ahLst/>
              <a:cxnLst/>
              <a:rect l="l" t="t" r="r" b="b"/>
              <a:pathLst>
                <a:path w="340360" h="339089">
                  <a:moveTo>
                    <a:pt x="340360" y="0"/>
                  </a:moveTo>
                  <a:lnTo>
                    <a:pt x="336550" y="0"/>
                  </a:lnTo>
                  <a:lnTo>
                    <a:pt x="336550" y="3810"/>
                  </a:lnTo>
                  <a:lnTo>
                    <a:pt x="336550" y="336550"/>
                  </a:lnTo>
                  <a:lnTo>
                    <a:pt x="3810" y="336550"/>
                  </a:lnTo>
                  <a:lnTo>
                    <a:pt x="3810" y="3810"/>
                  </a:lnTo>
                  <a:lnTo>
                    <a:pt x="336550" y="3810"/>
                  </a:lnTo>
                  <a:lnTo>
                    <a:pt x="336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6550"/>
                  </a:lnTo>
                  <a:lnTo>
                    <a:pt x="0" y="339090"/>
                  </a:lnTo>
                  <a:lnTo>
                    <a:pt x="340360" y="339090"/>
                  </a:lnTo>
                  <a:lnTo>
                    <a:pt x="340360" y="336550"/>
                  </a:lnTo>
                  <a:lnTo>
                    <a:pt x="340360" y="3810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88D5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41900" y="2291079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39" h="332739">
                  <a:moveTo>
                    <a:pt x="332740" y="0"/>
                  </a:moveTo>
                  <a:lnTo>
                    <a:pt x="328930" y="0"/>
                  </a:lnTo>
                  <a:lnTo>
                    <a:pt x="328930" y="3810"/>
                  </a:lnTo>
                  <a:lnTo>
                    <a:pt x="328930" y="328930"/>
                  </a:lnTo>
                  <a:lnTo>
                    <a:pt x="3810" y="328930"/>
                  </a:lnTo>
                  <a:lnTo>
                    <a:pt x="3810" y="3810"/>
                  </a:lnTo>
                  <a:lnTo>
                    <a:pt x="328930" y="3810"/>
                  </a:lnTo>
                  <a:lnTo>
                    <a:pt x="328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8930"/>
                  </a:lnTo>
                  <a:lnTo>
                    <a:pt x="0" y="332740"/>
                  </a:lnTo>
                  <a:lnTo>
                    <a:pt x="332740" y="332740"/>
                  </a:lnTo>
                  <a:lnTo>
                    <a:pt x="332740" y="328930"/>
                  </a:lnTo>
                  <a:lnTo>
                    <a:pt x="332740" y="3810"/>
                  </a:lnTo>
                  <a:lnTo>
                    <a:pt x="332740" y="0"/>
                  </a:lnTo>
                  <a:close/>
                </a:path>
              </a:pathLst>
            </a:custGeom>
            <a:solidFill>
              <a:srgbClr val="86D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45710" y="2294889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19">
                  <a:moveTo>
                    <a:pt x="325120" y="0"/>
                  </a:moveTo>
                  <a:lnTo>
                    <a:pt x="321310" y="0"/>
                  </a:lnTo>
                  <a:lnTo>
                    <a:pt x="321310" y="3810"/>
                  </a:lnTo>
                  <a:lnTo>
                    <a:pt x="32131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321310" y="3810"/>
                  </a:lnTo>
                  <a:lnTo>
                    <a:pt x="321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5120"/>
                  </a:lnTo>
                  <a:lnTo>
                    <a:pt x="325120" y="325120"/>
                  </a:lnTo>
                  <a:lnTo>
                    <a:pt x="325120" y="321310"/>
                  </a:lnTo>
                  <a:lnTo>
                    <a:pt x="325120" y="381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83D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49520" y="229869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317500" y="0"/>
                  </a:moveTo>
                  <a:lnTo>
                    <a:pt x="313690" y="0"/>
                  </a:lnTo>
                  <a:lnTo>
                    <a:pt x="313690" y="2540"/>
                  </a:lnTo>
                  <a:lnTo>
                    <a:pt x="313690" y="313690"/>
                  </a:lnTo>
                  <a:lnTo>
                    <a:pt x="3810" y="313690"/>
                  </a:lnTo>
                  <a:lnTo>
                    <a:pt x="3810" y="2540"/>
                  </a:lnTo>
                  <a:lnTo>
                    <a:pt x="313690" y="2540"/>
                  </a:lnTo>
                  <a:lnTo>
                    <a:pt x="313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3690"/>
                  </a:lnTo>
                  <a:lnTo>
                    <a:pt x="0" y="317500"/>
                  </a:lnTo>
                  <a:lnTo>
                    <a:pt x="317500" y="317500"/>
                  </a:lnTo>
                  <a:lnTo>
                    <a:pt x="317500" y="313690"/>
                  </a:lnTo>
                  <a:lnTo>
                    <a:pt x="317500" y="2540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80C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53330" y="2301239"/>
              <a:ext cx="309880" cy="311150"/>
            </a:xfrm>
            <a:custGeom>
              <a:avLst/>
              <a:gdLst/>
              <a:ahLst/>
              <a:cxnLst/>
              <a:rect l="l" t="t" r="r" b="b"/>
              <a:pathLst>
                <a:path w="309879" h="311150">
                  <a:moveTo>
                    <a:pt x="309880" y="0"/>
                  </a:moveTo>
                  <a:lnTo>
                    <a:pt x="307340" y="0"/>
                  </a:lnTo>
                  <a:lnTo>
                    <a:pt x="307340" y="5080"/>
                  </a:lnTo>
                  <a:lnTo>
                    <a:pt x="307340" y="307340"/>
                  </a:lnTo>
                  <a:lnTo>
                    <a:pt x="3810" y="307340"/>
                  </a:lnTo>
                  <a:lnTo>
                    <a:pt x="3810" y="5080"/>
                  </a:lnTo>
                  <a:lnTo>
                    <a:pt x="307340" y="5080"/>
                  </a:lnTo>
                  <a:lnTo>
                    <a:pt x="30734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309880" y="311150"/>
                  </a:lnTo>
                  <a:lnTo>
                    <a:pt x="309880" y="307340"/>
                  </a:lnTo>
                  <a:lnTo>
                    <a:pt x="309880" y="5080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7DC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57140" y="2306319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29" h="302260">
                  <a:moveTo>
                    <a:pt x="303530" y="0"/>
                  </a:moveTo>
                  <a:lnTo>
                    <a:pt x="298450" y="0"/>
                  </a:lnTo>
                  <a:lnTo>
                    <a:pt x="298450" y="2540"/>
                  </a:lnTo>
                  <a:lnTo>
                    <a:pt x="298450" y="298450"/>
                  </a:lnTo>
                  <a:lnTo>
                    <a:pt x="3810" y="298450"/>
                  </a:lnTo>
                  <a:lnTo>
                    <a:pt x="3810" y="2540"/>
                  </a:lnTo>
                  <a:lnTo>
                    <a:pt x="298450" y="2540"/>
                  </a:lnTo>
                  <a:lnTo>
                    <a:pt x="298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8450"/>
                  </a:lnTo>
                  <a:lnTo>
                    <a:pt x="0" y="302260"/>
                  </a:lnTo>
                  <a:lnTo>
                    <a:pt x="303530" y="302260"/>
                  </a:lnTo>
                  <a:lnTo>
                    <a:pt x="303530" y="298450"/>
                  </a:lnTo>
                  <a:lnTo>
                    <a:pt x="303530" y="254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7AC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60950" y="230885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640" y="0"/>
                  </a:moveTo>
                  <a:lnTo>
                    <a:pt x="292100" y="0"/>
                  </a:lnTo>
                  <a:lnTo>
                    <a:pt x="292100" y="3810"/>
                  </a:lnTo>
                  <a:lnTo>
                    <a:pt x="292100" y="292100"/>
                  </a:lnTo>
                  <a:lnTo>
                    <a:pt x="2540" y="292100"/>
                  </a:lnTo>
                  <a:lnTo>
                    <a:pt x="2540" y="3810"/>
                  </a:lnTo>
                  <a:lnTo>
                    <a:pt x="292100" y="3810"/>
                  </a:lnTo>
                  <a:lnTo>
                    <a:pt x="2921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294640" y="295910"/>
                  </a:lnTo>
                  <a:lnTo>
                    <a:pt x="294640" y="292100"/>
                  </a:lnTo>
                  <a:lnTo>
                    <a:pt x="294640" y="3810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77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63490" y="2312669"/>
              <a:ext cx="289560" cy="288290"/>
            </a:xfrm>
            <a:custGeom>
              <a:avLst/>
              <a:gdLst/>
              <a:ahLst/>
              <a:cxnLst/>
              <a:rect l="l" t="t" r="r" b="b"/>
              <a:pathLst>
                <a:path w="289560" h="288289">
                  <a:moveTo>
                    <a:pt x="289560" y="0"/>
                  </a:moveTo>
                  <a:lnTo>
                    <a:pt x="285750" y="0"/>
                  </a:lnTo>
                  <a:lnTo>
                    <a:pt x="285750" y="3810"/>
                  </a:lnTo>
                  <a:lnTo>
                    <a:pt x="28575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285750" y="3810"/>
                  </a:lnTo>
                  <a:lnTo>
                    <a:pt x="285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289560" y="288290"/>
                  </a:lnTo>
                  <a:lnTo>
                    <a:pt x="289560" y="284480"/>
                  </a:lnTo>
                  <a:lnTo>
                    <a:pt x="289560" y="3810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74C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67300" y="2316479"/>
              <a:ext cx="281940" cy="280670"/>
            </a:xfrm>
            <a:custGeom>
              <a:avLst/>
              <a:gdLst/>
              <a:ahLst/>
              <a:cxnLst/>
              <a:rect l="l" t="t" r="r" b="b"/>
              <a:pathLst>
                <a:path w="281939" h="280669">
                  <a:moveTo>
                    <a:pt x="281940" y="0"/>
                  </a:moveTo>
                  <a:lnTo>
                    <a:pt x="278130" y="0"/>
                  </a:lnTo>
                  <a:lnTo>
                    <a:pt x="278130" y="3810"/>
                  </a:lnTo>
                  <a:lnTo>
                    <a:pt x="27813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278130" y="3810"/>
                  </a:lnTo>
                  <a:lnTo>
                    <a:pt x="278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0670"/>
                  </a:lnTo>
                  <a:lnTo>
                    <a:pt x="281940" y="280670"/>
                  </a:lnTo>
                  <a:lnTo>
                    <a:pt x="281940" y="278130"/>
                  </a:lnTo>
                  <a:lnTo>
                    <a:pt x="281940" y="3810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71C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71110" y="2320289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19">
                  <a:moveTo>
                    <a:pt x="274320" y="0"/>
                  </a:moveTo>
                  <a:lnTo>
                    <a:pt x="270510" y="0"/>
                  </a:lnTo>
                  <a:lnTo>
                    <a:pt x="270510" y="3810"/>
                  </a:lnTo>
                  <a:lnTo>
                    <a:pt x="270510" y="270510"/>
                  </a:lnTo>
                  <a:lnTo>
                    <a:pt x="3810" y="270510"/>
                  </a:lnTo>
                  <a:lnTo>
                    <a:pt x="3810" y="3810"/>
                  </a:lnTo>
                  <a:lnTo>
                    <a:pt x="270510" y="3810"/>
                  </a:lnTo>
                  <a:lnTo>
                    <a:pt x="270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274320" y="270510"/>
                  </a:lnTo>
                  <a:lnTo>
                    <a:pt x="274320" y="381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6EC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74920" y="232409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700" y="0"/>
                  </a:moveTo>
                  <a:lnTo>
                    <a:pt x="262890" y="0"/>
                  </a:lnTo>
                  <a:lnTo>
                    <a:pt x="262890" y="3810"/>
                  </a:lnTo>
                  <a:lnTo>
                    <a:pt x="262890" y="262890"/>
                  </a:lnTo>
                  <a:lnTo>
                    <a:pt x="3810" y="262890"/>
                  </a:lnTo>
                  <a:lnTo>
                    <a:pt x="3810" y="3810"/>
                  </a:lnTo>
                  <a:lnTo>
                    <a:pt x="262890" y="3810"/>
                  </a:lnTo>
                  <a:lnTo>
                    <a:pt x="262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2890"/>
                  </a:lnTo>
                  <a:lnTo>
                    <a:pt x="0" y="266700"/>
                  </a:lnTo>
                  <a:lnTo>
                    <a:pt x="266700" y="266700"/>
                  </a:lnTo>
                  <a:lnTo>
                    <a:pt x="266700" y="262890"/>
                  </a:lnTo>
                  <a:lnTo>
                    <a:pt x="266700" y="381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6BC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78730" y="2327909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2590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55270"/>
                  </a:lnTo>
                  <a:lnTo>
                    <a:pt x="0" y="259080"/>
                  </a:lnTo>
                  <a:lnTo>
                    <a:pt x="259080" y="259080"/>
                  </a:lnTo>
                  <a:lnTo>
                    <a:pt x="259080" y="255270"/>
                  </a:lnTo>
                  <a:lnTo>
                    <a:pt x="3810" y="255270"/>
                  </a:lnTo>
                  <a:lnTo>
                    <a:pt x="3810" y="2540"/>
                  </a:lnTo>
                  <a:lnTo>
                    <a:pt x="259080" y="2540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68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82540" y="2330449"/>
              <a:ext cx="255270" cy="2527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55540" y="2204719"/>
              <a:ext cx="505459" cy="505459"/>
            </a:xfrm>
            <a:custGeom>
              <a:avLst/>
              <a:gdLst/>
              <a:ahLst/>
              <a:cxnLst/>
              <a:rect l="l" t="t" r="r" b="b"/>
              <a:pathLst>
                <a:path w="505460" h="505460">
                  <a:moveTo>
                    <a:pt x="252730" y="0"/>
                  </a:moveTo>
                  <a:lnTo>
                    <a:pt x="299193" y="3942"/>
                  </a:lnTo>
                  <a:lnTo>
                    <a:pt x="342501" y="15358"/>
                  </a:lnTo>
                  <a:lnTo>
                    <a:pt x="382034" y="33631"/>
                  </a:lnTo>
                  <a:lnTo>
                    <a:pt x="417178" y="58144"/>
                  </a:lnTo>
                  <a:lnTo>
                    <a:pt x="447315" y="88281"/>
                  </a:lnTo>
                  <a:lnTo>
                    <a:pt x="471828" y="123425"/>
                  </a:lnTo>
                  <a:lnTo>
                    <a:pt x="490101" y="162958"/>
                  </a:lnTo>
                  <a:lnTo>
                    <a:pt x="501517" y="206266"/>
                  </a:lnTo>
                  <a:lnTo>
                    <a:pt x="505460" y="252729"/>
                  </a:lnTo>
                  <a:lnTo>
                    <a:pt x="501517" y="298859"/>
                  </a:lnTo>
                  <a:lnTo>
                    <a:pt x="490101" y="341988"/>
                  </a:lnTo>
                  <a:lnTo>
                    <a:pt x="471828" y="381470"/>
                  </a:lnTo>
                  <a:lnTo>
                    <a:pt x="447315" y="416655"/>
                  </a:lnTo>
                  <a:lnTo>
                    <a:pt x="417178" y="446897"/>
                  </a:lnTo>
                  <a:lnTo>
                    <a:pt x="382034" y="471546"/>
                  </a:lnTo>
                  <a:lnTo>
                    <a:pt x="342501" y="489955"/>
                  </a:lnTo>
                  <a:lnTo>
                    <a:pt x="299193" y="501475"/>
                  </a:lnTo>
                  <a:lnTo>
                    <a:pt x="252730" y="505459"/>
                  </a:lnTo>
                  <a:lnTo>
                    <a:pt x="206600" y="501475"/>
                  </a:lnTo>
                  <a:lnTo>
                    <a:pt x="163471" y="489955"/>
                  </a:lnTo>
                  <a:lnTo>
                    <a:pt x="123989" y="471546"/>
                  </a:lnTo>
                  <a:lnTo>
                    <a:pt x="88804" y="446897"/>
                  </a:lnTo>
                  <a:lnTo>
                    <a:pt x="58562" y="416655"/>
                  </a:lnTo>
                  <a:lnTo>
                    <a:pt x="33913" y="381470"/>
                  </a:lnTo>
                  <a:lnTo>
                    <a:pt x="15504" y="341988"/>
                  </a:lnTo>
                  <a:lnTo>
                    <a:pt x="3984" y="298859"/>
                  </a:lnTo>
                  <a:lnTo>
                    <a:pt x="0" y="252729"/>
                  </a:lnTo>
                  <a:lnTo>
                    <a:pt x="3984" y="206266"/>
                  </a:lnTo>
                  <a:lnTo>
                    <a:pt x="15504" y="162958"/>
                  </a:lnTo>
                  <a:lnTo>
                    <a:pt x="33913" y="123425"/>
                  </a:lnTo>
                  <a:lnTo>
                    <a:pt x="58562" y="88281"/>
                  </a:lnTo>
                  <a:lnTo>
                    <a:pt x="88804" y="58144"/>
                  </a:lnTo>
                  <a:lnTo>
                    <a:pt x="123989" y="33631"/>
                  </a:lnTo>
                  <a:lnTo>
                    <a:pt x="163471" y="15358"/>
                  </a:lnTo>
                  <a:lnTo>
                    <a:pt x="206600" y="3942"/>
                  </a:lnTo>
                  <a:lnTo>
                    <a:pt x="252730" y="0"/>
                  </a:lnTo>
                  <a:close/>
                </a:path>
                <a:path w="505460" h="505460">
                  <a:moveTo>
                    <a:pt x="0" y="0"/>
                  </a:moveTo>
                  <a:lnTo>
                    <a:pt x="0" y="0"/>
                  </a:lnTo>
                </a:path>
                <a:path w="505460" h="505460">
                  <a:moveTo>
                    <a:pt x="505460" y="505459"/>
                  </a:moveTo>
                  <a:lnTo>
                    <a:pt x="505460" y="5054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66290" y="2133599"/>
              <a:ext cx="648970" cy="647700"/>
            </a:xfrm>
            <a:custGeom>
              <a:avLst/>
              <a:gdLst/>
              <a:ahLst/>
              <a:cxnLst/>
              <a:rect l="l" t="t" r="r" b="b"/>
              <a:pathLst>
                <a:path w="648969" h="647700">
                  <a:moveTo>
                    <a:pt x="375285" y="645160"/>
                  </a:moveTo>
                  <a:lnTo>
                    <a:pt x="274320" y="645160"/>
                  </a:lnTo>
                  <a:lnTo>
                    <a:pt x="290830" y="647700"/>
                  </a:lnTo>
                  <a:lnTo>
                    <a:pt x="359410" y="647700"/>
                  </a:lnTo>
                  <a:lnTo>
                    <a:pt x="375285" y="645160"/>
                  </a:lnTo>
                  <a:close/>
                </a:path>
                <a:path w="648969" h="647700">
                  <a:moveTo>
                    <a:pt x="3810" y="274320"/>
                  </a:moveTo>
                  <a:lnTo>
                    <a:pt x="1270" y="290829"/>
                  </a:lnTo>
                  <a:lnTo>
                    <a:pt x="0" y="325120"/>
                  </a:lnTo>
                  <a:lnTo>
                    <a:pt x="1270" y="358139"/>
                  </a:lnTo>
                  <a:lnTo>
                    <a:pt x="3810" y="374650"/>
                  </a:lnTo>
                  <a:lnTo>
                    <a:pt x="3810" y="274320"/>
                  </a:lnTo>
                  <a:close/>
                </a:path>
                <a:path w="648969" h="647700">
                  <a:moveTo>
                    <a:pt x="646430" y="282575"/>
                  </a:moveTo>
                  <a:lnTo>
                    <a:pt x="646430" y="366395"/>
                  </a:lnTo>
                  <a:lnTo>
                    <a:pt x="647700" y="358139"/>
                  </a:lnTo>
                  <a:lnTo>
                    <a:pt x="648970" y="325120"/>
                  </a:lnTo>
                  <a:lnTo>
                    <a:pt x="647700" y="290829"/>
                  </a:lnTo>
                  <a:lnTo>
                    <a:pt x="646430" y="282575"/>
                  </a:lnTo>
                  <a:close/>
                </a:path>
                <a:path w="648969" h="647700">
                  <a:moveTo>
                    <a:pt x="325120" y="0"/>
                  </a:moveTo>
                  <a:lnTo>
                    <a:pt x="290830" y="2539"/>
                  </a:lnTo>
                  <a:lnTo>
                    <a:pt x="359410" y="2539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70100" y="2136139"/>
              <a:ext cx="642620" cy="642620"/>
            </a:xfrm>
            <a:custGeom>
              <a:avLst/>
              <a:gdLst/>
              <a:ahLst/>
              <a:cxnLst/>
              <a:rect l="l" t="t" r="r" b="b"/>
              <a:pathLst>
                <a:path w="642619" h="642619">
                  <a:moveTo>
                    <a:pt x="392641" y="638810"/>
                  </a:moveTo>
                  <a:lnTo>
                    <a:pt x="248708" y="638810"/>
                  </a:lnTo>
                  <a:lnTo>
                    <a:pt x="254000" y="640080"/>
                  </a:lnTo>
                  <a:lnTo>
                    <a:pt x="270510" y="642620"/>
                  </a:lnTo>
                  <a:lnTo>
                    <a:pt x="371475" y="642620"/>
                  </a:lnTo>
                  <a:lnTo>
                    <a:pt x="387350" y="640080"/>
                  </a:lnTo>
                  <a:lnTo>
                    <a:pt x="392641" y="638810"/>
                  </a:lnTo>
                  <a:close/>
                </a:path>
                <a:path w="642619" h="642619">
                  <a:moveTo>
                    <a:pt x="3810" y="249978"/>
                  </a:moveTo>
                  <a:lnTo>
                    <a:pt x="2539" y="255270"/>
                  </a:lnTo>
                  <a:lnTo>
                    <a:pt x="0" y="271780"/>
                  </a:lnTo>
                  <a:lnTo>
                    <a:pt x="0" y="372110"/>
                  </a:lnTo>
                  <a:lnTo>
                    <a:pt x="2539" y="388620"/>
                  </a:lnTo>
                  <a:lnTo>
                    <a:pt x="3810" y="393911"/>
                  </a:lnTo>
                  <a:lnTo>
                    <a:pt x="3810" y="249978"/>
                  </a:lnTo>
                  <a:close/>
                </a:path>
                <a:path w="642619" h="642619">
                  <a:moveTo>
                    <a:pt x="638810" y="255270"/>
                  </a:moveTo>
                  <a:lnTo>
                    <a:pt x="638810" y="388620"/>
                  </a:lnTo>
                  <a:lnTo>
                    <a:pt x="642619" y="363855"/>
                  </a:lnTo>
                  <a:lnTo>
                    <a:pt x="642619" y="280035"/>
                  </a:lnTo>
                  <a:lnTo>
                    <a:pt x="638810" y="255270"/>
                  </a:lnTo>
                  <a:close/>
                </a:path>
                <a:path w="642619" h="642619">
                  <a:moveTo>
                    <a:pt x="355600" y="0"/>
                  </a:moveTo>
                  <a:lnTo>
                    <a:pt x="287019" y="0"/>
                  </a:lnTo>
                  <a:lnTo>
                    <a:pt x="254000" y="3810"/>
                  </a:lnTo>
                  <a:lnTo>
                    <a:pt x="387350" y="381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C9F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73910" y="2139949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810" y="230301"/>
                  </a:moveTo>
                  <a:lnTo>
                    <a:pt x="0" y="246176"/>
                  </a:lnTo>
                  <a:lnTo>
                    <a:pt x="0" y="390105"/>
                  </a:lnTo>
                  <a:lnTo>
                    <a:pt x="3810" y="405980"/>
                  </a:lnTo>
                  <a:lnTo>
                    <a:pt x="3810" y="230301"/>
                  </a:lnTo>
                  <a:close/>
                </a:path>
                <a:path w="635000" h="635000">
                  <a:moveTo>
                    <a:pt x="402590" y="3810"/>
                  </a:moveTo>
                  <a:lnTo>
                    <a:pt x="383540" y="0"/>
                  </a:lnTo>
                  <a:lnTo>
                    <a:pt x="250190" y="0"/>
                  </a:lnTo>
                  <a:lnTo>
                    <a:pt x="231127" y="3810"/>
                  </a:lnTo>
                  <a:lnTo>
                    <a:pt x="402590" y="3810"/>
                  </a:lnTo>
                  <a:close/>
                </a:path>
                <a:path w="635000" h="635000">
                  <a:moveTo>
                    <a:pt x="404698" y="631190"/>
                  </a:moveTo>
                  <a:lnTo>
                    <a:pt x="229019" y="631190"/>
                  </a:lnTo>
                  <a:lnTo>
                    <a:pt x="244894" y="635000"/>
                  </a:lnTo>
                  <a:lnTo>
                    <a:pt x="388823" y="635000"/>
                  </a:lnTo>
                  <a:lnTo>
                    <a:pt x="404698" y="631190"/>
                  </a:lnTo>
                  <a:close/>
                </a:path>
                <a:path w="635000" h="635000">
                  <a:moveTo>
                    <a:pt x="635000" y="251460"/>
                  </a:moveTo>
                  <a:lnTo>
                    <a:pt x="631190" y="235585"/>
                  </a:lnTo>
                  <a:lnTo>
                    <a:pt x="631190" y="400685"/>
                  </a:lnTo>
                  <a:lnTo>
                    <a:pt x="635000" y="384810"/>
                  </a:lnTo>
                  <a:lnTo>
                    <a:pt x="635000" y="251460"/>
                  </a:lnTo>
                  <a:close/>
                </a:path>
              </a:pathLst>
            </a:custGeom>
            <a:solidFill>
              <a:srgbClr val="C7F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77720" y="2143759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80" h="627380">
                  <a:moveTo>
                    <a:pt x="411480" y="624839"/>
                  </a:moveTo>
                  <a:lnTo>
                    <a:pt x="214630" y="624839"/>
                  </a:lnTo>
                  <a:lnTo>
                    <a:pt x="225213" y="627379"/>
                  </a:lnTo>
                  <a:lnTo>
                    <a:pt x="400896" y="627379"/>
                  </a:lnTo>
                  <a:lnTo>
                    <a:pt x="411480" y="624839"/>
                  </a:lnTo>
                  <a:close/>
                </a:path>
                <a:path w="627380" h="627380">
                  <a:moveTo>
                    <a:pt x="2540" y="215900"/>
                  </a:moveTo>
                  <a:lnTo>
                    <a:pt x="0" y="226483"/>
                  </a:lnTo>
                  <a:lnTo>
                    <a:pt x="0" y="402166"/>
                  </a:lnTo>
                  <a:lnTo>
                    <a:pt x="2540" y="412750"/>
                  </a:lnTo>
                  <a:lnTo>
                    <a:pt x="2540" y="215900"/>
                  </a:lnTo>
                  <a:close/>
                </a:path>
                <a:path w="627380" h="627380">
                  <a:moveTo>
                    <a:pt x="623569" y="215900"/>
                  </a:moveTo>
                  <a:lnTo>
                    <a:pt x="623569" y="412750"/>
                  </a:lnTo>
                  <a:lnTo>
                    <a:pt x="627380" y="396875"/>
                  </a:lnTo>
                  <a:lnTo>
                    <a:pt x="627380" y="231775"/>
                  </a:lnTo>
                  <a:lnTo>
                    <a:pt x="623569" y="215900"/>
                  </a:lnTo>
                  <a:close/>
                </a:path>
                <a:path w="627380" h="627380">
                  <a:moveTo>
                    <a:pt x="398780" y="0"/>
                  </a:moveTo>
                  <a:lnTo>
                    <a:pt x="227329" y="0"/>
                  </a:lnTo>
                  <a:lnTo>
                    <a:pt x="214630" y="2539"/>
                  </a:lnTo>
                  <a:lnTo>
                    <a:pt x="211581" y="3810"/>
                  </a:lnTo>
                  <a:lnTo>
                    <a:pt x="414528" y="3810"/>
                  </a:lnTo>
                  <a:lnTo>
                    <a:pt x="411480" y="2539"/>
                  </a:lnTo>
                  <a:lnTo>
                    <a:pt x="398780" y="0"/>
                  </a:lnTo>
                  <a:close/>
                </a:path>
              </a:pathLst>
            </a:custGeom>
            <a:solidFill>
              <a:srgbClr val="C5F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80260" y="2147569"/>
              <a:ext cx="621030" cy="621030"/>
            </a:xfrm>
            <a:custGeom>
              <a:avLst/>
              <a:gdLst/>
              <a:ahLst/>
              <a:cxnLst/>
              <a:rect l="l" t="t" r="r" b="b"/>
              <a:pathLst>
                <a:path w="621030" h="621030">
                  <a:moveTo>
                    <a:pt x="3810" y="201142"/>
                  </a:moveTo>
                  <a:lnTo>
                    <a:pt x="0" y="212090"/>
                  </a:lnTo>
                  <a:lnTo>
                    <a:pt x="0" y="408940"/>
                  </a:lnTo>
                  <a:lnTo>
                    <a:pt x="3810" y="420370"/>
                  </a:lnTo>
                  <a:lnTo>
                    <a:pt x="3810" y="201142"/>
                  </a:lnTo>
                  <a:close/>
                </a:path>
                <a:path w="621030" h="621030">
                  <a:moveTo>
                    <a:pt x="420370" y="617220"/>
                  </a:moveTo>
                  <a:lnTo>
                    <a:pt x="200647" y="617220"/>
                  </a:lnTo>
                  <a:lnTo>
                    <a:pt x="212090" y="621030"/>
                  </a:lnTo>
                  <a:lnTo>
                    <a:pt x="408940" y="621030"/>
                  </a:lnTo>
                  <a:lnTo>
                    <a:pt x="420370" y="617220"/>
                  </a:lnTo>
                  <a:close/>
                </a:path>
                <a:path w="621030" h="621030">
                  <a:moveTo>
                    <a:pt x="421119" y="3810"/>
                  </a:moveTo>
                  <a:lnTo>
                    <a:pt x="411988" y="0"/>
                  </a:lnTo>
                  <a:lnTo>
                    <a:pt x="209029" y="0"/>
                  </a:lnTo>
                  <a:lnTo>
                    <a:pt x="199898" y="3810"/>
                  </a:lnTo>
                  <a:lnTo>
                    <a:pt x="421119" y="3810"/>
                  </a:lnTo>
                  <a:close/>
                </a:path>
                <a:path w="621030" h="621030">
                  <a:moveTo>
                    <a:pt x="621030" y="212090"/>
                  </a:moveTo>
                  <a:lnTo>
                    <a:pt x="618490" y="203746"/>
                  </a:lnTo>
                  <a:lnTo>
                    <a:pt x="618490" y="417652"/>
                  </a:lnTo>
                  <a:lnTo>
                    <a:pt x="621030" y="408940"/>
                  </a:lnTo>
                  <a:lnTo>
                    <a:pt x="621030" y="212090"/>
                  </a:lnTo>
                  <a:close/>
                </a:path>
              </a:pathLst>
            </a:custGeom>
            <a:solidFill>
              <a:srgbClr val="C2F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84070" y="2151379"/>
              <a:ext cx="614680" cy="613410"/>
            </a:xfrm>
            <a:custGeom>
              <a:avLst/>
              <a:gdLst/>
              <a:ahLst/>
              <a:cxnLst/>
              <a:rect l="l" t="t" r="r" b="b"/>
              <a:pathLst>
                <a:path w="614680" h="613410">
                  <a:moveTo>
                    <a:pt x="3810" y="186372"/>
                  </a:moveTo>
                  <a:lnTo>
                    <a:pt x="0" y="197332"/>
                  </a:lnTo>
                  <a:lnTo>
                    <a:pt x="0" y="416560"/>
                  </a:lnTo>
                  <a:lnTo>
                    <a:pt x="3810" y="427990"/>
                  </a:lnTo>
                  <a:lnTo>
                    <a:pt x="3810" y="186372"/>
                  </a:lnTo>
                  <a:close/>
                </a:path>
                <a:path w="614680" h="613410">
                  <a:moveTo>
                    <a:pt x="426453" y="3810"/>
                  </a:moveTo>
                  <a:lnTo>
                    <a:pt x="417309" y="0"/>
                  </a:lnTo>
                  <a:lnTo>
                    <a:pt x="196088" y="0"/>
                  </a:lnTo>
                  <a:lnTo>
                    <a:pt x="186944" y="3810"/>
                  </a:lnTo>
                  <a:lnTo>
                    <a:pt x="426453" y="3810"/>
                  </a:lnTo>
                  <a:close/>
                </a:path>
                <a:path w="614680" h="613410">
                  <a:moveTo>
                    <a:pt x="427990" y="609600"/>
                  </a:moveTo>
                  <a:lnTo>
                    <a:pt x="185407" y="609600"/>
                  </a:lnTo>
                  <a:lnTo>
                    <a:pt x="196837" y="613410"/>
                  </a:lnTo>
                  <a:lnTo>
                    <a:pt x="416560" y="613410"/>
                  </a:lnTo>
                  <a:lnTo>
                    <a:pt x="427990" y="609600"/>
                  </a:lnTo>
                  <a:close/>
                </a:path>
                <a:path w="614680" h="613410">
                  <a:moveTo>
                    <a:pt x="614680" y="199936"/>
                  </a:moveTo>
                  <a:lnTo>
                    <a:pt x="610870" y="187426"/>
                  </a:lnTo>
                  <a:lnTo>
                    <a:pt x="610870" y="426910"/>
                  </a:lnTo>
                  <a:lnTo>
                    <a:pt x="614680" y="413842"/>
                  </a:lnTo>
                  <a:lnTo>
                    <a:pt x="614680" y="199936"/>
                  </a:lnTo>
                  <a:close/>
                </a:path>
              </a:pathLst>
            </a:custGeom>
            <a:solidFill>
              <a:srgbClr val="C0F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87880" y="2155189"/>
              <a:ext cx="607060" cy="605790"/>
            </a:xfrm>
            <a:custGeom>
              <a:avLst/>
              <a:gdLst/>
              <a:ahLst/>
              <a:cxnLst/>
              <a:rect l="l" t="t" r="r" b="b"/>
              <a:pathLst>
                <a:path w="607060" h="605789">
                  <a:moveTo>
                    <a:pt x="3810" y="172720"/>
                  </a:moveTo>
                  <a:lnTo>
                    <a:pt x="3136" y="172720"/>
                  </a:lnTo>
                  <a:lnTo>
                    <a:pt x="3136" y="175260"/>
                  </a:lnTo>
                  <a:lnTo>
                    <a:pt x="0" y="175260"/>
                  </a:lnTo>
                  <a:lnTo>
                    <a:pt x="0" y="431800"/>
                  </a:lnTo>
                  <a:lnTo>
                    <a:pt x="3162" y="431800"/>
                  </a:lnTo>
                  <a:lnTo>
                    <a:pt x="3162" y="434340"/>
                  </a:lnTo>
                  <a:lnTo>
                    <a:pt x="3810" y="434340"/>
                  </a:lnTo>
                  <a:lnTo>
                    <a:pt x="3810" y="431800"/>
                  </a:lnTo>
                  <a:lnTo>
                    <a:pt x="3810" y="175260"/>
                  </a:lnTo>
                  <a:lnTo>
                    <a:pt x="3810" y="172720"/>
                  </a:lnTo>
                  <a:close/>
                </a:path>
                <a:path w="607060" h="605789">
                  <a:moveTo>
                    <a:pt x="428739" y="2540"/>
                  </a:moveTo>
                  <a:lnTo>
                    <a:pt x="422643" y="0"/>
                  </a:lnTo>
                  <a:lnTo>
                    <a:pt x="183134" y="0"/>
                  </a:lnTo>
                  <a:lnTo>
                    <a:pt x="177038" y="2540"/>
                  </a:lnTo>
                  <a:lnTo>
                    <a:pt x="428739" y="2540"/>
                  </a:lnTo>
                  <a:close/>
                </a:path>
                <a:path w="607060" h="605789">
                  <a:moveTo>
                    <a:pt x="432955" y="601980"/>
                  </a:moveTo>
                  <a:lnTo>
                    <a:pt x="172872" y="601980"/>
                  </a:lnTo>
                  <a:lnTo>
                    <a:pt x="172872" y="603250"/>
                  </a:lnTo>
                  <a:lnTo>
                    <a:pt x="177787" y="603250"/>
                  </a:lnTo>
                  <a:lnTo>
                    <a:pt x="177787" y="605790"/>
                  </a:lnTo>
                  <a:lnTo>
                    <a:pt x="427990" y="605790"/>
                  </a:lnTo>
                  <a:lnTo>
                    <a:pt x="427990" y="603250"/>
                  </a:lnTo>
                  <a:lnTo>
                    <a:pt x="432955" y="603250"/>
                  </a:lnTo>
                  <a:lnTo>
                    <a:pt x="432955" y="601980"/>
                  </a:lnTo>
                  <a:close/>
                </a:path>
                <a:path w="607060" h="605789">
                  <a:moveTo>
                    <a:pt x="607060" y="175260"/>
                  </a:moveTo>
                  <a:lnTo>
                    <a:pt x="603846" y="175260"/>
                  </a:lnTo>
                  <a:lnTo>
                    <a:pt x="603846" y="172720"/>
                  </a:lnTo>
                  <a:lnTo>
                    <a:pt x="603250" y="172720"/>
                  </a:lnTo>
                  <a:lnTo>
                    <a:pt x="603250" y="175260"/>
                  </a:lnTo>
                  <a:lnTo>
                    <a:pt x="603237" y="431812"/>
                  </a:lnTo>
                  <a:lnTo>
                    <a:pt x="603250" y="434340"/>
                  </a:lnTo>
                  <a:lnTo>
                    <a:pt x="603821" y="434340"/>
                  </a:lnTo>
                  <a:lnTo>
                    <a:pt x="603821" y="431812"/>
                  </a:lnTo>
                  <a:lnTo>
                    <a:pt x="607060" y="431812"/>
                  </a:lnTo>
                  <a:lnTo>
                    <a:pt x="607060" y="175260"/>
                  </a:lnTo>
                  <a:close/>
                </a:path>
              </a:pathLst>
            </a:custGeom>
            <a:solidFill>
              <a:srgbClr val="BEF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91690" y="2157729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39" h="599439">
                  <a:moveTo>
                    <a:pt x="437303" y="595630"/>
                  </a:moveTo>
                  <a:lnTo>
                    <a:pt x="161290" y="595630"/>
                  </a:lnTo>
                  <a:lnTo>
                    <a:pt x="167957" y="599440"/>
                  </a:lnTo>
                  <a:lnTo>
                    <a:pt x="430318" y="599440"/>
                  </a:lnTo>
                  <a:lnTo>
                    <a:pt x="437303" y="595630"/>
                  </a:lnTo>
                  <a:close/>
                </a:path>
                <a:path w="599439" h="599439">
                  <a:moveTo>
                    <a:pt x="3810" y="162098"/>
                  </a:moveTo>
                  <a:lnTo>
                    <a:pt x="0" y="170064"/>
                  </a:lnTo>
                  <a:lnTo>
                    <a:pt x="0" y="431800"/>
                  </a:lnTo>
                  <a:lnTo>
                    <a:pt x="3810" y="439420"/>
                  </a:lnTo>
                  <a:lnTo>
                    <a:pt x="3810" y="162098"/>
                  </a:lnTo>
                  <a:close/>
                </a:path>
                <a:path w="599439" h="599439">
                  <a:moveTo>
                    <a:pt x="595630" y="162983"/>
                  </a:moveTo>
                  <a:lnTo>
                    <a:pt x="595630" y="438573"/>
                  </a:lnTo>
                  <a:lnTo>
                    <a:pt x="599324" y="431800"/>
                  </a:lnTo>
                  <a:lnTo>
                    <a:pt x="599324" y="170064"/>
                  </a:lnTo>
                  <a:lnTo>
                    <a:pt x="595630" y="162983"/>
                  </a:lnTo>
                  <a:close/>
                </a:path>
                <a:path w="599439" h="599439">
                  <a:moveTo>
                    <a:pt x="424941" y="0"/>
                  </a:moveTo>
                  <a:lnTo>
                    <a:pt x="173228" y="0"/>
                  </a:lnTo>
                  <a:lnTo>
                    <a:pt x="170180" y="1270"/>
                  </a:lnTo>
                  <a:lnTo>
                    <a:pt x="164846" y="3810"/>
                  </a:lnTo>
                  <a:lnTo>
                    <a:pt x="433577" y="3810"/>
                  </a:lnTo>
                  <a:lnTo>
                    <a:pt x="427990" y="1270"/>
                  </a:lnTo>
                  <a:lnTo>
                    <a:pt x="424941" y="0"/>
                  </a:lnTo>
                  <a:close/>
                </a:path>
              </a:pathLst>
            </a:custGeom>
            <a:solidFill>
              <a:srgbClr val="BCF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95500" y="2161539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19" h="591819">
                  <a:moveTo>
                    <a:pt x="3810" y="150329"/>
                  </a:moveTo>
                  <a:lnTo>
                    <a:pt x="0" y="158292"/>
                  </a:lnTo>
                  <a:lnTo>
                    <a:pt x="0" y="435610"/>
                  </a:lnTo>
                  <a:lnTo>
                    <a:pt x="3810" y="443230"/>
                  </a:lnTo>
                  <a:lnTo>
                    <a:pt x="3810" y="150329"/>
                  </a:lnTo>
                  <a:close/>
                </a:path>
                <a:path w="591819" h="591819">
                  <a:moveTo>
                    <a:pt x="438150" y="3810"/>
                  </a:moveTo>
                  <a:lnTo>
                    <a:pt x="429755" y="0"/>
                  </a:lnTo>
                  <a:lnTo>
                    <a:pt x="161036" y="0"/>
                  </a:lnTo>
                  <a:lnTo>
                    <a:pt x="153022" y="3810"/>
                  </a:lnTo>
                  <a:lnTo>
                    <a:pt x="438150" y="3810"/>
                  </a:lnTo>
                  <a:close/>
                </a:path>
                <a:path w="591819" h="591819">
                  <a:moveTo>
                    <a:pt x="440474" y="588010"/>
                  </a:moveTo>
                  <a:lnTo>
                    <a:pt x="150812" y="588010"/>
                  </a:lnTo>
                  <a:lnTo>
                    <a:pt x="157480" y="591820"/>
                  </a:lnTo>
                  <a:lnTo>
                    <a:pt x="433489" y="591820"/>
                  </a:lnTo>
                  <a:lnTo>
                    <a:pt x="440474" y="588010"/>
                  </a:lnTo>
                  <a:close/>
                </a:path>
                <a:path w="591819" h="591819">
                  <a:moveTo>
                    <a:pt x="591820" y="159181"/>
                  </a:moveTo>
                  <a:lnTo>
                    <a:pt x="588010" y="151879"/>
                  </a:lnTo>
                  <a:lnTo>
                    <a:pt x="588010" y="441756"/>
                  </a:lnTo>
                  <a:lnTo>
                    <a:pt x="591820" y="434771"/>
                  </a:lnTo>
                  <a:lnTo>
                    <a:pt x="591820" y="159181"/>
                  </a:lnTo>
                  <a:close/>
                </a:path>
              </a:pathLst>
            </a:custGeom>
            <a:solidFill>
              <a:srgbClr val="B9F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99310" y="2165349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540" y="141211"/>
                  </a:moveTo>
                  <a:lnTo>
                    <a:pt x="0" y="146519"/>
                  </a:lnTo>
                  <a:lnTo>
                    <a:pt x="0" y="439420"/>
                  </a:lnTo>
                  <a:lnTo>
                    <a:pt x="2540" y="444500"/>
                  </a:lnTo>
                  <a:lnTo>
                    <a:pt x="2540" y="141211"/>
                  </a:lnTo>
                  <a:close/>
                </a:path>
                <a:path w="584200" h="584200">
                  <a:moveTo>
                    <a:pt x="441312" y="581660"/>
                  </a:moveTo>
                  <a:lnTo>
                    <a:pt x="142557" y="581660"/>
                  </a:lnTo>
                  <a:lnTo>
                    <a:pt x="147002" y="584200"/>
                  </a:lnTo>
                  <a:lnTo>
                    <a:pt x="436664" y="584200"/>
                  </a:lnTo>
                  <a:lnTo>
                    <a:pt x="441312" y="581660"/>
                  </a:lnTo>
                  <a:close/>
                </a:path>
                <a:path w="584200" h="584200">
                  <a:moveTo>
                    <a:pt x="442722" y="3810"/>
                  </a:moveTo>
                  <a:lnTo>
                    <a:pt x="434340" y="0"/>
                  </a:lnTo>
                  <a:lnTo>
                    <a:pt x="149225" y="0"/>
                  </a:lnTo>
                  <a:lnTo>
                    <a:pt x="141224" y="3810"/>
                  </a:lnTo>
                  <a:lnTo>
                    <a:pt x="442722" y="3810"/>
                  </a:lnTo>
                  <a:close/>
                </a:path>
                <a:path w="584200" h="584200">
                  <a:moveTo>
                    <a:pt x="584200" y="148069"/>
                  </a:moveTo>
                  <a:lnTo>
                    <a:pt x="580390" y="140766"/>
                  </a:lnTo>
                  <a:lnTo>
                    <a:pt x="580390" y="444931"/>
                  </a:lnTo>
                  <a:lnTo>
                    <a:pt x="584200" y="437946"/>
                  </a:lnTo>
                  <a:lnTo>
                    <a:pt x="584200" y="148069"/>
                  </a:lnTo>
                  <a:close/>
                </a:path>
              </a:pathLst>
            </a:custGeom>
            <a:solidFill>
              <a:srgbClr val="B7F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01850" y="2169159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445769" y="574039"/>
                  </a:moveTo>
                  <a:lnTo>
                    <a:pt x="133350" y="574039"/>
                  </a:lnTo>
                  <a:lnTo>
                    <a:pt x="140017" y="577850"/>
                  </a:lnTo>
                  <a:lnTo>
                    <a:pt x="438784" y="577850"/>
                  </a:lnTo>
                  <a:lnTo>
                    <a:pt x="445769" y="574039"/>
                  </a:lnTo>
                  <a:close/>
                </a:path>
                <a:path w="577850" h="577850">
                  <a:moveTo>
                    <a:pt x="3810" y="129930"/>
                  </a:moveTo>
                  <a:lnTo>
                    <a:pt x="2539" y="132079"/>
                  </a:lnTo>
                  <a:lnTo>
                    <a:pt x="0" y="137390"/>
                  </a:lnTo>
                  <a:lnTo>
                    <a:pt x="0" y="440689"/>
                  </a:lnTo>
                  <a:lnTo>
                    <a:pt x="2539" y="445769"/>
                  </a:lnTo>
                  <a:lnTo>
                    <a:pt x="3810" y="447821"/>
                  </a:lnTo>
                  <a:lnTo>
                    <a:pt x="3810" y="129930"/>
                  </a:lnTo>
                  <a:close/>
                </a:path>
                <a:path w="577850" h="577850">
                  <a:moveTo>
                    <a:pt x="575310" y="132079"/>
                  </a:moveTo>
                  <a:lnTo>
                    <a:pt x="575310" y="445769"/>
                  </a:lnTo>
                  <a:lnTo>
                    <a:pt x="577850" y="441113"/>
                  </a:lnTo>
                  <a:lnTo>
                    <a:pt x="577850" y="136948"/>
                  </a:lnTo>
                  <a:lnTo>
                    <a:pt x="575310" y="132079"/>
                  </a:lnTo>
                  <a:close/>
                </a:path>
                <a:path w="577850" h="577850">
                  <a:moveTo>
                    <a:pt x="440182" y="0"/>
                  </a:moveTo>
                  <a:lnTo>
                    <a:pt x="138683" y="0"/>
                  </a:lnTo>
                  <a:lnTo>
                    <a:pt x="133350" y="2539"/>
                  </a:lnTo>
                  <a:lnTo>
                    <a:pt x="131200" y="3810"/>
                  </a:lnTo>
                  <a:lnTo>
                    <a:pt x="447821" y="3810"/>
                  </a:lnTo>
                  <a:lnTo>
                    <a:pt x="445769" y="2539"/>
                  </a:lnTo>
                  <a:lnTo>
                    <a:pt x="440182" y="0"/>
                  </a:lnTo>
                  <a:close/>
                </a:path>
              </a:pathLst>
            </a:custGeom>
            <a:solidFill>
              <a:srgbClr val="B5F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05660" y="2172969"/>
              <a:ext cx="571500" cy="570230"/>
            </a:xfrm>
            <a:custGeom>
              <a:avLst/>
              <a:gdLst/>
              <a:ahLst/>
              <a:cxnLst/>
              <a:rect l="l" t="t" r="r" b="b"/>
              <a:pathLst>
                <a:path w="571500" h="570230">
                  <a:moveTo>
                    <a:pt x="3810" y="119684"/>
                  </a:moveTo>
                  <a:lnTo>
                    <a:pt x="0" y="126123"/>
                  </a:lnTo>
                  <a:lnTo>
                    <a:pt x="0" y="444017"/>
                  </a:lnTo>
                  <a:lnTo>
                    <a:pt x="3810" y="450176"/>
                  </a:lnTo>
                  <a:lnTo>
                    <a:pt x="3810" y="119684"/>
                  </a:lnTo>
                  <a:close/>
                </a:path>
                <a:path w="571500" h="570230">
                  <a:moveTo>
                    <a:pt x="449224" y="566420"/>
                  </a:moveTo>
                  <a:lnTo>
                    <a:pt x="121920" y="566420"/>
                  </a:lnTo>
                  <a:lnTo>
                    <a:pt x="129540" y="570230"/>
                  </a:lnTo>
                  <a:lnTo>
                    <a:pt x="441960" y="570230"/>
                  </a:lnTo>
                  <a:lnTo>
                    <a:pt x="449224" y="566420"/>
                  </a:lnTo>
                  <a:close/>
                </a:path>
                <a:path w="571500" h="570230">
                  <a:moveTo>
                    <a:pt x="450164" y="3810"/>
                  </a:moveTo>
                  <a:lnTo>
                    <a:pt x="444004" y="0"/>
                  </a:lnTo>
                  <a:lnTo>
                    <a:pt x="127381" y="0"/>
                  </a:lnTo>
                  <a:lnTo>
                    <a:pt x="120942" y="3810"/>
                  </a:lnTo>
                  <a:lnTo>
                    <a:pt x="450164" y="3810"/>
                  </a:lnTo>
                  <a:close/>
                </a:path>
                <a:path w="571500" h="570230">
                  <a:moveTo>
                    <a:pt x="571500" y="128270"/>
                  </a:moveTo>
                  <a:lnTo>
                    <a:pt x="567690" y="121831"/>
                  </a:lnTo>
                  <a:lnTo>
                    <a:pt x="567690" y="448119"/>
                  </a:lnTo>
                  <a:lnTo>
                    <a:pt x="571500" y="441960"/>
                  </a:lnTo>
                  <a:lnTo>
                    <a:pt x="571500" y="128270"/>
                  </a:lnTo>
                  <a:close/>
                </a:path>
              </a:pathLst>
            </a:custGeom>
            <a:solidFill>
              <a:srgbClr val="B3E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09470" y="2176779"/>
              <a:ext cx="563880" cy="562610"/>
            </a:xfrm>
            <a:custGeom>
              <a:avLst/>
              <a:gdLst/>
              <a:ahLst/>
              <a:cxnLst/>
              <a:rect l="l" t="t" r="r" b="b"/>
              <a:pathLst>
                <a:path w="563880" h="562610">
                  <a:moveTo>
                    <a:pt x="3810" y="109423"/>
                  </a:moveTo>
                  <a:lnTo>
                    <a:pt x="0" y="115874"/>
                  </a:lnTo>
                  <a:lnTo>
                    <a:pt x="0" y="446366"/>
                  </a:lnTo>
                  <a:lnTo>
                    <a:pt x="3810" y="452513"/>
                  </a:lnTo>
                  <a:lnTo>
                    <a:pt x="3810" y="109423"/>
                  </a:lnTo>
                  <a:close/>
                </a:path>
                <a:path w="563880" h="562610">
                  <a:moveTo>
                    <a:pt x="450456" y="2540"/>
                  </a:moveTo>
                  <a:lnTo>
                    <a:pt x="446354" y="0"/>
                  </a:lnTo>
                  <a:lnTo>
                    <a:pt x="117132" y="0"/>
                  </a:lnTo>
                  <a:lnTo>
                    <a:pt x="112826" y="2540"/>
                  </a:lnTo>
                  <a:lnTo>
                    <a:pt x="450456" y="2540"/>
                  </a:lnTo>
                  <a:close/>
                </a:path>
                <a:path w="563880" h="562610">
                  <a:moveTo>
                    <a:pt x="452691" y="558800"/>
                  </a:moveTo>
                  <a:lnTo>
                    <a:pt x="110477" y="558800"/>
                  </a:lnTo>
                  <a:lnTo>
                    <a:pt x="118097" y="562610"/>
                  </a:lnTo>
                  <a:lnTo>
                    <a:pt x="445414" y="562610"/>
                  </a:lnTo>
                  <a:lnTo>
                    <a:pt x="452691" y="558800"/>
                  </a:lnTo>
                  <a:close/>
                </a:path>
                <a:path w="563880" h="562610">
                  <a:moveTo>
                    <a:pt x="563880" y="118021"/>
                  </a:moveTo>
                  <a:lnTo>
                    <a:pt x="560070" y="111569"/>
                  </a:lnTo>
                  <a:lnTo>
                    <a:pt x="560070" y="450469"/>
                  </a:lnTo>
                  <a:lnTo>
                    <a:pt x="563880" y="444309"/>
                  </a:lnTo>
                  <a:lnTo>
                    <a:pt x="563880" y="118021"/>
                  </a:lnTo>
                  <a:close/>
                </a:path>
              </a:pathLst>
            </a:custGeom>
            <a:solidFill>
              <a:srgbClr val="B0E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13280" y="2179319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60" h="556260">
                  <a:moveTo>
                    <a:pt x="3810" y="100431"/>
                  </a:moveTo>
                  <a:lnTo>
                    <a:pt x="0" y="106883"/>
                  </a:lnTo>
                  <a:lnTo>
                    <a:pt x="0" y="449973"/>
                  </a:lnTo>
                  <a:lnTo>
                    <a:pt x="3810" y="456133"/>
                  </a:lnTo>
                  <a:lnTo>
                    <a:pt x="3810" y="100431"/>
                  </a:lnTo>
                  <a:close/>
                </a:path>
                <a:path w="556260" h="556260">
                  <a:moveTo>
                    <a:pt x="452793" y="3810"/>
                  </a:moveTo>
                  <a:lnTo>
                    <a:pt x="446646" y="0"/>
                  </a:lnTo>
                  <a:lnTo>
                    <a:pt x="109016" y="0"/>
                  </a:lnTo>
                  <a:lnTo>
                    <a:pt x="102565" y="3810"/>
                  </a:lnTo>
                  <a:lnTo>
                    <a:pt x="452793" y="3810"/>
                  </a:lnTo>
                  <a:close/>
                </a:path>
                <a:path w="556260" h="556260">
                  <a:moveTo>
                    <a:pt x="456158" y="552450"/>
                  </a:moveTo>
                  <a:lnTo>
                    <a:pt x="99060" y="552450"/>
                  </a:lnTo>
                  <a:lnTo>
                    <a:pt x="106667" y="556260"/>
                  </a:lnTo>
                  <a:lnTo>
                    <a:pt x="448881" y="556260"/>
                  </a:lnTo>
                  <a:lnTo>
                    <a:pt x="456158" y="552450"/>
                  </a:lnTo>
                  <a:close/>
                </a:path>
                <a:path w="556260" h="556260">
                  <a:moveTo>
                    <a:pt x="556260" y="109029"/>
                  </a:moveTo>
                  <a:lnTo>
                    <a:pt x="552450" y="102577"/>
                  </a:lnTo>
                  <a:lnTo>
                    <a:pt x="552450" y="454075"/>
                  </a:lnTo>
                  <a:lnTo>
                    <a:pt x="556260" y="447929"/>
                  </a:lnTo>
                  <a:lnTo>
                    <a:pt x="556260" y="109029"/>
                  </a:lnTo>
                  <a:close/>
                </a:path>
              </a:pathLst>
            </a:custGeom>
            <a:solidFill>
              <a:srgbClr val="AEE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17090" y="218312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3810" y="90170"/>
                  </a:moveTo>
                  <a:lnTo>
                    <a:pt x="0" y="96621"/>
                  </a:lnTo>
                  <a:lnTo>
                    <a:pt x="0" y="452323"/>
                  </a:lnTo>
                  <a:lnTo>
                    <a:pt x="3810" y="458470"/>
                  </a:lnTo>
                  <a:lnTo>
                    <a:pt x="3810" y="90170"/>
                  </a:lnTo>
                  <a:close/>
                </a:path>
                <a:path w="548639" h="548639">
                  <a:moveTo>
                    <a:pt x="455142" y="3810"/>
                  </a:moveTo>
                  <a:lnTo>
                    <a:pt x="448983" y="0"/>
                  </a:lnTo>
                  <a:lnTo>
                    <a:pt x="98755" y="0"/>
                  </a:lnTo>
                  <a:lnTo>
                    <a:pt x="92316" y="3810"/>
                  </a:lnTo>
                  <a:lnTo>
                    <a:pt x="455142" y="3810"/>
                  </a:lnTo>
                  <a:close/>
                </a:path>
                <a:path w="548639" h="548639">
                  <a:moveTo>
                    <a:pt x="458038" y="544830"/>
                  </a:moveTo>
                  <a:lnTo>
                    <a:pt x="89319" y="544830"/>
                  </a:lnTo>
                  <a:lnTo>
                    <a:pt x="89319" y="546100"/>
                  </a:lnTo>
                  <a:lnTo>
                    <a:pt x="92710" y="546100"/>
                  </a:lnTo>
                  <a:lnTo>
                    <a:pt x="92710" y="548640"/>
                  </a:lnTo>
                  <a:lnTo>
                    <a:pt x="454774" y="548640"/>
                  </a:lnTo>
                  <a:lnTo>
                    <a:pt x="454774" y="546100"/>
                  </a:lnTo>
                  <a:lnTo>
                    <a:pt x="458038" y="546100"/>
                  </a:lnTo>
                  <a:lnTo>
                    <a:pt x="458038" y="544830"/>
                  </a:lnTo>
                  <a:close/>
                </a:path>
                <a:path w="548639" h="548639">
                  <a:moveTo>
                    <a:pt x="548640" y="98767"/>
                  </a:moveTo>
                  <a:lnTo>
                    <a:pt x="544830" y="92329"/>
                  </a:lnTo>
                  <a:lnTo>
                    <a:pt x="544830" y="456425"/>
                  </a:lnTo>
                  <a:lnTo>
                    <a:pt x="548640" y="450265"/>
                  </a:lnTo>
                  <a:lnTo>
                    <a:pt x="548640" y="98767"/>
                  </a:lnTo>
                  <a:close/>
                </a:path>
              </a:pathLst>
            </a:custGeom>
            <a:solidFill>
              <a:srgbClr val="ACE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20900" y="2186939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19" h="541019">
                  <a:moveTo>
                    <a:pt x="458469" y="538480"/>
                  </a:moveTo>
                  <a:lnTo>
                    <a:pt x="81280" y="538480"/>
                  </a:lnTo>
                  <a:lnTo>
                    <a:pt x="84666" y="541020"/>
                  </a:lnTo>
                  <a:lnTo>
                    <a:pt x="455083" y="541020"/>
                  </a:lnTo>
                  <a:lnTo>
                    <a:pt x="458469" y="538480"/>
                  </a:lnTo>
                  <a:close/>
                </a:path>
                <a:path w="541019" h="541019">
                  <a:moveTo>
                    <a:pt x="2539" y="83094"/>
                  </a:moveTo>
                  <a:lnTo>
                    <a:pt x="0" y="86360"/>
                  </a:lnTo>
                  <a:lnTo>
                    <a:pt x="0" y="454660"/>
                  </a:lnTo>
                  <a:lnTo>
                    <a:pt x="2539" y="458288"/>
                  </a:lnTo>
                  <a:lnTo>
                    <a:pt x="2539" y="83094"/>
                  </a:lnTo>
                  <a:close/>
                </a:path>
                <a:path w="541019" h="541019">
                  <a:moveTo>
                    <a:pt x="537210" y="83094"/>
                  </a:moveTo>
                  <a:lnTo>
                    <a:pt x="537210" y="458288"/>
                  </a:lnTo>
                  <a:lnTo>
                    <a:pt x="539750" y="454660"/>
                  </a:lnTo>
                  <a:lnTo>
                    <a:pt x="541019" y="452608"/>
                  </a:lnTo>
                  <a:lnTo>
                    <a:pt x="541019" y="88509"/>
                  </a:lnTo>
                  <a:lnTo>
                    <a:pt x="539750" y="86360"/>
                  </a:lnTo>
                  <a:lnTo>
                    <a:pt x="537210" y="83094"/>
                  </a:lnTo>
                  <a:close/>
                </a:path>
                <a:path w="541019" h="541019">
                  <a:moveTo>
                    <a:pt x="451338" y="0"/>
                  </a:moveTo>
                  <a:lnTo>
                    <a:pt x="88509" y="0"/>
                  </a:lnTo>
                  <a:lnTo>
                    <a:pt x="86360" y="1270"/>
                  </a:lnTo>
                  <a:lnTo>
                    <a:pt x="82731" y="3810"/>
                  </a:lnTo>
                  <a:lnTo>
                    <a:pt x="457018" y="3810"/>
                  </a:lnTo>
                  <a:lnTo>
                    <a:pt x="453389" y="1270"/>
                  </a:lnTo>
                  <a:lnTo>
                    <a:pt x="451338" y="0"/>
                  </a:lnTo>
                  <a:close/>
                </a:path>
              </a:pathLst>
            </a:custGeom>
            <a:solidFill>
              <a:srgbClr val="A9E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23440" y="2190749"/>
              <a:ext cx="534670" cy="534670"/>
            </a:xfrm>
            <a:custGeom>
              <a:avLst/>
              <a:gdLst/>
              <a:ahLst/>
              <a:cxnLst/>
              <a:rect l="l" t="t" r="r" b="b"/>
              <a:pathLst>
                <a:path w="534669" h="534669">
                  <a:moveTo>
                    <a:pt x="3810" y="459930"/>
                  </a:moveTo>
                  <a:lnTo>
                    <a:pt x="3797" y="74396"/>
                  </a:lnTo>
                  <a:lnTo>
                    <a:pt x="0" y="79286"/>
                  </a:lnTo>
                  <a:lnTo>
                    <a:pt x="0" y="454482"/>
                  </a:lnTo>
                  <a:lnTo>
                    <a:pt x="3810" y="459930"/>
                  </a:lnTo>
                  <a:close/>
                </a:path>
                <a:path w="534669" h="534669">
                  <a:moveTo>
                    <a:pt x="459917" y="3810"/>
                  </a:moveTo>
                  <a:lnTo>
                    <a:pt x="454469" y="0"/>
                  </a:lnTo>
                  <a:lnTo>
                    <a:pt x="80187" y="0"/>
                  </a:lnTo>
                  <a:lnTo>
                    <a:pt x="74739" y="3810"/>
                  </a:lnTo>
                  <a:lnTo>
                    <a:pt x="459917" y="3810"/>
                  </a:lnTo>
                  <a:close/>
                </a:path>
                <a:path w="534669" h="534669">
                  <a:moveTo>
                    <a:pt x="460997" y="530860"/>
                  </a:moveTo>
                  <a:lnTo>
                    <a:pt x="73660" y="530860"/>
                  </a:lnTo>
                  <a:lnTo>
                    <a:pt x="78740" y="534670"/>
                  </a:lnTo>
                  <a:lnTo>
                    <a:pt x="455917" y="534670"/>
                  </a:lnTo>
                  <a:lnTo>
                    <a:pt x="460997" y="530860"/>
                  </a:lnTo>
                  <a:close/>
                </a:path>
                <a:path w="534669" h="534669">
                  <a:moveTo>
                    <a:pt x="534670" y="79286"/>
                  </a:moveTo>
                  <a:lnTo>
                    <a:pt x="532130" y="76022"/>
                  </a:lnTo>
                  <a:lnTo>
                    <a:pt x="532130" y="458114"/>
                  </a:lnTo>
                  <a:lnTo>
                    <a:pt x="534670" y="454482"/>
                  </a:lnTo>
                  <a:lnTo>
                    <a:pt x="534670" y="79286"/>
                  </a:lnTo>
                  <a:close/>
                </a:path>
              </a:pathLst>
            </a:custGeom>
            <a:solidFill>
              <a:srgbClr val="A7E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7250" y="2194559"/>
              <a:ext cx="528320" cy="527050"/>
            </a:xfrm>
            <a:custGeom>
              <a:avLst/>
              <a:gdLst/>
              <a:ahLst/>
              <a:cxnLst/>
              <a:rect l="l" t="t" r="r" b="b"/>
              <a:pathLst>
                <a:path w="528319" h="527050">
                  <a:moveTo>
                    <a:pt x="3810" y="65684"/>
                  </a:moveTo>
                  <a:lnTo>
                    <a:pt x="0" y="70586"/>
                  </a:lnTo>
                  <a:lnTo>
                    <a:pt x="0" y="456120"/>
                  </a:lnTo>
                  <a:lnTo>
                    <a:pt x="3810" y="461556"/>
                  </a:lnTo>
                  <a:lnTo>
                    <a:pt x="3810" y="65684"/>
                  </a:lnTo>
                  <a:close/>
                </a:path>
                <a:path w="528319" h="527050">
                  <a:moveTo>
                    <a:pt x="461543" y="3810"/>
                  </a:moveTo>
                  <a:lnTo>
                    <a:pt x="456107" y="0"/>
                  </a:lnTo>
                  <a:lnTo>
                    <a:pt x="70929" y="0"/>
                  </a:lnTo>
                  <a:lnTo>
                    <a:pt x="65493" y="3810"/>
                  </a:lnTo>
                  <a:lnTo>
                    <a:pt x="461543" y="3810"/>
                  </a:lnTo>
                  <a:close/>
                </a:path>
                <a:path w="528319" h="527050">
                  <a:moveTo>
                    <a:pt x="462267" y="523240"/>
                  </a:moveTo>
                  <a:lnTo>
                    <a:pt x="64770" y="523240"/>
                  </a:lnTo>
                  <a:lnTo>
                    <a:pt x="69850" y="527050"/>
                  </a:lnTo>
                  <a:lnTo>
                    <a:pt x="457187" y="527050"/>
                  </a:lnTo>
                  <a:lnTo>
                    <a:pt x="462267" y="523240"/>
                  </a:lnTo>
                  <a:close/>
                </a:path>
                <a:path w="528319" h="527050">
                  <a:moveTo>
                    <a:pt x="528320" y="72212"/>
                  </a:moveTo>
                  <a:lnTo>
                    <a:pt x="524510" y="67310"/>
                  </a:lnTo>
                  <a:lnTo>
                    <a:pt x="524510" y="459740"/>
                  </a:lnTo>
                  <a:lnTo>
                    <a:pt x="528320" y="454304"/>
                  </a:lnTo>
                  <a:lnTo>
                    <a:pt x="528320" y="72212"/>
                  </a:lnTo>
                  <a:close/>
                </a:path>
              </a:pathLst>
            </a:custGeom>
            <a:solidFill>
              <a:srgbClr val="A5E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31060" y="2198369"/>
              <a:ext cx="520700" cy="519430"/>
            </a:xfrm>
            <a:custGeom>
              <a:avLst/>
              <a:gdLst/>
              <a:ahLst/>
              <a:cxnLst/>
              <a:rect l="l" t="t" r="r" b="b"/>
              <a:pathLst>
                <a:path w="520700" h="519430">
                  <a:moveTo>
                    <a:pt x="3810" y="56972"/>
                  </a:moveTo>
                  <a:lnTo>
                    <a:pt x="0" y="61874"/>
                  </a:lnTo>
                  <a:lnTo>
                    <a:pt x="0" y="457746"/>
                  </a:lnTo>
                  <a:lnTo>
                    <a:pt x="3810" y="463194"/>
                  </a:lnTo>
                  <a:lnTo>
                    <a:pt x="3810" y="56972"/>
                  </a:lnTo>
                  <a:close/>
                </a:path>
                <a:path w="520700" h="519430">
                  <a:moveTo>
                    <a:pt x="461365" y="2540"/>
                  </a:moveTo>
                  <a:lnTo>
                    <a:pt x="457733" y="0"/>
                  </a:lnTo>
                  <a:lnTo>
                    <a:pt x="61683" y="0"/>
                  </a:lnTo>
                  <a:lnTo>
                    <a:pt x="58051" y="2540"/>
                  </a:lnTo>
                  <a:lnTo>
                    <a:pt x="461365" y="2540"/>
                  </a:lnTo>
                  <a:close/>
                </a:path>
                <a:path w="520700" h="519430">
                  <a:moveTo>
                    <a:pt x="463537" y="515620"/>
                  </a:moveTo>
                  <a:lnTo>
                    <a:pt x="55880" y="515620"/>
                  </a:lnTo>
                  <a:lnTo>
                    <a:pt x="60960" y="519430"/>
                  </a:lnTo>
                  <a:lnTo>
                    <a:pt x="458457" y="519430"/>
                  </a:lnTo>
                  <a:lnTo>
                    <a:pt x="463537" y="515620"/>
                  </a:lnTo>
                  <a:close/>
                </a:path>
                <a:path w="520700" h="519430">
                  <a:moveTo>
                    <a:pt x="520700" y="63500"/>
                  </a:moveTo>
                  <a:lnTo>
                    <a:pt x="516890" y="58610"/>
                  </a:lnTo>
                  <a:lnTo>
                    <a:pt x="516890" y="461378"/>
                  </a:lnTo>
                  <a:lnTo>
                    <a:pt x="520700" y="455930"/>
                  </a:lnTo>
                  <a:lnTo>
                    <a:pt x="520700" y="63500"/>
                  </a:lnTo>
                  <a:close/>
                </a:path>
              </a:pathLst>
            </a:custGeom>
            <a:solidFill>
              <a:srgbClr val="A3E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34870" y="2200909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80" h="513080">
                  <a:moveTo>
                    <a:pt x="3810" y="49530"/>
                  </a:moveTo>
                  <a:lnTo>
                    <a:pt x="0" y="54432"/>
                  </a:lnTo>
                  <a:lnTo>
                    <a:pt x="0" y="460654"/>
                  </a:lnTo>
                  <a:lnTo>
                    <a:pt x="3810" y="466090"/>
                  </a:lnTo>
                  <a:lnTo>
                    <a:pt x="3810" y="49530"/>
                  </a:lnTo>
                  <a:close/>
                </a:path>
                <a:path w="513080" h="513080">
                  <a:moveTo>
                    <a:pt x="463003" y="3810"/>
                  </a:moveTo>
                  <a:lnTo>
                    <a:pt x="457555" y="0"/>
                  </a:lnTo>
                  <a:lnTo>
                    <a:pt x="54241" y="0"/>
                  </a:lnTo>
                  <a:lnTo>
                    <a:pt x="48793" y="3810"/>
                  </a:lnTo>
                  <a:lnTo>
                    <a:pt x="463003" y="3810"/>
                  </a:lnTo>
                  <a:close/>
                </a:path>
                <a:path w="513080" h="513080">
                  <a:moveTo>
                    <a:pt x="464820" y="509270"/>
                  </a:moveTo>
                  <a:lnTo>
                    <a:pt x="46990" y="509270"/>
                  </a:lnTo>
                  <a:lnTo>
                    <a:pt x="52070" y="513080"/>
                  </a:lnTo>
                  <a:lnTo>
                    <a:pt x="459727" y="513080"/>
                  </a:lnTo>
                  <a:lnTo>
                    <a:pt x="464820" y="509270"/>
                  </a:lnTo>
                  <a:close/>
                </a:path>
                <a:path w="513080" h="513080">
                  <a:moveTo>
                    <a:pt x="513080" y="56070"/>
                  </a:moveTo>
                  <a:lnTo>
                    <a:pt x="509270" y="51168"/>
                  </a:lnTo>
                  <a:lnTo>
                    <a:pt x="509270" y="464286"/>
                  </a:lnTo>
                  <a:lnTo>
                    <a:pt x="513080" y="458838"/>
                  </a:lnTo>
                  <a:lnTo>
                    <a:pt x="513080" y="56070"/>
                  </a:lnTo>
                  <a:close/>
                </a:path>
              </a:pathLst>
            </a:custGeom>
            <a:solidFill>
              <a:srgbClr val="A0E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38680" y="2204719"/>
              <a:ext cx="505459" cy="505459"/>
            </a:xfrm>
            <a:custGeom>
              <a:avLst/>
              <a:gdLst/>
              <a:ahLst/>
              <a:cxnLst/>
              <a:rect l="l" t="t" r="r" b="b"/>
              <a:pathLst>
                <a:path w="505460" h="505460">
                  <a:moveTo>
                    <a:pt x="465296" y="501650"/>
                  </a:moveTo>
                  <a:lnTo>
                    <a:pt x="38893" y="501650"/>
                  </a:lnTo>
                  <a:lnTo>
                    <a:pt x="43180" y="505459"/>
                  </a:lnTo>
                  <a:lnTo>
                    <a:pt x="461009" y="505459"/>
                  </a:lnTo>
                  <a:lnTo>
                    <a:pt x="465296" y="501650"/>
                  </a:lnTo>
                  <a:close/>
                </a:path>
                <a:path w="505460" h="505460">
                  <a:moveTo>
                    <a:pt x="3809" y="41433"/>
                  </a:moveTo>
                  <a:lnTo>
                    <a:pt x="0" y="45719"/>
                  </a:lnTo>
                  <a:lnTo>
                    <a:pt x="0" y="462279"/>
                  </a:lnTo>
                  <a:lnTo>
                    <a:pt x="3809" y="466566"/>
                  </a:lnTo>
                  <a:lnTo>
                    <a:pt x="3809" y="41433"/>
                  </a:lnTo>
                  <a:close/>
                </a:path>
                <a:path w="505460" h="505460">
                  <a:moveTo>
                    <a:pt x="501650" y="42862"/>
                  </a:moveTo>
                  <a:lnTo>
                    <a:pt x="501650" y="465137"/>
                  </a:lnTo>
                  <a:lnTo>
                    <a:pt x="504189" y="462279"/>
                  </a:lnTo>
                  <a:lnTo>
                    <a:pt x="505459" y="460465"/>
                  </a:lnTo>
                  <a:lnTo>
                    <a:pt x="505459" y="47352"/>
                  </a:lnTo>
                  <a:lnTo>
                    <a:pt x="504189" y="45719"/>
                  </a:lnTo>
                  <a:lnTo>
                    <a:pt x="501650" y="42862"/>
                  </a:lnTo>
                  <a:close/>
                </a:path>
                <a:path w="505460" h="505460">
                  <a:moveTo>
                    <a:pt x="459195" y="0"/>
                  </a:moveTo>
                  <a:lnTo>
                    <a:pt x="44994" y="0"/>
                  </a:lnTo>
                  <a:lnTo>
                    <a:pt x="43180" y="1269"/>
                  </a:lnTo>
                  <a:lnTo>
                    <a:pt x="40490" y="3809"/>
                  </a:lnTo>
                  <a:lnTo>
                    <a:pt x="463699" y="3809"/>
                  </a:lnTo>
                  <a:lnTo>
                    <a:pt x="461009" y="1269"/>
                  </a:lnTo>
                  <a:lnTo>
                    <a:pt x="459195" y="0"/>
                  </a:lnTo>
                  <a:close/>
                </a:path>
              </a:pathLst>
            </a:custGeom>
            <a:solidFill>
              <a:srgbClr val="9EE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42490" y="2208529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2540" y="34772"/>
                  </a:moveTo>
                  <a:lnTo>
                    <a:pt x="0" y="37630"/>
                  </a:lnTo>
                  <a:lnTo>
                    <a:pt x="0" y="462762"/>
                  </a:lnTo>
                  <a:lnTo>
                    <a:pt x="2540" y="465620"/>
                  </a:lnTo>
                  <a:lnTo>
                    <a:pt x="2540" y="34772"/>
                  </a:lnTo>
                  <a:close/>
                </a:path>
                <a:path w="497839" h="497839">
                  <a:moveTo>
                    <a:pt x="463918" y="3810"/>
                  </a:moveTo>
                  <a:lnTo>
                    <a:pt x="459879" y="0"/>
                  </a:lnTo>
                  <a:lnTo>
                    <a:pt x="36677" y="0"/>
                  </a:lnTo>
                  <a:lnTo>
                    <a:pt x="32639" y="3810"/>
                  </a:lnTo>
                  <a:lnTo>
                    <a:pt x="463918" y="3810"/>
                  </a:lnTo>
                  <a:close/>
                </a:path>
                <a:path w="497839" h="497839">
                  <a:moveTo>
                    <a:pt x="464337" y="495300"/>
                  </a:moveTo>
                  <a:lnTo>
                    <a:pt x="32219" y="495300"/>
                  </a:lnTo>
                  <a:lnTo>
                    <a:pt x="35077" y="497840"/>
                  </a:lnTo>
                  <a:lnTo>
                    <a:pt x="461479" y="497840"/>
                  </a:lnTo>
                  <a:lnTo>
                    <a:pt x="464337" y="495300"/>
                  </a:lnTo>
                  <a:close/>
                </a:path>
                <a:path w="497839" h="497839">
                  <a:moveTo>
                    <a:pt x="497840" y="39052"/>
                  </a:moveTo>
                  <a:lnTo>
                    <a:pt x="494030" y="34772"/>
                  </a:lnTo>
                  <a:lnTo>
                    <a:pt x="494030" y="465620"/>
                  </a:lnTo>
                  <a:lnTo>
                    <a:pt x="497840" y="461327"/>
                  </a:lnTo>
                  <a:lnTo>
                    <a:pt x="497840" y="39052"/>
                  </a:lnTo>
                  <a:close/>
                </a:path>
              </a:pathLst>
            </a:custGeom>
            <a:solidFill>
              <a:srgbClr val="9CE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45030" y="2212339"/>
              <a:ext cx="491490" cy="491490"/>
            </a:xfrm>
            <a:custGeom>
              <a:avLst/>
              <a:gdLst/>
              <a:ahLst/>
              <a:cxnLst/>
              <a:rect l="l" t="t" r="r" b="b"/>
              <a:pathLst>
                <a:path w="491489" h="491489">
                  <a:moveTo>
                    <a:pt x="3810" y="26670"/>
                  </a:moveTo>
                  <a:lnTo>
                    <a:pt x="0" y="30962"/>
                  </a:lnTo>
                  <a:lnTo>
                    <a:pt x="0" y="461810"/>
                  </a:lnTo>
                  <a:lnTo>
                    <a:pt x="3810" y="466090"/>
                  </a:lnTo>
                  <a:lnTo>
                    <a:pt x="3810" y="26670"/>
                  </a:lnTo>
                  <a:close/>
                </a:path>
                <a:path w="491489" h="491489">
                  <a:moveTo>
                    <a:pt x="465416" y="3810"/>
                  </a:moveTo>
                  <a:lnTo>
                    <a:pt x="461378" y="0"/>
                  </a:lnTo>
                  <a:lnTo>
                    <a:pt x="30099" y="0"/>
                  </a:lnTo>
                  <a:lnTo>
                    <a:pt x="26060" y="3810"/>
                  </a:lnTo>
                  <a:lnTo>
                    <a:pt x="465416" y="3810"/>
                  </a:lnTo>
                  <a:close/>
                </a:path>
                <a:path w="491489" h="491489">
                  <a:moveTo>
                    <a:pt x="466077" y="487680"/>
                  </a:moveTo>
                  <a:lnTo>
                    <a:pt x="25400" y="487680"/>
                  </a:lnTo>
                  <a:lnTo>
                    <a:pt x="29679" y="491490"/>
                  </a:lnTo>
                  <a:lnTo>
                    <a:pt x="461797" y="491490"/>
                  </a:lnTo>
                  <a:lnTo>
                    <a:pt x="466077" y="487680"/>
                  </a:lnTo>
                  <a:close/>
                </a:path>
                <a:path w="491489" h="491489">
                  <a:moveTo>
                    <a:pt x="491490" y="30962"/>
                  </a:moveTo>
                  <a:lnTo>
                    <a:pt x="488950" y="28105"/>
                  </a:lnTo>
                  <a:lnTo>
                    <a:pt x="488950" y="464667"/>
                  </a:lnTo>
                  <a:lnTo>
                    <a:pt x="491490" y="461810"/>
                  </a:lnTo>
                  <a:lnTo>
                    <a:pt x="491490" y="30962"/>
                  </a:lnTo>
                  <a:close/>
                </a:path>
              </a:pathLst>
            </a:custGeom>
            <a:solidFill>
              <a:srgbClr val="9AD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48840" y="2216149"/>
              <a:ext cx="485140" cy="483870"/>
            </a:xfrm>
            <a:custGeom>
              <a:avLst/>
              <a:gdLst/>
              <a:ahLst/>
              <a:cxnLst/>
              <a:rect l="l" t="t" r="r" b="b"/>
              <a:pathLst>
                <a:path w="485139" h="483869">
                  <a:moveTo>
                    <a:pt x="3810" y="18580"/>
                  </a:moveTo>
                  <a:lnTo>
                    <a:pt x="0" y="22860"/>
                  </a:lnTo>
                  <a:lnTo>
                    <a:pt x="0" y="462280"/>
                  </a:lnTo>
                  <a:lnTo>
                    <a:pt x="3810" y="466572"/>
                  </a:lnTo>
                  <a:lnTo>
                    <a:pt x="3810" y="18580"/>
                  </a:lnTo>
                  <a:close/>
                </a:path>
                <a:path w="485139" h="483869">
                  <a:moveTo>
                    <a:pt x="465632" y="3810"/>
                  </a:moveTo>
                  <a:lnTo>
                    <a:pt x="461606" y="0"/>
                  </a:lnTo>
                  <a:lnTo>
                    <a:pt x="22250" y="0"/>
                  </a:lnTo>
                  <a:lnTo>
                    <a:pt x="18224" y="3810"/>
                  </a:lnTo>
                  <a:lnTo>
                    <a:pt x="465632" y="3810"/>
                  </a:lnTo>
                  <a:close/>
                </a:path>
                <a:path w="485139" h="483869">
                  <a:moveTo>
                    <a:pt x="466559" y="480060"/>
                  </a:moveTo>
                  <a:lnTo>
                    <a:pt x="17297" y="480060"/>
                  </a:lnTo>
                  <a:lnTo>
                    <a:pt x="21590" y="483870"/>
                  </a:lnTo>
                  <a:lnTo>
                    <a:pt x="462267" y="483870"/>
                  </a:lnTo>
                  <a:lnTo>
                    <a:pt x="466559" y="480060"/>
                  </a:lnTo>
                  <a:close/>
                </a:path>
                <a:path w="485139" h="483869">
                  <a:moveTo>
                    <a:pt x="485140" y="24295"/>
                  </a:moveTo>
                  <a:lnTo>
                    <a:pt x="481330" y="20002"/>
                  </a:lnTo>
                  <a:lnTo>
                    <a:pt x="481330" y="465150"/>
                  </a:lnTo>
                  <a:lnTo>
                    <a:pt x="485140" y="460857"/>
                  </a:lnTo>
                  <a:lnTo>
                    <a:pt x="485140" y="24295"/>
                  </a:lnTo>
                  <a:close/>
                </a:path>
              </a:pathLst>
            </a:custGeom>
            <a:solidFill>
              <a:srgbClr val="97D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52650" y="2219959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19" h="476250">
                  <a:moveTo>
                    <a:pt x="3810" y="10477"/>
                  </a:moveTo>
                  <a:lnTo>
                    <a:pt x="0" y="14770"/>
                  </a:lnTo>
                  <a:lnTo>
                    <a:pt x="0" y="462762"/>
                  </a:lnTo>
                  <a:lnTo>
                    <a:pt x="3810" y="467055"/>
                  </a:lnTo>
                  <a:lnTo>
                    <a:pt x="3810" y="10477"/>
                  </a:lnTo>
                  <a:close/>
                </a:path>
                <a:path w="477519" h="476250">
                  <a:moveTo>
                    <a:pt x="464515" y="2540"/>
                  </a:moveTo>
                  <a:lnTo>
                    <a:pt x="461822" y="0"/>
                  </a:lnTo>
                  <a:lnTo>
                    <a:pt x="14414" y="0"/>
                  </a:lnTo>
                  <a:lnTo>
                    <a:pt x="11722" y="2540"/>
                  </a:lnTo>
                  <a:lnTo>
                    <a:pt x="464515" y="2540"/>
                  </a:lnTo>
                  <a:close/>
                </a:path>
                <a:path w="477519" h="476250">
                  <a:moveTo>
                    <a:pt x="467042" y="472440"/>
                  </a:moveTo>
                  <a:lnTo>
                    <a:pt x="9207" y="472440"/>
                  </a:lnTo>
                  <a:lnTo>
                    <a:pt x="13487" y="476250"/>
                  </a:lnTo>
                  <a:lnTo>
                    <a:pt x="462749" y="476250"/>
                  </a:lnTo>
                  <a:lnTo>
                    <a:pt x="467042" y="472440"/>
                  </a:lnTo>
                  <a:close/>
                </a:path>
                <a:path w="477519" h="476250">
                  <a:moveTo>
                    <a:pt x="477520" y="16192"/>
                  </a:moveTo>
                  <a:lnTo>
                    <a:pt x="473710" y="11912"/>
                  </a:lnTo>
                  <a:lnTo>
                    <a:pt x="473710" y="465620"/>
                  </a:lnTo>
                  <a:lnTo>
                    <a:pt x="477520" y="461327"/>
                  </a:lnTo>
                  <a:lnTo>
                    <a:pt x="477520" y="16192"/>
                  </a:lnTo>
                  <a:close/>
                </a:path>
              </a:pathLst>
            </a:custGeom>
            <a:solidFill>
              <a:srgbClr val="95D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56460" y="2222499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3809" y="3880"/>
                  </a:moveTo>
                  <a:lnTo>
                    <a:pt x="2539" y="5079"/>
                  </a:lnTo>
                  <a:lnTo>
                    <a:pt x="0" y="7937"/>
                  </a:lnTo>
                  <a:lnTo>
                    <a:pt x="0" y="464502"/>
                  </a:lnTo>
                  <a:lnTo>
                    <a:pt x="2539" y="467360"/>
                  </a:lnTo>
                  <a:lnTo>
                    <a:pt x="5397" y="469900"/>
                  </a:lnTo>
                  <a:lnTo>
                    <a:pt x="463232" y="469900"/>
                  </a:lnTo>
                  <a:lnTo>
                    <a:pt x="466089" y="467360"/>
                  </a:lnTo>
                  <a:lnTo>
                    <a:pt x="467218" y="466089"/>
                  </a:lnTo>
                  <a:lnTo>
                    <a:pt x="3809" y="466089"/>
                  </a:lnTo>
                  <a:lnTo>
                    <a:pt x="3809" y="3880"/>
                  </a:lnTo>
                  <a:close/>
                </a:path>
                <a:path w="469900" h="469900">
                  <a:moveTo>
                    <a:pt x="466089" y="5079"/>
                  </a:moveTo>
                  <a:lnTo>
                    <a:pt x="466089" y="466089"/>
                  </a:lnTo>
                  <a:lnTo>
                    <a:pt x="467218" y="466089"/>
                  </a:lnTo>
                  <a:lnTo>
                    <a:pt x="469900" y="463073"/>
                  </a:lnTo>
                  <a:lnTo>
                    <a:pt x="469900" y="9366"/>
                  </a:lnTo>
                  <a:lnTo>
                    <a:pt x="466089" y="5079"/>
                  </a:lnTo>
                  <a:close/>
                </a:path>
                <a:path w="469900" h="469900">
                  <a:moveTo>
                    <a:pt x="460711" y="0"/>
                  </a:moveTo>
                  <a:lnTo>
                    <a:pt x="7918" y="0"/>
                  </a:lnTo>
                  <a:lnTo>
                    <a:pt x="3884" y="3810"/>
                  </a:lnTo>
                  <a:lnTo>
                    <a:pt x="464745" y="3810"/>
                  </a:lnTo>
                  <a:lnTo>
                    <a:pt x="460711" y="0"/>
                  </a:lnTo>
                  <a:close/>
                </a:path>
              </a:pathLst>
            </a:custGeom>
            <a:solidFill>
              <a:srgbClr val="93D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60270" y="2226309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80" h="462280">
                  <a:moveTo>
                    <a:pt x="462280" y="1270"/>
                  </a:moveTo>
                  <a:lnTo>
                    <a:pt x="461606" y="1270"/>
                  </a:lnTo>
                  <a:lnTo>
                    <a:pt x="461606" y="0"/>
                  </a:lnTo>
                  <a:lnTo>
                    <a:pt x="458470" y="0"/>
                  </a:lnTo>
                  <a:lnTo>
                    <a:pt x="458470" y="3810"/>
                  </a:lnTo>
                  <a:lnTo>
                    <a:pt x="458470" y="458470"/>
                  </a:lnTo>
                  <a:lnTo>
                    <a:pt x="3810" y="458470"/>
                  </a:lnTo>
                  <a:lnTo>
                    <a:pt x="3810" y="3810"/>
                  </a:lnTo>
                  <a:lnTo>
                    <a:pt x="458470" y="3810"/>
                  </a:lnTo>
                  <a:lnTo>
                    <a:pt x="458470" y="0"/>
                  </a:lnTo>
                  <a:lnTo>
                    <a:pt x="63" y="0"/>
                  </a:lnTo>
                  <a:lnTo>
                    <a:pt x="63" y="1270"/>
                  </a:lnTo>
                  <a:lnTo>
                    <a:pt x="63" y="3810"/>
                  </a:lnTo>
                  <a:lnTo>
                    <a:pt x="25" y="458470"/>
                  </a:lnTo>
                  <a:lnTo>
                    <a:pt x="0" y="462280"/>
                  </a:lnTo>
                  <a:lnTo>
                    <a:pt x="462280" y="462280"/>
                  </a:lnTo>
                  <a:lnTo>
                    <a:pt x="462280" y="458470"/>
                  </a:lnTo>
                  <a:lnTo>
                    <a:pt x="462280" y="3810"/>
                  </a:lnTo>
                  <a:lnTo>
                    <a:pt x="462280" y="1270"/>
                  </a:lnTo>
                  <a:close/>
                </a:path>
              </a:pathLst>
            </a:custGeom>
            <a:solidFill>
              <a:srgbClr val="91D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64080" y="2230119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454660" y="0"/>
                  </a:moveTo>
                  <a:lnTo>
                    <a:pt x="450850" y="0"/>
                  </a:lnTo>
                  <a:lnTo>
                    <a:pt x="450850" y="3810"/>
                  </a:lnTo>
                  <a:lnTo>
                    <a:pt x="450850" y="452120"/>
                  </a:lnTo>
                  <a:lnTo>
                    <a:pt x="2540" y="452120"/>
                  </a:lnTo>
                  <a:lnTo>
                    <a:pt x="2540" y="3810"/>
                  </a:lnTo>
                  <a:lnTo>
                    <a:pt x="450850" y="3810"/>
                  </a:lnTo>
                  <a:lnTo>
                    <a:pt x="450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2120"/>
                  </a:lnTo>
                  <a:lnTo>
                    <a:pt x="0" y="454660"/>
                  </a:lnTo>
                  <a:lnTo>
                    <a:pt x="454660" y="454660"/>
                  </a:lnTo>
                  <a:lnTo>
                    <a:pt x="454660" y="452120"/>
                  </a:lnTo>
                  <a:lnTo>
                    <a:pt x="454660" y="3810"/>
                  </a:lnTo>
                  <a:lnTo>
                    <a:pt x="454660" y="0"/>
                  </a:lnTo>
                  <a:close/>
                </a:path>
              </a:pathLst>
            </a:custGeom>
            <a:solidFill>
              <a:srgbClr val="8ED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66620" y="2233929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448310" y="0"/>
                  </a:moveTo>
                  <a:lnTo>
                    <a:pt x="445770" y="0"/>
                  </a:lnTo>
                  <a:lnTo>
                    <a:pt x="445770" y="3810"/>
                  </a:lnTo>
                  <a:lnTo>
                    <a:pt x="445770" y="444500"/>
                  </a:lnTo>
                  <a:lnTo>
                    <a:pt x="3810" y="444500"/>
                  </a:lnTo>
                  <a:lnTo>
                    <a:pt x="3810" y="3810"/>
                  </a:lnTo>
                  <a:lnTo>
                    <a:pt x="445770" y="3810"/>
                  </a:lnTo>
                  <a:lnTo>
                    <a:pt x="445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448310" y="448310"/>
                  </a:lnTo>
                  <a:lnTo>
                    <a:pt x="448310" y="444500"/>
                  </a:lnTo>
                  <a:lnTo>
                    <a:pt x="448310" y="3810"/>
                  </a:lnTo>
                  <a:lnTo>
                    <a:pt x="448310" y="0"/>
                  </a:lnTo>
                  <a:close/>
                </a:path>
              </a:pathLst>
            </a:custGeom>
            <a:solidFill>
              <a:srgbClr val="8CD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170430" y="2237739"/>
              <a:ext cx="441959" cy="440690"/>
            </a:xfrm>
            <a:custGeom>
              <a:avLst/>
              <a:gdLst/>
              <a:ahLst/>
              <a:cxnLst/>
              <a:rect l="l" t="t" r="r" b="b"/>
              <a:pathLst>
                <a:path w="441960" h="440689">
                  <a:moveTo>
                    <a:pt x="441960" y="0"/>
                  </a:moveTo>
                  <a:lnTo>
                    <a:pt x="436880" y="0"/>
                  </a:lnTo>
                  <a:lnTo>
                    <a:pt x="436880" y="3810"/>
                  </a:lnTo>
                  <a:lnTo>
                    <a:pt x="43688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436880" y="3810"/>
                  </a:lnTo>
                  <a:lnTo>
                    <a:pt x="436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441960" y="440690"/>
                  </a:lnTo>
                  <a:lnTo>
                    <a:pt x="441960" y="436880"/>
                  </a:lnTo>
                  <a:lnTo>
                    <a:pt x="441960" y="3810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8AD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74240" y="2241549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69">
                  <a:moveTo>
                    <a:pt x="433070" y="0"/>
                  </a:moveTo>
                  <a:lnTo>
                    <a:pt x="430530" y="0"/>
                  </a:lnTo>
                  <a:lnTo>
                    <a:pt x="430530" y="3810"/>
                  </a:lnTo>
                  <a:lnTo>
                    <a:pt x="430530" y="429260"/>
                  </a:lnTo>
                  <a:lnTo>
                    <a:pt x="3810" y="429260"/>
                  </a:lnTo>
                  <a:lnTo>
                    <a:pt x="3810" y="3810"/>
                  </a:lnTo>
                  <a:lnTo>
                    <a:pt x="430530" y="3810"/>
                  </a:lnTo>
                  <a:lnTo>
                    <a:pt x="430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9260"/>
                  </a:lnTo>
                  <a:lnTo>
                    <a:pt x="0" y="433070"/>
                  </a:lnTo>
                  <a:lnTo>
                    <a:pt x="433070" y="433070"/>
                  </a:lnTo>
                  <a:lnTo>
                    <a:pt x="433070" y="429260"/>
                  </a:lnTo>
                  <a:lnTo>
                    <a:pt x="433070" y="3810"/>
                  </a:lnTo>
                  <a:lnTo>
                    <a:pt x="433070" y="0"/>
                  </a:lnTo>
                  <a:close/>
                </a:path>
              </a:pathLst>
            </a:custGeom>
            <a:solidFill>
              <a:srgbClr val="87D4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78050" y="2245359"/>
              <a:ext cx="426720" cy="425450"/>
            </a:xfrm>
            <a:custGeom>
              <a:avLst/>
              <a:gdLst/>
              <a:ahLst/>
              <a:cxnLst/>
              <a:rect l="l" t="t" r="r" b="b"/>
              <a:pathLst>
                <a:path w="426719" h="425450">
                  <a:moveTo>
                    <a:pt x="426720" y="0"/>
                  </a:moveTo>
                  <a:lnTo>
                    <a:pt x="422910" y="0"/>
                  </a:lnTo>
                  <a:lnTo>
                    <a:pt x="422910" y="3810"/>
                  </a:lnTo>
                  <a:lnTo>
                    <a:pt x="422910" y="421640"/>
                  </a:lnTo>
                  <a:lnTo>
                    <a:pt x="3810" y="421640"/>
                  </a:lnTo>
                  <a:lnTo>
                    <a:pt x="3810" y="3810"/>
                  </a:lnTo>
                  <a:lnTo>
                    <a:pt x="422910" y="3810"/>
                  </a:lnTo>
                  <a:lnTo>
                    <a:pt x="422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1640"/>
                  </a:lnTo>
                  <a:lnTo>
                    <a:pt x="0" y="425450"/>
                  </a:lnTo>
                  <a:lnTo>
                    <a:pt x="426720" y="425450"/>
                  </a:lnTo>
                  <a:lnTo>
                    <a:pt x="426720" y="421640"/>
                  </a:lnTo>
                  <a:lnTo>
                    <a:pt x="426720" y="381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85D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181860" y="2249169"/>
              <a:ext cx="419100" cy="417830"/>
            </a:xfrm>
            <a:custGeom>
              <a:avLst/>
              <a:gdLst/>
              <a:ahLst/>
              <a:cxnLst/>
              <a:rect l="l" t="t" r="r" b="b"/>
              <a:pathLst>
                <a:path w="419100" h="417830">
                  <a:moveTo>
                    <a:pt x="419100" y="0"/>
                  </a:moveTo>
                  <a:lnTo>
                    <a:pt x="415290" y="0"/>
                  </a:lnTo>
                  <a:lnTo>
                    <a:pt x="415290" y="2540"/>
                  </a:lnTo>
                  <a:lnTo>
                    <a:pt x="415290" y="414020"/>
                  </a:lnTo>
                  <a:lnTo>
                    <a:pt x="3810" y="414020"/>
                  </a:lnTo>
                  <a:lnTo>
                    <a:pt x="3810" y="2540"/>
                  </a:lnTo>
                  <a:lnTo>
                    <a:pt x="415290" y="2540"/>
                  </a:lnTo>
                  <a:lnTo>
                    <a:pt x="4152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4020"/>
                  </a:lnTo>
                  <a:lnTo>
                    <a:pt x="0" y="417830"/>
                  </a:lnTo>
                  <a:lnTo>
                    <a:pt x="419100" y="417830"/>
                  </a:lnTo>
                  <a:lnTo>
                    <a:pt x="419100" y="414020"/>
                  </a:lnTo>
                  <a:lnTo>
                    <a:pt x="419100" y="254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83D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185670" y="2251709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80">
                  <a:moveTo>
                    <a:pt x="411480" y="0"/>
                  </a:moveTo>
                  <a:lnTo>
                    <a:pt x="407670" y="0"/>
                  </a:lnTo>
                  <a:lnTo>
                    <a:pt x="407670" y="3810"/>
                  </a:lnTo>
                  <a:lnTo>
                    <a:pt x="40767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407670" y="3810"/>
                  </a:lnTo>
                  <a:lnTo>
                    <a:pt x="407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1480"/>
                  </a:lnTo>
                  <a:lnTo>
                    <a:pt x="411480" y="411480"/>
                  </a:lnTo>
                  <a:lnTo>
                    <a:pt x="411480" y="407670"/>
                  </a:lnTo>
                  <a:lnTo>
                    <a:pt x="411480" y="3810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81D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89480" y="2255519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403860" y="0"/>
                  </a:moveTo>
                  <a:lnTo>
                    <a:pt x="400050" y="0"/>
                  </a:lnTo>
                  <a:lnTo>
                    <a:pt x="400050" y="3810"/>
                  </a:lnTo>
                  <a:lnTo>
                    <a:pt x="400050" y="400050"/>
                  </a:lnTo>
                  <a:lnTo>
                    <a:pt x="3810" y="400050"/>
                  </a:lnTo>
                  <a:lnTo>
                    <a:pt x="3810" y="3810"/>
                  </a:lnTo>
                  <a:lnTo>
                    <a:pt x="400050" y="3810"/>
                  </a:lnTo>
                  <a:lnTo>
                    <a:pt x="400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0050"/>
                  </a:lnTo>
                  <a:lnTo>
                    <a:pt x="0" y="403860"/>
                  </a:lnTo>
                  <a:lnTo>
                    <a:pt x="403860" y="403860"/>
                  </a:lnTo>
                  <a:lnTo>
                    <a:pt x="403860" y="400050"/>
                  </a:lnTo>
                  <a:lnTo>
                    <a:pt x="403860" y="381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7EC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93290" y="2259329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396240" y="0"/>
                  </a:moveTo>
                  <a:lnTo>
                    <a:pt x="392430" y="0"/>
                  </a:lnTo>
                  <a:lnTo>
                    <a:pt x="392430" y="3810"/>
                  </a:lnTo>
                  <a:lnTo>
                    <a:pt x="392430" y="393700"/>
                  </a:lnTo>
                  <a:lnTo>
                    <a:pt x="2540" y="393700"/>
                  </a:lnTo>
                  <a:lnTo>
                    <a:pt x="2540" y="3810"/>
                  </a:lnTo>
                  <a:lnTo>
                    <a:pt x="392430" y="3810"/>
                  </a:lnTo>
                  <a:lnTo>
                    <a:pt x="392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6240"/>
                  </a:lnTo>
                  <a:lnTo>
                    <a:pt x="396240" y="396240"/>
                  </a:lnTo>
                  <a:lnTo>
                    <a:pt x="396240" y="393700"/>
                  </a:lnTo>
                  <a:lnTo>
                    <a:pt x="396240" y="3810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7CC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95830" y="2263139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89" h="389889">
                  <a:moveTo>
                    <a:pt x="389890" y="0"/>
                  </a:moveTo>
                  <a:lnTo>
                    <a:pt x="387350" y="0"/>
                  </a:lnTo>
                  <a:lnTo>
                    <a:pt x="387350" y="3810"/>
                  </a:lnTo>
                  <a:lnTo>
                    <a:pt x="387350" y="386080"/>
                  </a:lnTo>
                  <a:lnTo>
                    <a:pt x="3810" y="386080"/>
                  </a:lnTo>
                  <a:lnTo>
                    <a:pt x="3810" y="3810"/>
                  </a:lnTo>
                  <a:lnTo>
                    <a:pt x="387350" y="3810"/>
                  </a:lnTo>
                  <a:lnTo>
                    <a:pt x="387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389890" y="389890"/>
                  </a:lnTo>
                  <a:lnTo>
                    <a:pt x="389890" y="386080"/>
                  </a:lnTo>
                  <a:lnTo>
                    <a:pt x="389890" y="3810"/>
                  </a:lnTo>
                  <a:lnTo>
                    <a:pt x="389890" y="0"/>
                  </a:lnTo>
                  <a:close/>
                </a:path>
              </a:pathLst>
            </a:custGeom>
            <a:solidFill>
              <a:srgbClr val="7AC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99640" y="2266949"/>
              <a:ext cx="383540" cy="382270"/>
            </a:xfrm>
            <a:custGeom>
              <a:avLst/>
              <a:gdLst/>
              <a:ahLst/>
              <a:cxnLst/>
              <a:rect l="l" t="t" r="r" b="b"/>
              <a:pathLst>
                <a:path w="383539" h="382269">
                  <a:moveTo>
                    <a:pt x="383540" y="0"/>
                  </a:moveTo>
                  <a:lnTo>
                    <a:pt x="379730" y="0"/>
                  </a:lnTo>
                  <a:lnTo>
                    <a:pt x="379730" y="3810"/>
                  </a:lnTo>
                  <a:lnTo>
                    <a:pt x="379730" y="378460"/>
                  </a:lnTo>
                  <a:lnTo>
                    <a:pt x="3810" y="378460"/>
                  </a:lnTo>
                  <a:lnTo>
                    <a:pt x="3810" y="3810"/>
                  </a:lnTo>
                  <a:lnTo>
                    <a:pt x="379730" y="3810"/>
                  </a:lnTo>
                  <a:lnTo>
                    <a:pt x="379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383540" y="382270"/>
                  </a:lnTo>
                  <a:lnTo>
                    <a:pt x="383540" y="378460"/>
                  </a:lnTo>
                  <a:lnTo>
                    <a:pt x="383540" y="3810"/>
                  </a:lnTo>
                  <a:lnTo>
                    <a:pt x="383540" y="0"/>
                  </a:lnTo>
                  <a:close/>
                </a:path>
              </a:pathLst>
            </a:custGeom>
            <a:solidFill>
              <a:srgbClr val="7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03450" y="2270759"/>
              <a:ext cx="375920" cy="374650"/>
            </a:xfrm>
            <a:custGeom>
              <a:avLst/>
              <a:gdLst/>
              <a:ahLst/>
              <a:cxnLst/>
              <a:rect l="l" t="t" r="r" b="b"/>
              <a:pathLst>
                <a:path w="375919" h="374650">
                  <a:moveTo>
                    <a:pt x="375920" y="0"/>
                  </a:moveTo>
                  <a:lnTo>
                    <a:pt x="372110" y="0"/>
                  </a:lnTo>
                  <a:lnTo>
                    <a:pt x="372110" y="2540"/>
                  </a:lnTo>
                  <a:lnTo>
                    <a:pt x="372110" y="370840"/>
                  </a:lnTo>
                  <a:lnTo>
                    <a:pt x="3810" y="370840"/>
                  </a:lnTo>
                  <a:lnTo>
                    <a:pt x="3810" y="2540"/>
                  </a:lnTo>
                  <a:lnTo>
                    <a:pt x="372110" y="2540"/>
                  </a:lnTo>
                  <a:lnTo>
                    <a:pt x="372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375920" y="374650"/>
                  </a:lnTo>
                  <a:lnTo>
                    <a:pt x="375920" y="370840"/>
                  </a:lnTo>
                  <a:lnTo>
                    <a:pt x="375920" y="254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75C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07260" y="2273299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368300" y="0"/>
                  </a:moveTo>
                  <a:lnTo>
                    <a:pt x="364490" y="0"/>
                  </a:lnTo>
                  <a:lnTo>
                    <a:pt x="364490" y="3810"/>
                  </a:lnTo>
                  <a:lnTo>
                    <a:pt x="36449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364490" y="3810"/>
                  </a:lnTo>
                  <a:lnTo>
                    <a:pt x="364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8300"/>
                  </a:lnTo>
                  <a:lnTo>
                    <a:pt x="368300" y="368300"/>
                  </a:lnTo>
                  <a:lnTo>
                    <a:pt x="368300" y="364490"/>
                  </a:lnTo>
                  <a:lnTo>
                    <a:pt x="368300" y="381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73C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11070" y="2277109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80" h="360680">
                  <a:moveTo>
                    <a:pt x="360680" y="0"/>
                  </a:moveTo>
                  <a:lnTo>
                    <a:pt x="356870" y="0"/>
                  </a:lnTo>
                  <a:lnTo>
                    <a:pt x="356870" y="3810"/>
                  </a:lnTo>
                  <a:lnTo>
                    <a:pt x="356870" y="356870"/>
                  </a:lnTo>
                  <a:lnTo>
                    <a:pt x="3810" y="356870"/>
                  </a:lnTo>
                  <a:lnTo>
                    <a:pt x="3810" y="3810"/>
                  </a:lnTo>
                  <a:lnTo>
                    <a:pt x="356870" y="3810"/>
                  </a:lnTo>
                  <a:lnTo>
                    <a:pt x="356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6870"/>
                  </a:lnTo>
                  <a:lnTo>
                    <a:pt x="0" y="360680"/>
                  </a:lnTo>
                  <a:lnTo>
                    <a:pt x="360680" y="360680"/>
                  </a:lnTo>
                  <a:lnTo>
                    <a:pt x="360680" y="356870"/>
                  </a:lnTo>
                  <a:lnTo>
                    <a:pt x="360680" y="381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71C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214880" y="2280919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60" h="353060">
                  <a:moveTo>
                    <a:pt x="353060" y="0"/>
                  </a:moveTo>
                  <a:lnTo>
                    <a:pt x="349250" y="0"/>
                  </a:lnTo>
                  <a:lnTo>
                    <a:pt x="349250" y="3810"/>
                  </a:lnTo>
                  <a:lnTo>
                    <a:pt x="349250" y="350520"/>
                  </a:lnTo>
                  <a:lnTo>
                    <a:pt x="2540" y="350520"/>
                  </a:lnTo>
                  <a:lnTo>
                    <a:pt x="2540" y="3810"/>
                  </a:lnTo>
                  <a:lnTo>
                    <a:pt x="349250" y="3810"/>
                  </a:lnTo>
                  <a:lnTo>
                    <a:pt x="349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3060"/>
                  </a:lnTo>
                  <a:lnTo>
                    <a:pt x="353060" y="353060"/>
                  </a:lnTo>
                  <a:lnTo>
                    <a:pt x="353060" y="350520"/>
                  </a:lnTo>
                  <a:lnTo>
                    <a:pt x="353060" y="3810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6FC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217420" y="2284729"/>
              <a:ext cx="346710" cy="346710"/>
            </a:xfrm>
            <a:custGeom>
              <a:avLst/>
              <a:gdLst/>
              <a:ahLst/>
              <a:cxnLst/>
              <a:rect l="l" t="t" r="r" b="b"/>
              <a:pathLst>
                <a:path w="346710" h="346710">
                  <a:moveTo>
                    <a:pt x="346710" y="0"/>
                  </a:moveTo>
                  <a:lnTo>
                    <a:pt x="344170" y="0"/>
                  </a:lnTo>
                  <a:lnTo>
                    <a:pt x="344170" y="3810"/>
                  </a:lnTo>
                  <a:lnTo>
                    <a:pt x="344170" y="342900"/>
                  </a:lnTo>
                  <a:lnTo>
                    <a:pt x="3810" y="342900"/>
                  </a:lnTo>
                  <a:lnTo>
                    <a:pt x="3810" y="3810"/>
                  </a:lnTo>
                  <a:lnTo>
                    <a:pt x="344170" y="3810"/>
                  </a:lnTo>
                  <a:lnTo>
                    <a:pt x="344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346710" y="346710"/>
                  </a:lnTo>
                  <a:lnTo>
                    <a:pt x="346710" y="342900"/>
                  </a:lnTo>
                  <a:lnTo>
                    <a:pt x="346710" y="3810"/>
                  </a:lnTo>
                  <a:lnTo>
                    <a:pt x="346710" y="0"/>
                  </a:lnTo>
                  <a:close/>
                </a:path>
              </a:pathLst>
            </a:custGeom>
            <a:solidFill>
              <a:srgbClr val="6CC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221230" y="2288539"/>
              <a:ext cx="340360" cy="339090"/>
            </a:xfrm>
            <a:custGeom>
              <a:avLst/>
              <a:gdLst/>
              <a:ahLst/>
              <a:cxnLst/>
              <a:rect l="l" t="t" r="r" b="b"/>
              <a:pathLst>
                <a:path w="340360" h="339089">
                  <a:moveTo>
                    <a:pt x="340360" y="0"/>
                  </a:moveTo>
                  <a:lnTo>
                    <a:pt x="336550" y="0"/>
                  </a:lnTo>
                  <a:lnTo>
                    <a:pt x="336550" y="3810"/>
                  </a:lnTo>
                  <a:lnTo>
                    <a:pt x="336550" y="335280"/>
                  </a:lnTo>
                  <a:lnTo>
                    <a:pt x="3810" y="335280"/>
                  </a:lnTo>
                  <a:lnTo>
                    <a:pt x="3810" y="3810"/>
                  </a:lnTo>
                  <a:lnTo>
                    <a:pt x="336550" y="3810"/>
                  </a:lnTo>
                  <a:lnTo>
                    <a:pt x="336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340360" y="339090"/>
                  </a:lnTo>
                  <a:lnTo>
                    <a:pt x="340360" y="335280"/>
                  </a:lnTo>
                  <a:lnTo>
                    <a:pt x="340360" y="3810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6AC2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25040" y="2292349"/>
              <a:ext cx="332740" cy="331470"/>
            </a:xfrm>
            <a:custGeom>
              <a:avLst/>
              <a:gdLst/>
              <a:ahLst/>
              <a:cxnLst/>
              <a:rect l="l" t="t" r="r" b="b"/>
              <a:pathLst>
                <a:path w="332739" h="331469">
                  <a:moveTo>
                    <a:pt x="332740" y="0"/>
                  </a:moveTo>
                  <a:lnTo>
                    <a:pt x="328930" y="0"/>
                  </a:lnTo>
                  <a:lnTo>
                    <a:pt x="328930" y="2540"/>
                  </a:lnTo>
                  <a:lnTo>
                    <a:pt x="328930" y="327660"/>
                  </a:lnTo>
                  <a:lnTo>
                    <a:pt x="3810" y="327660"/>
                  </a:lnTo>
                  <a:lnTo>
                    <a:pt x="3810" y="2540"/>
                  </a:lnTo>
                  <a:lnTo>
                    <a:pt x="328930" y="2540"/>
                  </a:lnTo>
                  <a:lnTo>
                    <a:pt x="3289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332740" y="331470"/>
                  </a:lnTo>
                  <a:lnTo>
                    <a:pt x="332740" y="327660"/>
                  </a:lnTo>
                  <a:lnTo>
                    <a:pt x="332740" y="2540"/>
                  </a:lnTo>
                  <a:lnTo>
                    <a:pt x="332740" y="0"/>
                  </a:lnTo>
                  <a:close/>
                </a:path>
              </a:pathLst>
            </a:custGeom>
            <a:solidFill>
              <a:srgbClr val="68C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228850" y="2294889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19" h="325119">
                  <a:moveTo>
                    <a:pt x="325120" y="0"/>
                  </a:moveTo>
                  <a:lnTo>
                    <a:pt x="321310" y="0"/>
                  </a:lnTo>
                  <a:lnTo>
                    <a:pt x="321310" y="3810"/>
                  </a:lnTo>
                  <a:lnTo>
                    <a:pt x="32131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321310" y="3810"/>
                  </a:lnTo>
                  <a:lnTo>
                    <a:pt x="321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5120"/>
                  </a:lnTo>
                  <a:lnTo>
                    <a:pt x="325120" y="325120"/>
                  </a:lnTo>
                  <a:lnTo>
                    <a:pt x="325120" y="321310"/>
                  </a:lnTo>
                  <a:lnTo>
                    <a:pt x="325120" y="381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66B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232660" y="229869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317500" y="0"/>
                  </a:moveTo>
                  <a:lnTo>
                    <a:pt x="313690" y="0"/>
                  </a:lnTo>
                  <a:lnTo>
                    <a:pt x="313690" y="3810"/>
                  </a:lnTo>
                  <a:lnTo>
                    <a:pt x="313690" y="313690"/>
                  </a:lnTo>
                  <a:lnTo>
                    <a:pt x="3810" y="313690"/>
                  </a:lnTo>
                  <a:lnTo>
                    <a:pt x="3810" y="3810"/>
                  </a:lnTo>
                  <a:lnTo>
                    <a:pt x="313690" y="3810"/>
                  </a:lnTo>
                  <a:lnTo>
                    <a:pt x="313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3690"/>
                  </a:lnTo>
                  <a:lnTo>
                    <a:pt x="0" y="317500"/>
                  </a:lnTo>
                  <a:lnTo>
                    <a:pt x="317500" y="317500"/>
                  </a:lnTo>
                  <a:lnTo>
                    <a:pt x="317500" y="313690"/>
                  </a:lnTo>
                  <a:lnTo>
                    <a:pt x="317500" y="3810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63B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36470" y="2302509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309880" y="0"/>
                  </a:moveTo>
                  <a:lnTo>
                    <a:pt x="306070" y="0"/>
                  </a:lnTo>
                  <a:lnTo>
                    <a:pt x="306070" y="3810"/>
                  </a:lnTo>
                  <a:lnTo>
                    <a:pt x="306070" y="307340"/>
                  </a:lnTo>
                  <a:lnTo>
                    <a:pt x="2540" y="307340"/>
                  </a:lnTo>
                  <a:lnTo>
                    <a:pt x="2540" y="3810"/>
                  </a:lnTo>
                  <a:lnTo>
                    <a:pt x="306070" y="3810"/>
                  </a:lnTo>
                  <a:lnTo>
                    <a:pt x="306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09880"/>
                  </a:lnTo>
                  <a:lnTo>
                    <a:pt x="309880" y="309880"/>
                  </a:lnTo>
                  <a:lnTo>
                    <a:pt x="309880" y="307340"/>
                  </a:lnTo>
                  <a:lnTo>
                    <a:pt x="309880" y="3810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61B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39010" y="2306319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30">
                  <a:moveTo>
                    <a:pt x="303530" y="0"/>
                  </a:moveTo>
                  <a:lnTo>
                    <a:pt x="300990" y="0"/>
                  </a:lnTo>
                  <a:lnTo>
                    <a:pt x="300990" y="3810"/>
                  </a:lnTo>
                  <a:lnTo>
                    <a:pt x="300990" y="299720"/>
                  </a:lnTo>
                  <a:lnTo>
                    <a:pt x="3810" y="299720"/>
                  </a:lnTo>
                  <a:lnTo>
                    <a:pt x="3810" y="3810"/>
                  </a:lnTo>
                  <a:lnTo>
                    <a:pt x="300990" y="3810"/>
                  </a:lnTo>
                  <a:lnTo>
                    <a:pt x="300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303530" y="303530"/>
                  </a:lnTo>
                  <a:lnTo>
                    <a:pt x="303530" y="299720"/>
                  </a:lnTo>
                  <a:lnTo>
                    <a:pt x="303530" y="381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5FBB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242820" y="2310129"/>
              <a:ext cx="297180" cy="295910"/>
            </a:xfrm>
            <a:custGeom>
              <a:avLst/>
              <a:gdLst/>
              <a:ahLst/>
              <a:cxnLst/>
              <a:rect l="l" t="t" r="r" b="b"/>
              <a:pathLst>
                <a:path w="297180" h="295910">
                  <a:moveTo>
                    <a:pt x="297180" y="0"/>
                  </a:moveTo>
                  <a:lnTo>
                    <a:pt x="293370" y="0"/>
                  </a:lnTo>
                  <a:lnTo>
                    <a:pt x="293370" y="3810"/>
                  </a:lnTo>
                  <a:lnTo>
                    <a:pt x="293370" y="292100"/>
                  </a:lnTo>
                  <a:lnTo>
                    <a:pt x="3810" y="292100"/>
                  </a:lnTo>
                  <a:lnTo>
                    <a:pt x="3810" y="3810"/>
                  </a:lnTo>
                  <a:lnTo>
                    <a:pt x="293370" y="3810"/>
                  </a:lnTo>
                  <a:lnTo>
                    <a:pt x="293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297180" y="295910"/>
                  </a:lnTo>
                  <a:lnTo>
                    <a:pt x="297180" y="292100"/>
                  </a:lnTo>
                  <a:lnTo>
                    <a:pt x="297180" y="381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5CB9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246630" y="2313939"/>
              <a:ext cx="289560" cy="288290"/>
            </a:xfrm>
            <a:custGeom>
              <a:avLst/>
              <a:gdLst/>
              <a:ahLst/>
              <a:cxnLst/>
              <a:rect l="l" t="t" r="r" b="b"/>
              <a:pathLst>
                <a:path w="289560" h="288289">
                  <a:moveTo>
                    <a:pt x="289560" y="0"/>
                  </a:moveTo>
                  <a:lnTo>
                    <a:pt x="285750" y="0"/>
                  </a:lnTo>
                  <a:lnTo>
                    <a:pt x="285750" y="2540"/>
                  </a:lnTo>
                  <a:lnTo>
                    <a:pt x="285750" y="284480"/>
                  </a:lnTo>
                  <a:lnTo>
                    <a:pt x="3810" y="284480"/>
                  </a:lnTo>
                  <a:lnTo>
                    <a:pt x="3810" y="2540"/>
                  </a:lnTo>
                  <a:lnTo>
                    <a:pt x="285750" y="2540"/>
                  </a:lnTo>
                  <a:lnTo>
                    <a:pt x="2857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289560" y="288290"/>
                  </a:lnTo>
                  <a:lnTo>
                    <a:pt x="289560" y="284480"/>
                  </a:lnTo>
                  <a:lnTo>
                    <a:pt x="289560" y="2540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5AB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250440" y="231647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39" h="281939">
                  <a:moveTo>
                    <a:pt x="281940" y="0"/>
                  </a:moveTo>
                  <a:lnTo>
                    <a:pt x="278130" y="0"/>
                  </a:lnTo>
                  <a:lnTo>
                    <a:pt x="278130" y="3810"/>
                  </a:lnTo>
                  <a:lnTo>
                    <a:pt x="27813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278130" y="3810"/>
                  </a:lnTo>
                  <a:lnTo>
                    <a:pt x="278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1940"/>
                  </a:lnTo>
                  <a:lnTo>
                    <a:pt x="281940" y="281940"/>
                  </a:lnTo>
                  <a:lnTo>
                    <a:pt x="281940" y="278130"/>
                  </a:lnTo>
                  <a:lnTo>
                    <a:pt x="281940" y="3810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58B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254250" y="2320289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19">
                  <a:moveTo>
                    <a:pt x="274320" y="0"/>
                  </a:moveTo>
                  <a:lnTo>
                    <a:pt x="270510" y="0"/>
                  </a:lnTo>
                  <a:lnTo>
                    <a:pt x="270510" y="3810"/>
                  </a:lnTo>
                  <a:lnTo>
                    <a:pt x="270510" y="270510"/>
                  </a:lnTo>
                  <a:lnTo>
                    <a:pt x="3810" y="270510"/>
                  </a:lnTo>
                  <a:lnTo>
                    <a:pt x="3810" y="3810"/>
                  </a:lnTo>
                  <a:lnTo>
                    <a:pt x="270510" y="3810"/>
                  </a:lnTo>
                  <a:lnTo>
                    <a:pt x="270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274320" y="270510"/>
                  </a:lnTo>
                  <a:lnTo>
                    <a:pt x="274320" y="381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56B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258060" y="232409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700" y="0"/>
                  </a:moveTo>
                  <a:lnTo>
                    <a:pt x="262890" y="0"/>
                  </a:lnTo>
                  <a:lnTo>
                    <a:pt x="262890" y="3810"/>
                  </a:lnTo>
                  <a:lnTo>
                    <a:pt x="262890" y="264160"/>
                  </a:lnTo>
                  <a:lnTo>
                    <a:pt x="2540" y="264160"/>
                  </a:lnTo>
                  <a:lnTo>
                    <a:pt x="2540" y="3810"/>
                  </a:lnTo>
                  <a:lnTo>
                    <a:pt x="262890" y="3810"/>
                  </a:lnTo>
                  <a:lnTo>
                    <a:pt x="262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6700"/>
                  </a:lnTo>
                  <a:lnTo>
                    <a:pt x="266700" y="266700"/>
                  </a:lnTo>
                  <a:lnTo>
                    <a:pt x="266700" y="264160"/>
                  </a:lnTo>
                  <a:lnTo>
                    <a:pt x="266700" y="381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53B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260600" y="2327909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603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260350" y="260350"/>
                  </a:lnTo>
                  <a:lnTo>
                    <a:pt x="260350" y="256540"/>
                  </a:lnTo>
                  <a:lnTo>
                    <a:pt x="3810" y="256540"/>
                  </a:lnTo>
                  <a:lnTo>
                    <a:pt x="3810" y="3810"/>
                  </a:lnTo>
                  <a:lnTo>
                    <a:pt x="260350" y="3810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51B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264410" y="2331719"/>
              <a:ext cx="256539" cy="252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66290" y="2133599"/>
              <a:ext cx="650240" cy="648970"/>
            </a:xfrm>
            <a:custGeom>
              <a:avLst/>
              <a:gdLst/>
              <a:ahLst/>
              <a:cxnLst/>
              <a:rect l="l" t="t" r="r" b="b"/>
              <a:pathLst>
                <a:path w="650239" h="648969">
                  <a:moveTo>
                    <a:pt x="325120" y="0"/>
                  </a:moveTo>
                  <a:lnTo>
                    <a:pt x="374198" y="3392"/>
                  </a:lnTo>
                  <a:lnTo>
                    <a:pt x="420695" y="13282"/>
                  </a:lnTo>
                  <a:lnTo>
                    <a:pt x="464169" y="29240"/>
                  </a:lnTo>
                  <a:lnTo>
                    <a:pt x="504179" y="50838"/>
                  </a:lnTo>
                  <a:lnTo>
                    <a:pt x="540285" y="77645"/>
                  </a:lnTo>
                  <a:lnTo>
                    <a:pt x="572045" y="109233"/>
                  </a:lnTo>
                  <a:lnTo>
                    <a:pt x="599020" y="145172"/>
                  </a:lnTo>
                  <a:lnTo>
                    <a:pt x="620767" y="185032"/>
                  </a:lnTo>
                  <a:lnTo>
                    <a:pt x="636847" y="228385"/>
                  </a:lnTo>
                  <a:lnTo>
                    <a:pt x="646818" y="274800"/>
                  </a:lnTo>
                  <a:lnTo>
                    <a:pt x="650240" y="323850"/>
                  </a:lnTo>
                  <a:lnTo>
                    <a:pt x="646818" y="372928"/>
                  </a:lnTo>
                  <a:lnTo>
                    <a:pt x="636847" y="419425"/>
                  </a:lnTo>
                  <a:lnTo>
                    <a:pt x="620767" y="462899"/>
                  </a:lnTo>
                  <a:lnTo>
                    <a:pt x="599020" y="502909"/>
                  </a:lnTo>
                  <a:lnTo>
                    <a:pt x="572045" y="539015"/>
                  </a:lnTo>
                  <a:lnTo>
                    <a:pt x="540285" y="570775"/>
                  </a:lnTo>
                  <a:lnTo>
                    <a:pt x="504179" y="597750"/>
                  </a:lnTo>
                  <a:lnTo>
                    <a:pt x="464169" y="619497"/>
                  </a:lnTo>
                  <a:lnTo>
                    <a:pt x="420695" y="635577"/>
                  </a:lnTo>
                  <a:lnTo>
                    <a:pt x="374198" y="645548"/>
                  </a:lnTo>
                  <a:lnTo>
                    <a:pt x="325120" y="648970"/>
                  </a:lnTo>
                  <a:lnTo>
                    <a:pt x="276041" y="645548"/>
                  </a:lnTo>
                  <a:lnTo>
                    <a:pt x="229544" y="635577"/>
                  </a:lnTo>
                  <a:lnTo>
                    <a:pt x="186070" y="619497"/>
                  </a:lnTo>
                  <a:lnTo>
                    <a:pt x="146060" y="597750"/>
                  </a:lnTo>
                  <a:lnTo>
                    <a:pt x="109954" y="570775"/>
                  </a:lnTo>
                  <a:lnTo>
                    <a:pt x="78194" y="539015"/>
                  </a:lnTo>
                  <a:lnTo>
                    <a:pt x="51219" y="502909"/>
                  </a:lnTo>
                  <a:lnTo>
                    <a:pt x="29472" y="462899"/>
                  </a:lnTo>
                  <a:lnTo>
                    <a:pt x="13392" y="419425"/>
                  </a:lnTo>
                  <a:lnTo>
                    <a:pt x="3421" y="372928"/>
                  </a:lnTo>
                  <a:lnTo>
                    <a:pt x="0" y="323850"/>
                  </a:lnTo>
                  <a:lnTo>
                    <a:pt x="3421" y="274800"/>
                  </a:lnTo>
                  <a:lnTo>
                    <a:pt x="13392" y="228385"/>
                  </a:lnTo>
                  <a:lnTo>
                    <a:pt x="29472" y="185032"/>
                  </a:lnTo>
                  <a:lnTo>
                    <a:pt x="51219" y="145172"/>
                  </a:lnTo>
                  <a:lnTo>
                    <a:pt x="78194" y="109233"/>
                  </a:lnTo>
                  <a:lnTo>
                    <a:pt x="109954" y="77645"/>
                  </a:lnTo>
                  <a:lnTo>
                    <a:pt x="146060" y="50838"/>
                  </a:lnTo>
                  <a:lnTo>
                    <a:pt x="186070" y="29240"/>
                  </a:lnTo>
                  <a:lnTo>
                    <a:pt x="229544" y="13282"/>
                  </a:lnTo>
                  <a:lnTo>
                    <a:pt x="276041" y="3392"/>
                  </a:lnTo>
                  <a:lnTo>
                    <a:pt x="325120" y="0"/>
                  </a:lnTo>
                  <a:close/>
                </a:path>
                <a:path w="650239" h="648969">
                  <a:moveTo>
                    <a:pt x="0" y="0"/>
                  </a:moveTo>
                  <a:lnTo>
                    <a:pt x="0" y="0"/>
                  </a:lnTo>
                </a:path>
                <a:path w="650239" h="648969">
                  <a:moveTo>
                    <a:pt x="650240" y="648970"/>
                  </a:moveTo>
                  <a:lnTo>
                    <a:pt x="650240" y="6489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411730" y="2476499"/>
              <a:ext cx="2807970" cy="0"/>
            </a:xfrm>
            <a:custGeom>
              <a:avLst/>
              <a:gdLst/>
              <a:ahLst/>
              <a:cxnLst/>
              <a:rect l="l" t="t" r="r" b="b"/>
              <a:pathLst>
                <a:path w="2807970">
                  <a:moveTo>
                    <a:pt x="0" y="0"/>
                  </a:moveTo>
                  <a:lnTo>
                    <a:pt x="2807970" y="0"/>
                  </a:lnTo>
                </a:path>
              </a:pathLst>
            </a:custGeom>
            <a:ln w="93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328929" y="613409"/>
            <a:ext cx="8263255" cy="2154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5904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 pitchFamily="34" charset="0"/>
                <a:cs typeface="Arial" pitchFamily="34" charset="0"/>
              </a:rPr>
              <a:t>Every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body </a:t>
            </a:r>
            <a:r>
              <a:rPr sz="1800" b="1" dirty="0">
                <a:latin typeface="Arial" pitchFamily="34" charset="0"/>
                <a:cs typeface="Arial" pitchFamily="34" charset="0"/>
              </a:rPr>
              <a:t>in 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universe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attracts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every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other </a:t>
            </a:r>
            <a:r>
              <a:rPr sz="1800" b="1" dirty="0">
                <a:latin typeface="Arial" pitchFamily="34" charset="0"/>
                <a:cs typeface="Arial" pitchFamily="34" charset="0"/>
              </a:rPr>
              <a:t>body </a:t>
            </a:r>
            <a:r>
              <a:rPr sz="1800" b="1" spc="10" dirty="0">
                <a:latin typeface="Arial" pitchFamily="34" charset="0"/>
                <a:cs typeface="Arial" pitchFamily="34" charset="0"/>
              </a:rPr>
              <a:t>with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which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 directly proportional </a:t>
            </a:r>
            <a:r>
              <a:rPr sz="1800" b="1" dirty="0">
                <a:latin typeface="Arial" pitchFamily="34" charset="0"/>
                <a:cs typeface="Arial" pitchFamily="34" charset="0"/>
              </a:rPr>
              <a:t>to 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product of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their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masses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and is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inversely 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proportional </a:t>
            </a:r>
            <a:r>
              <a:rPr sz="1800" b="1" dirty="0">
                <a:latin typeface="Arial" pitchFamily="34" charset="0"/>
                <a:cs typeface="Arial" pitchFamily="34" charset="0"/>
              </a:rPr>
              <a:t>to 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square of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distance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them.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direction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is along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line </a:t>
            </a:r>
            <a:r>
              <a:rPr sz="1800" b="1" dirty="0">
                <a:latin typeface="Arial" pitchFamily="34" charset="0"/>
                <a:cs typeface="Arial" pitchFamily="34" charset="0"/>
              </a:rPr>
              <a:t>joining 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centres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two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bodies.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" pitchFamily="34" charset="0"/>
              <a:cs typeface="Arial" pitchFamily="34" charset="0"/>
            </a:endParaRPr>
          </a:p>
          <a:p>
            <a:pPr marR="1374140" algn="ctr">
              <a:lnSpc>
                <a:spcPct val="100000"/>
              </a:lnSpc>
            </a:pPr>
            <a:r>
              <a:rPr sz="1800" b="1" dirty="0">
                <a:latin typeface="Arial" pitchFamily="34" charset="0"/>
                <a:cs typeface="Arial" pitchFamily="34" charset="0"/>
              </a:rPr>
              <a:t>r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278379" y="2741929"/>
            <a:ext cx="35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1575" b="1" spc="-15" baseline="-23809" dirty="0">
                <a:solidFill>
                  <a:srgbClr val="FF6600"/>
                </a:solidFill>
                <a:latin typeface="Arial"/>
                <a:cs typeface="Arial"/>
              </a:rPr>
              <a:t>1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102859" y="2678429"/>
            <a:ext cx="35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1575" b="1" spc="-15" baseline="-23809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76630" y="5839459"/>
            <a:ext cx="944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5470" algn="l"/>
              </a:tabLst>
            </a:pPr>
            <a:r>
              <a:rPr sz="1800" b="1" spc="-5" dirty="0">
                <a:solidFill>
                  <a:srgbClr val="FF9900"/>
                </a:solidFill>
                <a:latin typeface="Arial"/>
                <a:cs typeface="Arial"/>
              </a:rPr>
              <a:t>i.e.	</a:t>
            </a:r>
            <a:r>
              <a:rPr sz="1800" b="1" dirty="0">
                <a:solidFill>
                  <a:srgbClr val="FF9900"/>
                </a:solidFill>
                <a:latin typeface="Arial"/>
                <a:cs typeface="Arial"/>
              </a:rPr>
              <a:t>F</a:t>
            </a:r>
            <a:r>
              <a:rPr sz="1800" b="1" spc="-7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900"/>
                </a:solidFill>
                <a:latin typeface="Arial"/>
                <a:cs typeface="Arial"/>
              </a:rPr>
              <a:t>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094229" y="568832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990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085339" y="5974079"/>
            <a:ext cx="23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15" baseline="-16975" dirty="0">
                <a:solidFill>
                  <a:srgbClr val="FF9900"/>
                </a:solidFill>
                <a:latin typeface="Arial"/>
                <a:cs typeface="Arial"/>
              </a:rPr>
              <a:t>r</a:t>
            </a:r>
            <a:r>
              <a:rPr sz="1050" b="1" spc="-10" dirty="0">
                <a:solidFill>
                  <a:srgbClr val="FF990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001520" y="603885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680" y="0"/>
                </a:lnTo>
              </a:path>
            </a:pathLst>
          </a:custGeom>
          <a:ln w="19048">
            <a:solidFill>
              <a:srgbClr val="FF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242570" y="3319779"/>
            <a:ext cx="8420735" cy="240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 marR="255904">
              <a:lnSpc>
                <a:spcPct val="113900"/>
              </a:lnSpc>
              <a:spcBef>
                <a:spcPts val="100"/>
              </a:spcBef>
              <a:tabLst>
                <a:tab pos="2012950" algn="l"/>
              </a:tabLst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Let 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two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bodies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and </a:t>
            </a:r>
            <a:r>
              <a:rPr sz="1800" b="1" dirty="0">
                <a:latin typeface="Arial" pitchFamily="34" charset="0"/>
                <a:cs typeface="Arial" pitchFamily="34" charset="0"/>
              </a:rPr>
              <a:t>B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masses </a:t>
            </a:r>
            <a:r>
              <a:rPr sz="1800" b="1" spc="10" dirty="0">
                <a:latin typeface="Arial" pitchFamily="34" charset="0"/>
                <a:cs typeface="Arial" pitchFamily="34" charset="0"/>
              </a:rPr>
              <a:t>m</a:t>
            </a:r>
            <a:r>
              <a:rPr sz="1575" b="1" spc="15" baseline="-23809" dirty="0">
                <a:latin typeface="Arial" pitchFamily="34" charset="0"/>
                <a:cs typeface="Arial" pitchFamily="34" charset="0"/>
              </a:rPr>
              <a:t>1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and m</a:t>
            </a:r>
            <a:r>
              <a:rPr sz="1575" b="1" spc="-7" baseline="-23809" dirty="0">
                <a:latin typeface="Arial" pitchFamily="34" charset="0"/>
                <a:cs typeface="Arial" pitchFamily="34" charset="0"/>
              </a:rPr>
              <a:t>2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are placed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at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distance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‘r’  </a:t>
            </a:r>
            <a:r>
              <a:rPr sz="1800" b="1" dirty="0">
                <a:latin typeface="Arial" pitchFamily="34" charset="0"/>
                <a:cs typeface="Arial" pitchFamily="34" charset="0"/>
              </a:rPr>
              <a:t>from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each</a:t>
            </a:r>
            <a:r>
              <a:rPr sz="18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other.	Let </a:t>
            </a:r>
            <a:r>
              <a:rPr sz="1800" b="1" dirty="0">
                <a:latin typeface="Arial" pitchFamily="34" charset="0"/>
                <a:cs typeface="Arial" pitchFamily="34" charset="0"/>
              </a:rPr>
              <a:t>‘F’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be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attraction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 the</a:t>
            </a:r>
            <a:r>
              <a:rPr sz="1800" b="1" spc="2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bodies.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63500">
              <a:lnSpc>
                <a:spcPct val="100000"/>
              </a:lnSpc>
              <a:spcBef>
                <a:spcPts val="439"/>
              </a:spcBef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Then,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63500">
              <a:lnSpc>
                <a:spcPct val="100000"/>
              </a:lnSpc>
            </a:pPr>
            <a:r>
              <a:rPr sz="1800" b="1" dirty="0">
                <a:latin typeface="Arial" pitchFamily="34" charset="0"/>
                <a:cs typeface="Arial" pitchFamily="34" charset="0"/>
              </a:rPr>
              <a:t>(i) 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attraction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directly proportional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product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their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 masses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748030">
              <a:lnSpc>
                <a:spcPct val="100000"/>
              </a:lnSpc>
              <a:spcBef>
                <a:spcPts val="1640"/>
              </a:spcBef>
              <a:tabLst>
                <a:tab pos="1319530" algn="l"/>
              </a:tabLst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i.e.	</a:t>
            </a:r>
            <a:r>
              <a:rPr sz="1800" b="1" dirty="0">
                <a:latin typeface="Arial" pitchFamily="34" charset="0"/>
                <a:cs typeface="Arial" pitchFamily="34" charset="0"/>
              </a:rPr>
              <a:t>F α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m</a:t>
            </a:r>
            <a:r>
              <a:rPr sz="1575" b="1" spc="-7" baseline="-23809" dirty="0">
                <a:latin typeface="Arial" pitchFamily="34" charset="0"/>
                <a:cs typeface="Arial" pitchFamily="34" charset="0"/>
              </a:rPr>
              <a:t>1 </a:t>
            </a:r>
            <a:r>
              <a:rPr sz="1800" b="1" dirty="0">
                <a:latin typeface="Arial" pitchFamily="34" charset="0"/>
                <a:cs typeface="Arial" pitchFamily="34" charset="0"/>
              </a:rPr>
              <a:t>x</a:t>
            </a:r>
            <a:r>
              <a:rPr sz="1800" b="1" spc="-7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m</a:t>
            </a:r>
            <a:r>
              <a:rPr sz="1575" b="1" spc="-7" baseline="-23809" dirty="0">
                <a:latin typeface="Arial" pitchFamily="34" charset="0"/>
                <a:cs typeface="Arial" pitchFamily="34" charset="0"/>
              </a:rPr>
              <a:t>2</a:t>
            </a:r>
            <a:endParaRPr sz="1575" baseline="-23809">
              <a:latin typeface="Arial" pitchFamily="34" charset="0"/>
              <a:cs typeface="Arial" pitchFamily="34" charset="0"/>
            </a:endParaRPr>
          </a:p>
          <a:p>
            <a:pPr marL="416559" marR="17780" indent="-319405">
              <a:lnSpc>
                <a:spcPct val="100000"/>
              </a:lnSpc>
              <a:spcBef>
                <a:spcPts val="950"/>
              </a:spcBef>
            </a:pPr>
            <a:r>
              <a:rPr sz="1800" b="1" dirty="0">
                <a:latin typeface="Arial" pitchFamily="34" charset="0"/>
                <a:cs typeface="Arial" pitchFamily="34" charset="0"/>
              </a:rPr>
              <a:t>(ii) 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attraction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inversely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proportional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square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distance 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them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94107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66877" y="358547"/>
            <a:ext cx="161925" cy="161925"/>
            <a:chOff x="966877" y="358547"/>
            <a:chExt cx="161925" cy="161925"/>
          </a:xfrm>
        </p:grpSpPr>
        <p:sp>
          <p:nvSpPr>
            <p:cNvPr id="4" name="object 4"/>
            <p:cNvSpPr/>
            <p:nvPr/>
          </p:nvSpPr>
          <p:spPr>
            <a:xfrm>
              <a:off x="971550" y="4648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001" y="2004"/>
                  </a:lnTo>
                  <a:lnTo>
                    <a:pt x="6984" y="7461"/>
                  </a:lnTo>
                  <a:lnTo>
                    <a:pt x="1825" y="15537"/>
                  </a:lnTo>
                  <a:lnTo>
                    <a:pt x="0" y="25400"/>
                  </a:lnTo>
                  <a:lnTo>
                    <a:pt x="1825" y="35262"/>
                  </a:lnTo>
                  <a:lnTo>
                    <a:pt x="6985" y="43338"/>
                  </a:lnTo>
                  <a:lnTo>
                    <a:pt x="15001" y="48795"/>
                  </a:lnTo>
                  <a:lnTo>
                    <a:pt x="25400" y="50800"/>
                  </a:lnTo>
                  <a:lnTo>
                    <a:pt x="35262" y="48795"/>
                  </a:lnTo>
                  <a:lnTo>
                    <a:pt x="43338" y="43338"/>
                  </a:lnTo>
                  <a:lnTo>
                    <a:pt x="48795" y="35262"/>
                  </a:lnTo>
                  <a:lnTo>
                    <a:pt x="50800" y="25400"/>
                  </a:lnTo>
                  <a:lnTo>
                    <a:pt x="48795" y="15537"/>
                  </a:lnTo>
                  <a:lnTo>
                    <a:pt x="43338" y="7461"/>
                  </a:lnTo>
                  <a:lnTo>
                    <a:pt x="35262" y="200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1550" y="4648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35262" y="2004"/>
                  </a:lnTo>
                  <a:lnTo>
                    <a:pt x="43338" y="7461"/>
                  </a:lnTo>
                  <a:lnTo>
                    <a:pt x="48795" y="15537"/>
                  </a:lnTo>
                  <a:lnTo>
                    <a:pt x="50800" y="25400"/>
                  </a:lnTo>
                  <a:lnTo>
                    <a:pt x="48795" y="35262"/>
                  </a:lnTo>
                  <a:lnTo>
                    <a:pt x="43338" y="43338"/>
                  </a:lnTo>
                  <a:lnTo>
                    <a:pt x="35262" y="48795"/>
                  </a:lnTo>
                  <a:lnTo>
                    <a:pt x="25400" y="50800"/>
                  </a:lnTo>
                  <a:lnTo>
                    <a:pt x="15001" y="48795"/>
                  </a:lnTo>
                  <a:lnTo>
                    <a:pt x="6985" y="43338"/>
                  </a:lnTo>
                  <a:lnTo>
                    <a:pt x="1825" y="35262"/>
                  </a:lnTo>
                  <a:lnTo>
                    <a:pt x="0" y="25400"/>
                  </a:lnTo>
                  <a:lnTo>
                    <a:pt x="1825" y="15537"/>
                  </a:lnTo>
                  <a:lnTo>
                    <a:pt x="6984" y="7461"/>
                  </a:lnTo>
                  <a:lnTo>
                    <a:pt x="15001" y="2004"/>
                  </a:lnTo>
                  <a:lnTo>
                    <a:pt x="25400" y="0"/>
                  </a:lnTo>
                  <a:close/>
                </a:path>
                <a:path w="50800" h="50800">
                  <a:moveTo>
                    <a:pt x="0" y="0"/>
                  </a:moveTo>
                  <a:lnTo>
                    <a:pt x="0" y="0"/>
                  </a:lnTo>
                </a:path>
                <a:path w="50800" h="50800">
                  <a:moveTo>
                    <a:pt x="50800" y="50800"/>
                  </a:moveTo>
                  <a:lnTo>
                    <a:pt x="50800" y="50800"/>
                  </a:lnTo>
                </a:path>
              </a:pathLst>
            </a:custGeom>
            <a:ln w="93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3150" y="4648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001" y="2004"/>
                  </a:lnTo>
                  <a:lnTo>
                    <a:pt x="6984" y="7461"/>
                  </a:lnTo>
                  <a:lnTo>
                    <a:pt x="1825" y="15537"/>
                  </a:lnTo>
                  <a:lnTo>
                    <a:pt x="0" y="25400"/>
                  </a:lnTo>
                  <a:lnTo>
                    <a:pt x="1825" y="35262"/>
                  </a:lnTo>
                  <a:lnTo>
                    <a:pt x="6985" y="43338"/>
                  </a:lnTo>
                  <a:lnTo>
                    <a:pt x="15001" y="48795"/>
                  </a:lnTo>
                  <a:lnTo>
                    <a:pt x="25400" y="50800"/>
                  </a:lnTo>
                  <a:lnTo>
                    <a:pt x="35262" y="48795"/>
                  </a:lnTo>
                  <a:lnTo>
                    <a:pt x="43338" y="43338"/>
                  </a:lnTo>
                  <a:lnTo>
                    <a:pt x="48795" y="35262"/>
                  </a:lnTo>
                  <a:lnTo>
                    <a:pt x="50800" y="25400"/>
                  </a:lnTo>
                  <a:lnTo>
                    <a:pt x="48795" y="15537"/>
                  </a:lnTo>
                  <a:lnTo>
                    <a:pt x="43338" y="7461"/>
                  </a:lnTo>
                  <a:lnTo>
                    <a:pt x="35262" y="200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3150" y="4648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35262" y="2004"/>
                  </a:lnTo>
                  <a:lnTo>
                    <a:pt x="43338" y="7461"/>
                  </a:lnTo>
                  <a:lnTo>
                    <a:pt x="48795" y="15537"/>
                  </a:lnTo>
                  <a:lnTo>
                    <a:pt x="50800" y="25400"/>
                  </a:lnTo>
                  <a:lnTo>
                    <a:pt x="48795" y="35262"/>
                  </a:lnTo>
                  <a:lnTo>
                    <a:pt x="43338" y="43338"/>
                  </a:lnTo>
                  <a:lnTo>
                    <a:pt x="35262" y="48795"/>
                  </a:lnTo>
                  <a:lnTo>
                    <a:pt x="25400" y="50800"/>
                  </a:lnTo>
                  <a:lnTo>
                    <a:pt x="15001" y="48795"/>
                  </a:lnTo>
                  <a:lnTo>
                    <a:pt x="6985" y="43338"/>
                  </a:lnTo>
                  <a:lnTo>
                    <a:pt x="1825" y="35262"/>
                  </a:lnTo>
                  <a:lnTo>
                    <a:pt x="0" y="25400"/>
                  </a:lnTo>
                  <a:lnTo>
                    <a:pt x="1825" y="15537"/>
                  </a:lnTo>
                  <a:lnTo>
                    <a:pt x="6984" y="7461"/>
                  </a:lnTo>
                  <a:lnTo>
                    <a:pt x="15001" y="2004"/>
                  </a:lnTo>
                  <a:lnTo>
                    <a:pt x="25400" y="0"/>
                  </a:lnTo>
                  <a:close/>
                </a:path>
                <a:path w="50800" h="50800">
                  <a:moveTo>
                    <a:pt x="0" y="0"/>
                  </a:moveTo>
                  <a:lnTo>
                    <a:pt x="0" y="0"/>
                  </a:lnTo>
                </a:path>
                <a:path w="50800" h="50800">
                  <a:moveTo>
                    <a:pt x="50800" y="50800"/>
                  </a:moveTo>
                  <a:lnTo>
                    <a:pt x="50800" y="50800"/>
                  </a:lnTo>
                </a:path>
              </a:pathLst>
            </a:custGeom>
            <a:ln w="93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2350" y="3632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37" y="2004"/>
                  </a:lnTo>
                  <a:lnTo>
                    <a:pt x="7461" y="7461"/>
                  </a:lnTo>
                  <a:lnTo>
                    <a:pt x="2004" y="15537"/>
                  </a:lnTo>
                  <a:lnTo>
                    <a:pt x="0" y="25400"/>
                  </a:lnTo>
                  <a:lnTo>
                    <a:pt x="2004" y="35262"/>
                  </a:lnTo>
                  <a:lnTo>
                    <a:pt x="7461" y="43338"/>
                  </a:lnTo>
                  <a:lnTo>
                    <a:pt x="15537" y="48795"/>
                  </a:lnTo>
                  <a:lnTo>
                    <a:pt x="25400" y="50800"/>
                  </a:lnTo>
                  <a:lnTo>
                    <a:pt x="35262" y="48795"/>
                  </a:lnTo>
                  <a:lnTo>
                    <a:pt x="43338" y="43338"/>
                  </a:lnTo>
                  <a:lnTo>
                    <a:pt x="48795" y="35262"/>
                  </a:lnTo>
                  <a:lnTo>
                    <a:pt x="50800" y="25400"/>
                  </a:lnTo>
                  <a:lnTo>
                    <a:pt x="48795" y="15537"/>
                  </a:lnTo>
                  <a:lnTo>
                    <a:pt x="43338" y="7461"/>
                  </a:lnTo>
                  <a:lnTo>
                    <a:pt x="35262" y="200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2350" y="3632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35262" y="2004"/>
                  </a:lnTo>
                  <a:lnTo>
                    <a:pt x="43338" y="7461"/>
                  </a:lnTo>
                  <a:lnTo>
                    <a:pt x="48795" y="15537"/>
                  </a:lnTo>
                  <a:lnTo>
                    <a:pt x="50800" y="25400"/>
                  </a:lnTo>
                  <a:lnTo>
                    <a:pt x="48795" y="35262"/>
                  </a:lnTo>
                  <a:lnTo>
                    <a:pt x="43338" y="43338"/>
                  </a:lnTo>
                  <a:lnTo>
                    <a:pt x="35262" y="48795"/>
                  </a:lnTo>
                  <a:lnTo>
                    <a:pt x="25400" y="50800"/>
                  </a:lnTo>
                  <a:lnTo>
                    <a:pt x="15537" y="48795"/>
                  </a:lnTo>
                  <a:lnTo>
                    <a:pt x="7461" y="43338"/>
                  </a:lnTo>
                  <a:lnTo>
                    <a:pt x="2004" y="35262"/>
                  </a:lnTo>
                  <a:lnTo>
                    <a:pt x="0" y="25400"/>
                  </a:lnTo>
                  <a:lnTo>
                    <a:pt x="2004" y="15537"/>
                  </a:lnTo>
                  <a:lnTo>
                    <a:pt x="7461" y="7461"/>
                  </a:lnTo>
                  <a:lnTo>
                    <a:pt x="15537" y="2004"/>
                  </a:lnTo>
                  <a:lnTo>
                    <a:pt x="25400" y="0"/>
                  </a:lnTo>
                  <a:close/>
                </a:path>
                <a:path w="50800" h="50800">
                  <a:moveTo>
                    <a:pt x="0" y="0"/>
                  </a:moveTo>
                  <a:lnTo>
                    <a:pt x="0" y="0"/>
                  </a:lnTo>
                </a:path>
                <a:path w="50800" h="50800">
                  <a:moveTo>
                    <a:pt x="50800" y="50800"/>
                  </a:moveTo>
                  <a:lnTo>
                    <a:pt x="50800" y="50800"/>
                  </a:lnTo>
                </a:path>
              </a:pathLst>
            </a:custGeom>
            <a:ln w="93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7810" y="260350"/>
            <a:ext cx="370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7B7F"/>
                </a:solidFill>
                <a:latin typeface="Arial"/>
                <a:cs typeface="Arial"/>
              </a:rPr>
              <a:t>F</a:t>
            </a:r>
            <a:r>
              <a:rPr sz="1800" b="1" spc="-75" dirty="0">
                <a:solidFill>
                  <a:srgbClr val="FF7B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7B7F"/>
                </a:solidFill>
                <a:latin typeface="Arial"/>
                <a:cs typeface="Arial"/>
              </a:rPr>
              <a:t>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4700" y="77469"/>
            <a:ext cx="882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1575" b="1" spc="-22" baseline="-23809" dirty="0">
                <a:solidFill>
                  <a:srgbClr val="FF66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x</a:t>
            </a:r>
            <a:r>
              <a:rPr sz="1800" b="1" spc="-1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1575" b="1" spc="-7" baseline="-23809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4739" y="394970"/>
            <a:ext cx="23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15" baseline="-16975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1050" b="1" spc="-10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2789" y="452119"/>
            <a:ext cx="937260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7260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88790" y="901700"/>
            <a:ext cx="36849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Arial" pitchFamily="34" charset="0"/>
                <a:cs typeface="Arial" pitchFamily="34" charset="0"/>
              </a:rPr>
              <a:t>where </a:t>
            </a:r>
            <a:r>
              <a:rPr sz="1800" b="1" dirty="0">
                <a:latin typeface="Arial" pitchFamily="34" charset="0"/>
                <a:cs typeface="Arial" pitchFamily="34" charset="0"/>
              </a:rPr>
              <a:t>G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constant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called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as 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“universal gravitational</a:t>
            </a:r>
            <a:r>
              <a:rPr sz="1800" b="1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constant”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5739" y="796290"/>
            <a:ext cx="1871980" cy="720090"/>
          </a:xfrm>
          <a:prstGeom prst="rect">
            <a:avLst/>
          </a:prstGeom>
          <a:solidFill>
            <a:srgbClr val="000000"/>
          </a:solidFill>
          <a:ln w="19048">
            <a:solidFill>
              <a:srgbClr val="99CC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99135" algn="ctr">
              <a:lnSpc>
                <a:spcPts val="1800"/>
              </a:lnSpc>
              <a:spcBef>
                <a:spcPts val="110"/>
              </a:spcBef>
            </a:pPr>
            <a:r>
              <a:rPr sz="1800" b="1" spc="-10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1575" b="1" spc="-15" baseline="-23809" dirty="0">
                <a:solidFill>
                  <a:srgbClr val="FF66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x</a:t>
            </a:r>
            <a:r>
              <a:rPr sz="1800" b="1" spc="-10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1575" b="1" spc="-15" baseline="-23809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575" baseline="-23809">
              <a:latin typeface="Arial"/>
              <a:cs typeface="Arial"/>
            </a:endParaRPr>
          </a:p>
          <a:p>
            <a:pPr marL="64135">
              <a:lnSpc>
                <a:spcPts val="1250"/>
              </a:lnSpc>
            </a:pPr>
            <a:r>
              <a:rPr sz="1800" b="1" dirty="0">
                <a:solidFill>
                  <a:srgbClr val="FF7B7F"/>
                </a:solidFill>
                <a:latin typeface="Arial"/>
                <a:cs typeface="Arial"/>
              </a:rPr>
              <a:t>F =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  <a:p>
            <a:pPr marL="696595" algn="ctr">
              <a:lnSpc>
                <a:spcPts val="1610"/>
              </a:lnSpc>
            </a:pPr>
            <a:r>
              <a:rPr sz="2700" b="1" spc="-22" baseline="-16975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1050" b="1" spc="-15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79650" y="1170939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>
                <a:moveTo>
                  <a:pt x="0" y="0"/>
                </a:moveTo>
                <a:lnTo>
                  <a:pt x="935989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3709" y="1662429"/>
            <a:ext cx="4243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Properties of gravitational</a:t>
            </a:r>
            <a:r>
              <a:rPr sz="2200" b="1" spc="-5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force</a:t>
            </a:r>
            <a:endParaRPr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709" y="1996440"/>
            <a:ext cx="8173084" cy="86106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is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weakest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in</a:t>
            </a:r>
            <a:r>
              <a:rPr sz="1800" b="1" spc="3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nature.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354965" algn="l"/>
                <a:tab pos="355600" algn="l"/>
                <a:tab pos="3221355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It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an</a:t>
            </a:r>
            <a:r>
              <a:rPr sz="1800" b="1" spc="4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attractive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 force.	(Unlike electrostatic and magnetic force;</a:t>
            </a:r>
            <a:r>
              <a:rPr sz="18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they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709" y="2689860"/>
            <a:ext cx="8340090" cy="403987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220"/>
              </a:spcBef>
            </a:pPr>
            <a:r>
              <a:rPr sz="1800" b="1" spc="-10" dirty="0">
                <a:latin typeface="Arial" pitchFamily="34" charset="0"/>
                <a:cs typeface="Arial" pitchFamily="34" charset="0"/>
              </a:rPr>
              <a:t>are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both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attractive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and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repulsive)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355600" marR="77470" indent="-342900">
              <a:lnSpc>
                <a:spcPct val="100000"/>
              </a:lnSpc>
              <a:spcBef>
                <a:spcPts val="1120"/>
              </a:spcBef>
              <a:buAutoNum type="arabicPeriod" startAt="3"/>
              <a:tabLst>
                <a:tab pos="354965" algn="l"/>
                <a:tab pos="355600" algn="l"/>
                <a:tab pos="2567940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It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dirty="0">
                <a:latin typeface="Arial" pitchFamily="34" charset="0"/>
                <a:cs typeface="Arial" pitchFamily="34" charset="0"/>
              </a:rPr>
              <a:t>a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mutual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force.	(First body attracts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second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body and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second  body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attracts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first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body </a:t>
            </a:r>
            <a:r>
              <a:rPr sz="1800" b="1" spc="10" dirty="0">
                <a:latin typeface="Arial" pitchFamily="34" charset="0"/>
                <a:cs typeface="Arial" pitchFamily="34" charset="0"/>
              </a:rPr>
              <a:t>with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equal</a:t>
            </a:r>
            <a:r>
              <a:rPr sz="1800" b="1" spc="-4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force)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3"/>
              <a:tabLst>
                <a:tab pos="354965" algn="l"/>
                <a:tab pos="355600" algn="l"/>
                <a:tab pos="2565400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It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dirty="0">
                <a:latin typeface="Arial" pitchFamily="34" charset="0"/>
                <a:cs typeface="Arial" pitchFamily="34" charset="0"/>
              </a:rPr>
              <a:t>a</a:t>
            </a:r>
            <a:r>
              <a:rPr sz="18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central</a:t>
            </a:r>
            <a:r>
              <a:rPr sz="18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force.	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(Acts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along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line joining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centres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the</a:t>
            </a:r>
            <a:r>
              <a:rPr sz="1800" b="1" spc="2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bodies)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It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mass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and distance</a:t>
            </a:r>
            <a:r>
              <a:rPr sz="1800" b="1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dependent.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It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obeys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inverse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square</a:t>
            </a:r>
            <a:r>
              <a:rPr sz="1800" b="1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law.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355600" marR="90805" indent="-342900">
              <a:lnSpc>
                <a:spcPct val="100000"/>
              </a:lnSpc>
              <a:spcBef>
                <a:spcPts val="112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It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long range force. </a:t>
            </a:r>
            <a:r>
              <a:rPr sz="1800" b="1" dirty="0">
                <a:latin typeface="Arial" pitchFamily="34" charset="0"/>
                <a:cs typeface="Arial" pitchFamily="34" charset="0"/>
              </a:rPr>
              <a:t>(It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decreases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with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distance as </a:t>
            </a:r>
            <a:r>
              <a:rPr sz="1800" b="1" dirty="0">
                <a:latin typeface="Arial" pitchFamily="34" charset="0"/>
                <a:cs typeface="Arial" pitchFamily="34" charset="0"/>
              </a:rPr>
              <a:t>per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inverse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square  law and becomes zero only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at </a:t>
            </a:r>
            <a:r>
              <a:rPr sz="1800" b="1" dirty="0">
                <a:latin typeface="Arial" pitchFamily="34" charset="0"/>
                <a:cs typeface="Arial" pitchFamily="34" charset="0"/>
              </a:rPr>
              <a:t>infinite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distance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–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like electrostatic and  magnetic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force)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355600" marR="762635" indent="-342900">
              <a:lnSpc>
                <a:spcPct val="100000"/>
              </a:lnSpc>
              <a:spcBef>
                <a:spcPts val="112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It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does </a:t>
            </a:r>
            <a:r>
              <a:rPr sz="1800" b="1" dirty="0">
                <a:latin typeface="Arial" pitchFamily="34" charset="0"/>
                <a:cs typeface="Arial" pitchFamily="34" charset="0"/>
              </a:rPr>
              <a:t>not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depend 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medium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 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interacting bodies.  (There is no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gravitational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shielding)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190" y="1689100"/>
            <a:ext cx="8277859" cy="418211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246379" indent="-208279">
              <a:lnSpc>
                <a:spcPct val="100000"/>
              </a:lnSpc>
              <a:spcBef>
                <a:spcPts val="1220"/>
              </a:spcBef>
              <a:buClr>
                <a:srgbClr val="FF7B7F"/>
              </a:buClr>
              <a:buFont typeface="Arial"/>
              <a:buChar char="•"/>
              <a:tabLst>
                <a:tab pos="245745" algn="l"/>
                <a:tab pos="246379" algn="l"/>
                <a:tab pos="5543550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value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Universal Gravitational</a:t>
            </a:r>
            <a:r>
              <a:rPr sz="1800" b="1" spc="5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Constant</a:t>
            </a:r>
            <a:r>
              <a:rPr sz="1800" b="1" spc="6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dirty="0">
                <a:latin typeface="Arial" pitchFamily="34" charset="0"/>
                <a:cs typeface="Arial" pitchFamily="34" charset="0"/>
              </a:rPr>
              <a:t>G	is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6.67 </a:t>
            </a:r>
            <a:r>
              <a:rPr sz="1800" b="1" dirty="0">
                <a:latin typeface="Arial" pitchFamily="34" charset="0"/>
                <a:cs typeface="Arial" pitchFamily="34" charset="0"/>
              </a:rPr>
              <a:t>x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10</a:t>
            </a:r>
            <a:r>
              <a:rPr sz="1575" b="1" spc="-7" baseline="29100" dirty="0">
                <a:latin typeface="Arial" pitchFamily="34" charset="0"/>
                <a:cs typeface="Arial" pitchFamily="34" charset="0"/>
              </a:rPr>
              <a:t>-11 </a:t>
            </a:r>
            <a:r>
              <a:rPr sz="1800" b="1" dirty="0">
                <a:latin typeface="Arial" pitchFamily="34" charset="0"/>
                <a:cs typeface="Arial" pitchFamily="34" charset="0"/>
              </a:rPr>
              <a:t>N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</a:t>
            </a:r>
            <a:r>
              <a:rPr sz="1575" b="1" spc="-15" baseline="29100" dirty="0">
                <a:latin typeface="Arial" pitchFamily="34" charset="0"/>
                <a:cs typeface="Arial" pitchFamily="34" charset="0"/>
              </a:rPr>
              <a:t>2</a:t>
            </a:r>
            <a:r>
              <a:rPr sz="1575" b="1" spc="127" baseline="2910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Kg</a:t>
            </a:r>
            <a:r>
              <a:rPr sz="1575" b="1" spc="-7" baseline="29100" dirty="0">
                <a:latin typeface="Arial" pitchFamily="34" charset="0"/>
                <a:cs typeface="Arial" pitchFamily="34" charset="0"/>
              </a:rPr>
              <a:t>-2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246379" indent="-208279">
              <a:lnSpc>
                <a:spcPct val="100000"/>
              </a:lnSpc>
              <a:spcBef>
                <a:spcPts val="1120"/>
              </a:spcBef>
              <a:buClr>
                <a:srgbClr val="FF7B7F"/>
              </a:buClr>
              <a:buFont typeface="Arial"/>
              <a:buChar char="•"/>
              <a:tabLst>
                <a:tab pos="245745" algn="l"/>
                <a:tab pos="246379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value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G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does </a:t>
            </a:r>
            <a:r>
              <a:rPr sz="1800" b="1" dirty="0">
                <a:latin typeface="Arial" pitchFamily="34" charset="0"/>
                <a:cs typeface="Arial" pitchFamily="34" charset="0"/>
              </a:rPr>
              <a:t>not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depend 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medium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 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two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 bodies.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246379" indent="-208279">
              <a:lnSpc>
                <a:spcPct val="100000"/>
              </a:lnSpc>
              <a:spcBef>
                <a:spcPts val="1120"/>
              </a:spcBef>
              <a:buClr>
                <a:srgbClr val="FF7B7F"/>
              </a:buClr>
              <a:buFont typeface="Arial"/>
              <a:buChar char="•"/>
              <a:tabLst>
                <a:tab pos="245745" algn="l"/>
                <a:tab pos="246379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value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G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same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throughout the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Universe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and hence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</a:t>
            </a:r>
            <a:r>
              <a:rPr sz="1800" b="1" spc="2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name.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38100" marR="304800">
              <a:lnSpc>
                <a:spcPct val="100000"/>
              </a:lnSpc>
              <a:spcBef>
                <a:spcPts val="1120"/>
              </a:spcBef>
              <a:buClr>
                <a:srgbClr val="FF7B7F"/>
              </a:buClr>
              <a:buFont typeface="Arial"/>
              <a:buChar char="•"/>
              <a:tabLst>
                <a:tab pos="245745" algn="l"/>
                <a:tab pos="246379" algn="l"/>
                <a:tab pos="1173480" algn="l"/>
              </a:tabLst>
            </a:pPr>
            <a:r>
              <a:rPr sz="1800" b="1" spc="-10" dirty="0">
                <a:latin typeface="Arial" pitchFamily="34" charset="0"/>
                <a:cs typeface="Arial" pitchFamily="34" charset="0"/>
              </a:rPr>
              <a:t>Universal Gravitational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Constant </a:t>
            </a:r>
            <a:r>
              <a:rPr sz="1800" b="1" dirty="0">
                <a:latin typeface="Arial" pitchFamily="34" charset="0"/>
                <a:cs typeface="Arial" pitchFamily="34" charset="0"/>
              </a:rPr>
              <a:t>G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different from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acceleration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due to 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gravity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g.	Therefore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correct symbol must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be used</a:t>
            </a:r>
            <a:r>
              <a:rPr sz="1800" b="1" spc="5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accordingly.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246379" indent="-208279">
              <a:lnSpc>
                <a:spcPct val="100000"/>
              </a:lnSpc>
              <a:spcBef>
                <a:spcPts val="1130"/>
              </a:spcBef>
              <a:buClr>
                <a:srgbClr val="FF7B7F"/>
              </a:buClr>
              <a:buFont typeface="Arial"/>
              <a:buChar char="•"/>
              <a:tabLst>
                <a:tab pos="245745" algn="l"/>
                <a:tab pos="246379" algn="l"/>
                <a:tab pos="1847850" algn="l"/>
              </a:tabLst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SI unit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</a:t>
            </a:r>
            <a:r>
              <a:rPr sz="18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dirty="0">
                <a:latin typeface="Arial" pitchFamily="34" charset="0"/>
                <a:cs typeface="Arial" pitchFamily="34" charset="0"/>
              </a:rPr>
              <a:t>G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	</a:t>
            </a:r>
            <a:r>
              <a:rPr sz="1800" b="1" dirty="0">
                <a:latin typeface="Arial" pitchFamily="34" charset="0"/>
                <a:cs typeface="Arial" pitchFamily="34" charset="0"/>
              </a:rPr>
              <a:t>N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m</a:t>
            </a:r>
            <a:r>
              <a:rPr sz="1575" b="1" spc="7" baseline="29100" dirty="0">
                <a:latin typeface="Arial" pitchFamily="34" charset="0"/>
                <a:cs typeface="Arial" pitchFamily="34" charset="0"/>
              </a:rPr>
              <a:t>2</a:t>
            </a:r>
            <a:r>
              <a:rPr sz="1575" b="1" spc="300" baseline="2910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Kg</a:t>
            </a:r>
            <a:r>
              <a:rPr sz="1575" b="1" spc="-7" baseline="29100" dirty="0">
                <a:latin typeface="Arial" pitchFamily="34" charset="0"/>
                <a:cs typeface="Arial" pitchFamily="34" charset="0"/>
              </a:rPr>
              <a:t>-2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229235" marR="407034" indent="-191770">
              <a:lnSpc>
                <a:spcPts val="3279"/>
              </a:lnSpc>
              <a:spcBef>
                <a:spcPts val="295"/>
              </a:spcBef>
              <a:buClr>
                <a:srgbClr val="FF7B7F"/>
              </a:buClr>
              <a:buFont typeface="Arial"/>
              <a:buChar char="•"/>
              <a:tabLst>
                <a:tab pos="245745" algn="l"/>
                <a:tab pos="246379" algn="l"/>
                <a:tab pos="903605" algn="l"/>
              </a:tabLst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If 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two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bodies 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mass </a:t>
            </a:r>
            <a:r>
              <a:rPr sz="1800" b="1" dirty="0">
                <a:latin typeface="Arial" pitchFamily="34" charset="0"/>
                <a:cs typeface="Arial" pitchFamily="34" charset="0"/>
              </a:rPr>
              <a:t>1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kg each are separated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by </a:t>
            </a:r>
            <a:r>
              <a:rPr sz="1800" b="1" dirty="0">
                <a:latin typeface="Arial" pitchFamily="34" charset="0"/>
                <a:cs typeface="Arial" pitchFamily="34" charset="0"/>
              </a:rPr>
              <a:t>1 m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from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each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other, 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then,	G =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 F.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 marL="38100" marR="30480">
              <a:lnSpc>
                <a:spcPct val="100000"/>
              </a:lnSpc>
              <a:spcBef>
                <a:spcPts val="825"/>
              </a:spcBef>
              <a:tabLst>
                <a:tab pos="5015865" algn="l"/>
              </a:tabLst>
            </a:pPr>
            <a:r>
              <a:rPr sz="1800" b="1" dirty="0">
                <a:latin typeface="Arial" pitchFamily="34" charset="0"/>
                <a:cs typeface="Arial" pitchFamily="34" charset="0"/>
              </a:rPr>
              <a:t>* 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Therefore, Universal</a:t>
            </a:r>
            <a:r>
              <a:rPr sz="1800" b="1" spc="6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gravitational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constant	</a:t>
            </a:r>
            <a:r>
              <a:rPr sz="1800" b="1" dirty="0">
                <a:latin typeface="Arial" pitchFamily="34" charset="0"/>
                <a:cs typeface="Arial" pitchFamily="34" charset="0"/>
              </a:rPr>
              <a:t>G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numerically equal </a:t>
            </a:r>
            <a:r>
              <a:rPr sz="1800" b="1" dirty="0">
                <a:latin typeface="Arial" pitchFamily="34" charset="0"/>
                <a:cs typeface="Arial" pitchFamily="34" charset="0"/>
              </a:rPr>
              <a:t>to the 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which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exists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 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two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bodies of unit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masses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kept at 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unit distance from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each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 other.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4469" y="864869"/>
            <a:ext cx="1871980" cy="720090"/>
          </a:xfrm>
          <a:prstGeom prst="rect">
            <a:avLst/>
          </a:prstGeom>
          <a:solidFill>
            <a:srgbClr val="000000"/>
          </a:solidFill>
          <a:ln w="19048">
            <a:solidFill>
              <a:srgbClr val="99CC00"/>
            </a:solidFill>
          </a:ln>
        </p:spPr>
        <p:txBody>
          <a:bodyPr vert="horz" wrap="square" lIns="0" tIns="167640" rIns="0" bIns="0" rtlCol="0">
            <a:spAutoFit/>
          </a:bodyPr>
          <a:lstStyle/>
          <a:p>
            <a:pPr marL="152400">
              <a:lnSpc>
                <a:spcPts val="1764"/>
              </a:lnSpc>
              <a:spcBef>
                <a:spcPts val="1320"/>
              </a:spcBef>
              <a:tabLst>
                <a:tab pos="1204595" algn="l"/>
              </a:tabLst>
            </a:pPr>
            <a:r>
              <a:rPr sz="1800" b="1" dirty="0">
                <a:solidFill>
                  <a:srgbClr val="FF7B7F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7B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7B7F"/>
                </a:solidFill>
                <a:latin typeface="Arial"/>
                <a:cs typeface="Arial"/>
              </a:rPr>
              <a:t>=</a:t>
            </a:r>
            <a:r>
              <a:rPr sz="1800" b="1" spc="20" dirty="0">
                <a:solidFill>
                  <a:srgbClr val="FF7B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F	</a:t>
            </a:r>
            <a:r>
              <a:rPr sz="2700" b="1" spc="-22" baseline="40123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1575" b="1" spc="-22" baseline="97883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575" baseline="97883">
              <a:latin typeface="Arial"/>
              <a:cs typeface="Arial"/>
            </a:endParaRPr>
          </a:p>
          <a:p>
            <a:pPr marL="883919">
              <a:lnSpc>
                <a:spcPts val="1764"/>
              </a:lnSpc>
            </a:pPr>
            <a:r>
              <a:rPr sz="1800" b="1" spc="-10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1575" b="1" spc="-15" baseline="-23809" dirty="0">
                <a:solidFill>
                  <a:srgbClr val="FF66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x</a:t>
            </a:r>
            <a:r>
              <a:rPr sz="1800" b="1" spc="-11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1575" b="1" spc="-15" baseline="-23809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9650" y="1197610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>
                <a:moveTo>
                  <a:pt x="0" y="0"/>
                </a:moveTo>
                <a:lnTo>
                  <a:pt x="935989" y="0"/>
                </a:lnTo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7820" y="173990"/>
            <a:ext cx="48298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-5" dirty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Universal Gravitational Constant</a:t>
            </a:r>
            <a:r>
              <a:rPr sz="2200" i="0" spc="-90" dirty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i="0" spc="-5" dirty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(G)</a:t>
            </a:r>
            <a:endParaRPr sz="22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690" y="313690"/>
            <a:ext cx="8526780" cy="531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force </a:t>
            </a:r>
            <a:r>
              <a:rPr sz="18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weakest force </a:t>
            </a:r>
            <a:r>
              <a:rPr sz="18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all.</a:t>
            </a:r>
            <a:endParaRPr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92735" marR="793750" indent="-191770">
              <a:lnSpc>
                <a:spcPct val="100000"/>
              </a:lnSpc>
              <a:tabLst>
                <a:tab pos="968375" algn="l"/>
              </a:tabLst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If 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two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bodies 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mass </a:t>
            </a:r>
            <a:r>
              <a:rPr sz="1800" b="1" dirty="0">
                <a:latin typeface="Arial" pitchFamily="34" charset="0"/>
                <a:cs typeface="Arial" pitchFamily="34" charset="0"/>
              </a:rPr>
              <a:t>1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kg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each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are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separated </a:t>
            </a:r>
            <a:r>
              <a:rPr sz="1800" b="1" dirty="0">
                <a:latin typeface="Arial" pitchFamily="34" charset="0"/>
                <a:cs typeface="Arial" pitchFamily="34" charset="0"/>
              </a:rPr>
              <a:t>by 1 m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from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each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other, 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then,	F = G =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6.67 </a:t>
            </a:r>
            <a:r>
              <a:rPr sz="1800" b="1" dirty="0">
                <a:latin typeface="Arial" pitchFamily="34" charset="0"/>
                <a:cs typeface="Arial" pitchFamily="34" charset="0"/>
              </a:rPr>
              <a:t>x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10</a:t>
            </a:r>
            <a:r>
              <a:rPr sz="1575" b="1" spc="-7" baseline="29100" dirty="0">
                <a:latin typeface="Arial" pitchFamily="34" charset="0"/>
                <a:cs typeface="Arial" pitchFamily="34" charset="0"/>
              </a:rPr>
              <a:t>-11</a:t>
            </a:r>
            <a:r>
              <a:rPr sz="1575" b="1" spc="292" baseline="2910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dirty="0">
                <a:latin typeface="Arial" pitchFamily="34" charset="0"/>
                <a:cs typeface="Arial" pitchFamily="34" charset="0"/>
              </a:rPr>
              <a:t>N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 pitchFamily="34" charset="0"/>
              <a:cs typeface="Arial" pitchFamily="34" charset="0"/>
            </a:endParaRPr>
          </a:p>
          <a:p>
            <a:pPr marL="101600" marR="68580">
              <a:lnSpc>
                <a:spcPct val="100000"/>
              </a:lnSpc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Though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various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objects 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this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earth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attract </a:t>
            </a:r>
            <a:r>
              <a:rPr sz="1800" b="1" dirty="0">
                <a:latin typeface="Arial" pitchFamily="34" charset="0"/>
                <a:cs typeface="Arial" pitchFamily="34" charset="0"/>
              </a:rPr>
              <a:t>one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another constantly,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they 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do </a:t>
            </a:r>
            <a:r>
              <a:rPr sz="1800" b="1" dirty="0">
                <a:latin typeface="Arial" pitchFamily="34" charset="0"/>
                <a:cs typeface="Arial" pitchFamily="34" charset="0"/>
              </a:rPr>
              <a:t>not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cause </a:t>
            </a:r>
            <a:r>
              <a:rPr sz="1800" b="1" dirty="0">
                <a:latin typeface="Arial" pitchFamily="34" charset="0"/>
                <a:cs typeface="Arial" pitchFamily="34" charset="0"/>
              </a:rPr>
              <a:t>any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visible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motion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because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of attraction 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 them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spc="-20" dirty="0">
                <a:latin typeface="Arial" pitchFamily="34" charset="0"/>
                <a:cs typeface="Arial" pitchFamily="34" charset="0"/>
              </a:rPr>
              <a:t>very, very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small.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 pitchFamily="34" charset="0"/>
              <a:cs typeface="Arial" pitchFamily="34" charset="0"/>
            </a:endParaRPr>
          </a:p>
          <a:p>
            <a:pPr marL="101600" marR="415290">
              <a:lnSpc>
                <a:spcPct val="100000"/>
              </a:lnSpc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Imagine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situation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on 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earth </a:t>
            </a:r>
            <a:r>
              <a:rPr sz="1800" b="1" dirty="0">
                <a:latin typeface="Arial" pitchFamily="34" charset="0"/>
                <a:cs typeface="Arial" pitchFamily="34" charset="0"/>
              </a:rPr>
              <a:t>if 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objects continuously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move </a:t>
            </a:r>
            <a:r>
              <a:rPr sz="1800" b="1" dirty="0">
                <a:latin typeface="Arial" pitchFamily="34" charset="0"/>
                <a:cs typeface="Arial" pitchFamily="34" charset="0"/>
              </a:rPr>
              <a:t>towards 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each </a:t>
            </a:r>
            <a:r>
              <a:rPr sz="1800" b="1" dirty="0">
                <a:latin typeface="Arial" pitchFamily="34" charset="0"/>
                <a:cs typeface="Arial" pitchFamily="34" charset="0"/>
              </a:rPr>
              <a:t>other due to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them</a:t>
            </a:r>
            <a:r>
              <a:rPr sz="1800" b="1" dirty="0">
                <a:latin typeface="Arial" pitchFamily="34" charset="0"/>
                <a:cs typeface="Arial" pitchFamily="34" charset="0"/>
              </a:rPr>
              <a:t> !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 pitchFamily="34" charset="0"/>
              <a:cs typeface="Arial" pitchFamily="34" charset="0"/>
            </a:endParaRPr>
          </a:p>
          <a:p>
            <a:pPr marL="101600" marR="616585">
              <a:lnSpc>
                <a:spcPct val="100000"/>
              </a:lnSpc>
            </a:pPr>
            <a:r>
              <a:rPr sz="1800" b="1" dirty="0">
                <a:latin typeface="Arial" pitchFamily="34" charset="0"/>
                <a:cs typeface="Arial" pitchFamily="34" charset="0"/>
              </a:rPr>
              <a:t>When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both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objects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are </a:t>
            </a:r>
            <a:r>
              <a:rPr sz="1800" b="1" spc="-20" dirty="0">
                <a:latin typeface="Arial" pitchFamily="34" charset="0"/>
                <a:cs typeface="Arial" pitchFamily="34" charset="0"/>
              </a:rPr>
              <a:t>very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big,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having </a:t>
            </a:r>
            <a:r>
              <a:rPr sz="1800" b="1" spc="-20" dirty="0">
                <a:latin typeface="Arial" pitchFamily="34" charset="0"/>
                <a:cs typeface="Arial" pitchFamily="34" charset="0"/>
              </a:rPr>
              <a:t>very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large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masses,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then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of attraction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 them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becomes extremely</a:t>
            </a:r>
            <a:r>
              <a:rPr sz="1800" b="1" spc="5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large.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 pitchFamily="34" charset="0"/>
              <a:cs typeface="Arial" pitchFamily="34" charset="0"/>
            </a:endParaRPr>
          </a:p>
          <a:p>
            <a:pPr marL="101600" marR="198120">
              <a:lnSpc>
                <a:spcPct val="100000"/>
              </a:lnSpc>
            </a:pP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due </a:t>
            </a:r>
            <a:r>
              <a:rPr sz="1800" b="1" dirty="0">
                <a:latin typeface="Arial" pitchFamily="34" charset="0"/>
                <a:cs typeface="Arial" pitchFamily="34" charset="0"/>
              </a:rPr>
              <a:t>to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earth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on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object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mass </a:t>
            </a:r>
            <a:r>
              <a:rPr sz="1800" b="1" dirty="0">
                <a:latin typeface="Arial" pitchFamily="34" charset="0"/>
                <a:cs typeface="Arial" pitchFamily="34" charset="0"/>
              </a:rPr>
              <a:t>1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kg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placed </a:t>
            </a:r>
            <a:r>
              <a:rPr sz="1800" b="1" dirty="0">
                <a:latin typeface="Arial" pitchFamily="34" charset="0"/>
                <a:cs typeface="Arial" pitchFamily="34" charset="0"/>
              </a:rPr>
              <a:t>on the 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ground is 9.8</a:t>
            </a:r>
            <a:r>
              <a:rPr sz="1800" b="1" spc="1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dirty="0">
                <a:latin typeface="Arial" pitchFamily="34" charset="0"/>
                <a:cs typeface="Arial" pitchFamily="34" charset="0"/>
              </a:rPr>
              <a:t>N.</a:t>
            </a:r>
            <a:endParaRPr sz="18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 pitchFamily="34" charset="0"/>
              <a:cs typeface="Arial" pitchFamily="34" charset="0"/>
            </a:endParaRPr>
          </a:p>
          <a:p>
            <a:pPr marL="101600" marR="747395">
              <a:lnSpc>
                <a:spcPct val="100000"/>
              </a:lnSpc>
            </a:pP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gravitational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force </a:t>
            </a:r>
            <a:r>
              <a:rPr sz="1800" b="1" dirty="0">
                <a:latin typeface="Arial" pitchFamily="34" charset="0"/>
                <a:cs typeface="Arial" pitchFamily="34" charset="0"/>
              </a:rPr>
              <a:t>between 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earth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and </a:t>
            </a:r>
            <a:r>
              <a:rPr sz="1800" b="1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moon </a:t>
            </a:r>
            <a:r>
              <a:rPr sz="1800" b="1" spc="-20" dirty="0">
                <a:latin typeface="Arial" pitchFamily="34" charset="0"/>
                <a:cs typeface="Arial" pitchFamily="34" charset="0"/>
              </a:rPr>
              <a:t>even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at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large  distance is </a:t>
            </a:r>
            <a:r>
              <a:rPr sz="1800" b="1" spc="-20" dirty="0">
                <a:latin typeface="Arial" pitchFamily="34" charset="0"/>
                <a:cs typeface="Arial" pitchFamily="34" charset="0"/>
              </a:rPr>
              <a:t>very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large and is </a:t>
            </a:r>
            <a:r>
              <a:rPr sz="1800" b="1" dirty="0">
                <a:latin typeface="Arial" pitchFamily="34" charset="0"/>
                <a:cs typeface="Arial" pitchFamily="34" charset="0"/>
              </a:rPr>
              <a:t>2 x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10</a:t>
            </a:r>
            <a:r>
              <a:rPr sz="1575" b="1" spc="-15" baseline="29100" dirty="0">
                <a:latin typeface="Arial" pitchFamily="34" charset="0"/>
                <a:cs typeface="Arial" pitchFamily="34" charset="0"/>
              </a:rPr>
              <a:t>20</a:t>
            </a:r>
            <a:r>
              <a:rPr sz="1575" b="1" spc="345" baseline="2910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dirty="0">
                <a:latin typeface="Arial" pitchFamily="34" charset="0"/>
                <a:cs typeface="Arial" pitchFamily="34" charset="0"/>
              </a:rPr>
              <a:t>N.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186690"/>
            <a:ext cx="52514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KEPLER’S </a:t>
            </a:r>
            <a:r>
              <a:rPr sz="20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LAWS OF </a:t>
            </a:r>
            <a:r>
              <a:rPr sz="2000" i="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PLANETARY</a:t>
            </a:r>
            <a:r>
              <a:rPr sz="2000" i="0" spc="-4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MOTION</a:t>
            </a:r>
            <a:endParaRPr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457200"/>
            <a:ext cx="8119745" cy="113538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800" b="1" dirty="0">
                <a:latin typeface="Arial"/>
                <a:cs typeface="Arial"/>
              </a:rPr>
              <a:t>I </a:t>
            </a:r>
            <a:r>
              <a:rPr sz="1800" b="1" spc="-20" dirty="0">
                <a:latin typeface="Arial"/>
                <a:cs typeface="Arial"/>
              </a:rPr>
              <a:t>LAW </a:t>
            </a:r>
            <a:r>
              <a:rPr sz="1800" b="1" spc="-5" dirty="0">
                <a:latin typeface="Arial"/>
                <a:cs typeface="Arial"/>
              </a:rPr>
              <a:t>(Law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orbits):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sz="1800" b="1" spc="-15" dirty="0">
                <a:latin typeface="Arial"/>
                <a:cs typeface="Arial"/>
              </a:rPr>
              <a:t>Every </a:t>
            </a:r>
            <a:r>
              <a:rPr sz="1800" b="1" spc="-5" dirty="0">
                <a:latin typeface="Arial"/>
                <a:cs typeface="Arial"/>
              </a:rPr>
              <a:t>planet </a:t>
            </a:r>
            <a:r>
              <a:rPr sz="1800" b="1" spc="-15" dirty="0">
                <a:latin typeface="Arial"/>
                <a:cs typeface="Arial"/>
              </a:rPr>
              <a:t>moves </a:t>
            </a:r>
            <a:r>
              <a:rPr sz="1800" b="1" spc="-5" dirty="0">
                <a:latin typeface="Arial"/>
                <a:cs typeface="Arial"/>
              </a:rPr>
              <a:t>around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sun in elliptical orbit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sun at </a:t>
            </a:r>
            <a:r>
              <a:rPr sz="1800" b="1" dirty="0">
                <a:latin typeface="Arial"/>
                <a:cs typeface="Arial"/>
              </a:rPr>
              <a:t>one </a:t>
            </a:r>
            <a:r>
              <a:rPr sz="1800" b="1" spc="-5" dirty="0">
                <a:latin typeface="Arial"/>
                <a:cs typeface="Arial"/>
              </a:rPr>
              <a:t>of  </a:t>
            </a:r>
            <a:r>
              <a:rPr sz="1800" b="1" dirty="0">
                <a:latin typeface="Arial"/>
                <a:cs typeface="Arial"/>
              </a:rPr>
              <a:t>the foci </a:t>
            </a:r>
            <a:r>
              <a:rPr sz="1800" b="1" spc="-5" dirty="0">
                <a:latin typeface="Arial"/>
                <a:cs typeface="Arial"/>
              </a:rPr>
              <a:t>of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elliptical orbit.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600" y="1828800"/>
            <a:ext cx="7924800" cy="4580890"/>
            <a:chOff x="1347469" y="2277110"/>
            <a:chExt cx="7112000" cy="4580890"/>
          </a:xfrm>
        </p:grpSpPr>
        <p:sp>
          <p:nvSpPr>
            <p:cNvPr id="5" name="object 5"/>
            <p:cNvSpPr/>
            <p:nvPr/>
          </p:nvSpPr>
          <p:spPr>
            <a:xfrm>
              <a:off x="1347469" y="2401570"/>
              <a:ext cx="7112000" cy="445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5330" y="6381750"/>
              <a:ext cx="3600450" cy="368300"/>
            </a:xfrm>
            <a:custGeom>
              <a:avLst/>
              <a:gdLst/>
              <a:ahLst/>
              <a:cxnLst/>
              <a:rect l="l" t="t" r="r" b="b"/>
              <a:pathLst>
                <a:path w="3600450" h="368300">
                  <a:moveTo>
                    <a:pt x="0" y="0"/>
                  </a:moveTo>
                  <a:lnTo>
                    <a:pt x="3600450" y="0"/>
                  </a:lnTo>
                  <a:lnTo>
                    <a:pt x="3600450" y="368300"/>
                  </a:lnTo>
                  <a:lnTo>
                    <a:pt x="0" y="36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3369" y="2907030"/>
              <a:ext cx="6181089" cy="3543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7219" y="2277110"/>
              <a:ext cx="553720" cy="5537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5150" y="2501900"/>
              <a:ext cx="5833110" cy="3239770"/>
            </a:xfrm>
            <a:custGeom>
              <a:avLst/>
              <a:gdLst/>
              <a:ahLst/>
              <a:cxnLst/>
              <a:rect l="l" t="t" r="r" b="b"/>
              <a:pathLst>
                <a:path w="5833109" h="3239770">
                  <a:moveTo>
                    <a:pt x="2905760" y="0"/>
                  </a:moveTo>
                  <a:lnTo>
                    <a:pt x="2905760" y="0"/>
                  </a:lnTo>
                  <a:lnTo>
                    <a:pt x="2945745" y="0"/>
                  </a:lnTo>
                  <a:lnTo>
                    <a:pt x="2955290" y="0"/>
                  </a:lnTo>
                </a:path>
                <a:path w="5833109" h="3239770">
                  <a:moveTo>
                    <a:pt x="2984500" y="0"/>
                  </a:moveTo>
                  <a:lnTo>
                    <a:pt x="2994025" y="734"/>
                  </a:lnTo>
                  <a:lnTo>
                    <a:pt x="3003550" y="1111"/>
                  </a:lnTo>
                  <a:lnTo>
                    <a:pt x="3013075" y="1250"/>
                  </a:lnTo>
                  <a:lnTo>
                    <a:pt x="3022600" y="1270"/>
                  </a:lnTo>
                </a:path>
                <a:path w="5833109" h="3239770">
                  <a:moveTo>
                    <a:pt x="3051810" y="1270"/>
                  </a:moveTo>
                  <a:lnTo>
                    <a:pt x="3061335" y="1468"/>
                  </a:lnTo>
                  <a:lnTo>
                    <a:pt x="3070860" y="1905"/>
                  </a:lnTo>
                  <a:lnTo>
                    <a:pt x="3080385" y="2341"/>
                  </a:lnTo>
                  <a:lnTo>
                    <a:pt x="3089910" y="2539"/>
                  </a:lnTo>
                </a:path>
                <a:path w="5833109" h="3239770">
                  <a:moveTo>
                    <a:pt x="3117850" y="3810"/>
                  </a:moveTo>
                  <a:lnTo>
                    <a:pt x="3127375" y="3829"/>
                  </a:lnTo>
                  <a:lnTo>
                    <a:pt x="3136900" y="3968"/>
                  </a:lnTo>
                  <a:lnTo>
                    <a:pt x="3146425" y="4345"/>
                  </a:lnTo>
                  <a:lnTo>
                    <a:pt x="3155950" y="5079"/>
                  </a:lnTo>
                </a:path>
                <a:path w="5833109" h="3239770">
                  <a:moveTo>
                    <a:pt x="3183890" y="6350"/>
                  </a:moveTo>
                  <a:lnTo>
                    <a:pt x="3193415" y="6568"/>
                  </a:lnTo>
                  <a:lnTo>
                    <a:pt x="3202940" y="7143"/>
                  </a:lnTo>
                  <a:lnTo>
                    <a:pt x="3212465" y="7957"/>
                  </a:lnTo>
                  <a:lnTo>
                    <a:pt x="3221990" y="8889"/>
                  </a:lnTo>
                </a:path>
                <a:path w="5833109" h="3239770">
                  <a:moveTo>
                    <a:pt x="3249929" y="10160"/>
                  </a:moveTo>
                  <a:lnTo>
                    <a:pt x="3259454" y="10358"/>
                  </a:lnTo>
                  <a:lnTo>
                    <a:pt x="3268979" y="10795"/>
                  </a:lnTo>
                  <a:lnTo>
                    <a:pt x="3278504" y="11231"/>
                  </a:lnTo>
                  <a:lnTo>
                    <a:pt x="3288029" y="11429"/>
                  </a:lnTo>
                </a:path>
                <a:path w="5833109" h="3239770">
                  <a:moveTo>
                    <a:pt x="3315970" y="13970"/>
                  </a:moveTo>
                  <a:lnTo>
                    <a:pt x="3324760" y="14902"/>
                  </a:lnTo>
                  <a:lnTo>
                    <a:pt x="3333908" y="15716"/>
                  </a:lnTo>
                  <a:lnTo>
                    <a:pt x="3343294" y="16291"/>
                  </a:lnTo>
                  <a:lnTo>
                    <a:pt x="3352800" y="16510"/>
                  </a:lnTo>
                </a:path>
                <a:path w="5833109" h="3239770">
                  <a:moveTo>
                    <a:pt x="3380740" y="19050"/>
                  </a:moveTo>
                  <a:lnTo>
                    <a:pt x="3389530" y="20002"/>
                  </a:lnTo>
                  <a:lnTo>
                    <a:pt x="3398678" y="20954"/>
                  </a:lnTo>
                  <a:lnTo>
                    <a:pt x="3408064" y="21907"/>
                  </a:lnTo>
                  <a:lnTo>
                    <a:pt x="3417570" y="22860"/>
                  </a:lnTo>
                </a:path>
                <a:path w="5833109" h="3239770">
                  <a:moveTo>
                    <a:pt x="3446779" y="25400"/>
                  </a:moveTo>
                  <a:lnTo>
                    <a:pt x="3456304" y="25816"/>
                  </a:lnTo>
                  <a:lnTo>
                    <a:pt x="3465829" y="26828"/>
                  </a:lnTo>
                  <a:lnTo>
                    <a:pt x="3475354" y="28078"/>
                  </a:lnTo>
                  <a:lnTo>
                    <a:pt x="3484879" y="29210"/>
                  </a:lnTo>
                </a:path>
                <a:path w="5833109" h="3239770">
                  <a:moveTo>
                    <a:pt x="3514090" y="31750"/>
                  </a:moveTo>
                  <a:lnTo>
                    <a:pt x="3523615" y="32702"/>
                  </a:lnTo>
                  <a:lnTo>
                    <a:pt x="3533140" y="33654"/>
                  </a:lnTo>
                  <a:lnTo>
                    <a:pt x="3542665" y="34607"/>
                  </a:lnTo>
                  <a:lnTo>
                    <a:pt x="3552190" y="35560"/>
                  </a:lnTo>
                </a:path>
                <a:path w="5833109" h="3239770">
                  <a:moveTo>
                    <a:pt x="3580129" y="39370"/>
                  </a:moveTo>
                  <a:lnTo>
                    <a:pt x="3589654" y="40520"/>
                  </a:lnTo>
                  <a:lnTo>
                    <a:pt x="3599179" y="41910"/>
                  </a:lnTo>
                  <a:lnTo>
                    <a:pt x="3608704" y="43299"/>
                  </a:lnTo>
                  <a:lnTo>
                    <a:pt x="3618229" y="44450"/>
                  </a:lnTo>
                </a:path>
                <a:path w="5833109" h="3239770">
                  <a:moveTo>
                    <a:pt x="3646170" y="48260"/>
                  </a:moveTo>
                  <a:lnTo>
                    <a:pt x="3655695" y="49232"/>
                  </a:lnTo>
                  <a:lnTo>
                    <a:pt x="3665220" y="50323"/>
                  </a:lnTo>
                  <a:lnTo>
                    <a:pt x="3674745" y="51653"/>
                  </a:lnTo>
                  <a:lnTo>
                    <a:pt x="3684270" y="53339"/>
                  </a:lnTo>
                </a:path>
                <a:path w="5833109" h="3239770">
                  <a:moveTo>
                    <a:pt x="3712210" y="57150"/>
                  </a:moveTo>
                  <a:lnTo>
                    <a:pt x="3721000" y="58300"/>
                  </a:lnTo>
                  <a:lnTo>
                    <a:pt x="3730148" y="59689"/>
                  </a:lnTo>
                  <a:lnTo>
                    <a:pt x="3739534" y="61079"/>
                  </a:lnTo>
                  <a:lnTo>
                    <a:pt x="3749040" y="62229"/>
                  </a:lnTo>
                </a:path>
                <a:path w="5833109" h="3239770">
                  <a:moveTo>
                    <a:pt x="3775710" y="67310"/>
                  </a:moveTo>
                  <a:lnTo>
                    <a:pt x="3785215" y="68480"/>
                  </a:lnTo>
                  <a:lnTo>
                    <a:pt x="3794601" y="70008"/>
                  </a:lnTo>
                  <a:lnTo>
                    <a:pt x="3803749" y="71774"/>
                  </a:lnTo>
                  <a:lnTo>
                    <a:pt x="3812540" y="73660"/>
                  </a:lnTo>
                </a:path>
                <a:path w="5833109" h="3239770">
                  <a:moveTo>
                    <a:pt x="3840479" y="77470"/>
                  </a:moveTo>
                  <a:lnTo>
                    <a:pt x="3849806" y="79375"/>
                  </a:lnTo>
                  <a:lnTo>
                    <a:pt x="3858894" y="81279"/>
                  </a:lnTo>
                  <a:lnTo>
                    <a:pt x="3867983" y="83184"/>
                  </a:lnTo>
                  <a:lnTo>
                    <a:pt x="3877310" y="85089"/>
                  </a:lnTo>
                </a:path>
                <a:path w="5833109" h="3239770">
                  <a:moveTo>
                    <a:pt x="3906520" y="90170"/>
                  </a:moveTo>
                  <a:lnTo>
                    <a:pt x="3916045" y="92075"/>
                  </a:lnTo>
                  <a:lnTo>
                    <a:pt x="3925570" y="93979"/>
                  </a:lnTo>
                  <a:lnTo>
                    <a:pt x="3935095" y="95884"/>
                  </a:lnTo>
                  <a:lnTo>
                    <a:pt x="3944620" y="97789"/>
                  </a:lnTo>
                </a:path>
                <a:path w="5833109" h="3239770">
                  <a:moveTo>
                    <a:pt x="3972560" y="102870"/>
                  </a:moveTo>
                  <a:lnTo>
                    <a:pt x="3982085" y="104775"/>
                  </a:lnTo>
                  <a:lnTo>
                    <a:pt x="3991610" y="106679"/>
                  </a:lnTo>
                  <a:lnTo>
                    <a:pt x="4001135" y="108584"/>
                  </a:lnTo>
                  <a:lnTo>
                    <a:pt x="4010660" y="110489"/>
                  </a:lnTo>
                </a:path>
                <a:path w="5833109" h="3239770">
                  <a:moveTo>
                    <a:pt x="4038600" y="116839"/>
                  </a:moveTo>
                  <a:lnTo>
                    <a:pt x="4047390" y="118764"/>
                  </a:lnTo>
                  <a:lnTo>
                    <a:pt x="4056538" y="120808"/>
                  </a:lnTo>
                  <a:lnTo>
                    <a:pt x="4065924" y="123090"/>
                  </a:lnTo>
                  <a:lnTo>
                    <a:pt x="4075429" y="125729"/>
                  </a:lnTo>
                </a:path>
                <a:path w="5833109" h="3239770">
                  <a:moveTo>
                    <a:pt x="4102100" y="132079"/>
                  </a:moveTo>
                  <a:lnTo>
                    <a:pt x="4111605" y="134004"/>
                  </a:lnTo>
                  <a:lnTo>
                    <a:pt x="4120991" y="136048"/>
                  </a:lnTo>
                  <a:lnTo>
                    <a:pt x="4130139" y="138330"/>
                  </a:lnTo>
                  <a:lnTo>
                    <a:pt x="4138929" y="140970"/>
                  </a:lnTo>
                </a:path>
                <a:path w="5833109" h="3239770">
                  <a:moveTo>
                    <a:pt x="4166870" y="147320"/>
                  </a:moveTo>
                  <a:lnTo>
                    <a:pt x="4175640" y="149423"/>
                  </a:lnTo>
                  <a:lnTo>
                    <a:pt x="4184650" y="151764"/>
                  </a:lnTo>
                  <a:lnTo>
                    <a:pt x="4193659" y="154106"/>
                  </a:lnTo>
                  <a:lnTo>
                    <a:pt x="4202430" y="156210"/>
                  </a:lnTo>
                </a:path>
                <a:path w="5833109" h="3239770">
                  <a:moveTo>
                    <a:pt x="4229100" y="163829"/>
                  </a:moveTo>
                  <a:lnTo>
                    <a:pt x="4238406" y="165933"/>
                  </a:lnTo>
                  <a:lnTo>
                    <a:pt x="4247356" y="168275"/>
                  </a:lnTo>
                  <a:lnTo>
                    <a:pt x="4256067" y="170616"/>
                  </a:lnTo>
                  <a:lnTo>
                    <a:pt x="4264660" y="172720"/>
                  </a:lnTo>
                </a:path>
                <a:path w="5833109" h="3239770">
                  <a:moveTo>
                    <a:pt x="4292600" y="181610"/>
                  </a:moveTo>
                  <a:lnTo>
                    <a:pt x="4301390" y="183733"/>
                  </a:lnTo>
                  <a:lnTo>
                    <a:pt x="4310538" y="186213"/>
                  </a:lnTo>
                  <a:lnTo>
                    <a:pt x="4319924" y="188932"/>
                  </a:lnTo>
                  <a:lnTo>
                    <a:pt x="4329430" y="191770"/>
                  </a:lnTo>
                </a:path>
                <a:path w="5833109" h="3239770">
                  <a:moveTo>
                    <a:pt x="4357370" y="200660"/>
                  </a:moveTo>
                  <a:lnTo>
                    <a:pt x="4366696" y="203517"/>
                  </a:lnTo>
                  <a:lnTo>
                    <a:pt x="4375785" y="206375"/>
                  </a:lnTo>
                  <a:lnTo>
                    <a:pt x="4384873" y="209232"/>
                  </a:lnTo>
                  <a:lnTo>
                    <a:pt x="4394200" y="212089"/>
                  </a:lnTo>
                </a:path>
                <a:path w="5833109" h="3239770">
                  <a:moveTo>
                    <a:pt x="4422140" y="220979"/>
                  </a:moveTo>
                  <a:lnTo>
                    <a:pt x="4430910" y="223837"/>
                  </a:lnTo>
                  <a:lnTo>
                    <a:pt x="4439920" y="226695"/>
                  </a:lnTo>
                  <a:lnTo>
                    <a:pt x="4448929" y="229552"/>
                  </a:lnTo>
                  <a:lnTo>
                    <a:pt x="4457700" y="232410"/>
                  </a:lnTo>
                </a:path>
                <a:path w="5833109" h="3239770">
                  <a:moveTo>
                    <a:pt x="4485640" y="241300"/>
                  </a:moveTo>
                  <a:lnTo>
                    <a:pt x="4494212" y="244355"/>
                  </a:lnTo>
                  <a:lnTo>
                    <a:pt x="4502785" y="247650"/>
                  </a:lnTo>
                  <a:lnTo>
                    <a:pt x="4511357" y="250944"/>
                  </a:lnTo>
                  <a:lnTo>
                    <a:pt x="4519930" y="254000"/>
                  </a:lnTo>
                </a:path>
                <a:path w="5833109" h="3239770">
                  <a:moveTo>
                    <a:pt x="4546600" y="262889"/>
                  </a:moveTo>
                  <a:lnTo>
                    <a:pt x="4555370" y="266481"/>
                  </a:lnTo>
                  <a:lnTo>
                    <a:pt x="4564380" y="269716"/>
                  </a:lnTo>
                  <a:lnTo>
                    <a:pt x="4573389" y="272712"/>
                  </a:lnTo>
                  <a:lnTo>
                    <a:pt x="4582160" y="275589"/>
                  </a:lnTo>
                </a:path>
                <a:path w="5833109" h="3239770">
                  <a:moveTo>
                    <a:pt x="4607560" y="285750"/>
                  </a:moveTo>
                  <a:lnTo>
                    <a:pt x="4616132" y="289361"/>
                  </a:lnTo>
                  <a:lnTo>
                    <a:pt x="4624705" y="292735"/>
                  </a:lnTo>
                  <a:lnTo>
                    <a:pt x="4633277" y="296108"/>
                  </a:lnTo>
                  <a:lnTo>
                    <a:pt x="4641850" y="299720"/>
                  </a:lnTo>
                </a:path>
                <a:path w="5833109" h="3239770">
                  <a:moveTo>
                    <a:pt x="4668520" y="309879"/>
                  </a:moveTo>
                  <a:lnTo>
                    <a:pt x="4677290" y="313689"/>
                  </a:lnTo>
                  <a:lnTo>
                    <a:pt x="4686300" y="317500"/>
                  </a:lnTo>
                  <a:lnTo>
                    <a:pt x="4695309" y="321310"/>
                  </a:lnTo>
                  <a:lnTo>
                    <a:pt x="4704080" y="325120"/>
                  </a:lnTo>
                </a:path>
                <a:path w="5833109" h="3239770">
                  <a:moveTo>
                    <a:pt x="4730750" y="336550"/>
                  </a:moveTo>
                  <a:lnTo>
                    <a:pt x="4740056" y="340360"/>
                  </a:lnTo>
                  <a:lnTo>
                    <a:pt x="4749006" y="344170"/>
                  </a:lnTo>
                  <a:lnTo>
                    <a:pt x="4757717" y="347980"/>
                  </a:lnTo>
                  <a:lnTo>
                    <a:pt x="4766309" y="351789"/>
                  </a:lnTo>
                </a:path>
                <a:path w="5833109" h="3239770">
                  <a:moveTo>
                    <a:pt x="4792980" y="363220"/>
                  </a:moveTo>
                  <a:lnTo>
                    <a:pt x="4801552" y="367764"/>
                  </a:lnTo>
                  <a:lnTo>
                    <a:pt x="4810125" y="371951"/>
                  </a:lnTo>
                  <a:lnTo>
                    <a:pt x="4818697" y="375900"/>
                  </a:lnTo>
                  <a:lnTo>
                    <a:pt x="4827270" y="379729"/>
                  </a:lnTo>
                </a:path>
                <a:path w="5833109" h="3239770">
                  <a:moveTo>
                    <a:pt x="4852670" y="391160"/>
                  </a:moveTo>
                  <a:lnTo>
                    <a:pt x="4861242" y="395724"/>
                  </a:lnTo>
                  <a:lnTo>
                    <a:pt x="4869814" y="400050"/>
                  </a:lnTo>
                  <a:lnTo>
                    <a:pt x="4878387" y="404375"/>
                  </a:lnTo>
                  <a:lnTo>
                    <a:pt x="4886959" y="408939"/>
                  </a:lnTo>
                </a:path>
                <a:path w="5833109" h="3239770">
                  <a:moveTo>
                    <a:pt x="4911090" y="420370"/>
                  </a:moveTo>
                  <a:lnTo>
                    <a:pt x="4919642" y="425112"/>
                  </a:lnTo>
                  <a:lnTo>
                    <a:pt x="4928076" y="429736"/>
                  </a:lnTo>
                  <a:lnTo>
                    <a:pt x="4936271" y="434121"/>
                  </a:lnTo>
                  <a:lnTo>
                    <a:pt x="4944109" y="438150"/>
                  </a:lnTo>
                </a:path>
                <a:path w="5833109" h="3239770">
                  <a:moveTo>
                    <a:pt x="4968240" y="450850"/>
                  </a:moveTo>
                  <a:lnTo>
                    <a:pt x="4976614" y="455592"/>
                  </a:lnTo>
                  <a:lnTo>
                    <a:pt x="4984750" y="460216"/>
                  </a:lnTo>
                  <a:lnTo>
                    <a:pt x="4992885" y="464601"/>
                  </a:lnTo>
                  <a:lnTo>
                    <a:pt x="5001259" y="468629"/>
                  </a:lnTo>
                </a:path>
                <a:path w="5833109" h="3239770">
                  <a:moveTo>
                    <a:pt x="5026659" y="483870"/>
                  </a:moveTo>
                  <a:lnTo>
                    <a:pt x="5035212" y="488632"/>
                  </a:lnTo>
                  <a:lnTo>
                    <a:pt x="5043646" y="493395"/>
                  </a:lnTo>
                  <a:lnTo>
                    <a:pt x="5051841" y="498157"/>
                  </a:lnTo>
                  <a:lnTo>
                    <a:pt x="5059680" y="502920"/>
                  </a:lnTo>
                </a:path>
                <a:path w="5833109" h="3239770">
                  <a:moveTo>
                    <a:pt x="5085080" y="518160"/>
                  </a:moveTo>
                  <a:lnTo>
                    <a:pt x="5093454" y="522942"/>
                  </a:lnTo>
                  <a:lnTo>
                    <a:pt x="5101589" y="527843"/>
                  </a:lnTo>
                  <a:lnTo>
                    <a:pt x="5109725" y="532983"/>
                  </a:lnTo>
                  <a:lnTo>
                    <a:pt x="5118100" y="538479"/>
                  </a:lnTo>
                </a:path>
                <a:path w="5833109" h="3239770">
                  <a:moveTo>
                    <a:pt x="5142230" y="553720"/>
                  </a:moveTo>
                  <a:lnTo>
                    <a:pt x="5149850" y="558680"/>
                  </a:lnTo>
                  <a:lnTo>
                    <a:pt x="5157470" y="563880"/>
                  </a:lnTo>
                  <a:lnTo>
                    <a:pt x="5165090" y="569079"/>
                  </a:lnTo>
                  <a:lnTo>
                    <a:pt x="5172709" y="574039"/>
                  </a:lnTo>
                </a:path>
                <a:path w="5833109" h="3239770">
                  <a:moveTo>
                    <a:pt x="5196840" y="590550"/>
                  </a:moveTo>
                  <a:lnTo>
                    <a:pt x="5204460" y="595530"/>
                  </a:lnTo>
                  <a:lnTo>
                    <a:pt x="5212080" y="600868"/>
                  </a:lnTo>
                  <a:lnTo>
                    <a:pt x="5219700" y="606444"/>
                  </a:lnTo>
                  <a:lnTo>
                    <a:pt x="5227320" y="612139"/>
                  </a:lnTo>
                </a:path>
                <a:path w="5833109" h="3239770">
                  <a:moveTo>
                    <a:pt x="5248909" y="627379"/>
                  </a:moveTo>
                  <a:lnTo>
                    <a:pt x="5256510" y="633075"/>
                  </a:lnTo>
                  <a:lnTo>
                    <a:pt x="5263991" y="638651"/>
                  </a:lnTo>
                  <a:lnTo>
                    <a:pt x="5271234" y="643989"/>
                  </a:lnTo>
                  <a:lnTo>
                    <a:pt x="5278120" y="648970"/>
                  </a:lnTo>
                </a:path>
                <a:path w="5833109" h="3239770">
                  <a:moveTo>
                    <a:pt x="5300980" y="668020"/>
                  </a:moveTo>
                  <a:lnTo>
                    <a:pt x="5309314" y="673754"/>
                  </a:lnTo>
                  <a:lnTo>
                    <a:pt x="5317172" y="679608"/>
                  </a:lnTo>
                  <a:lnTo>
                    <a:pt x="5324554" y="685700"/>
                  </a:lnTo>
                  <a:lnTo>
                    <a:pt x="5331459" y="692150"/>
                  </a:lnTo>
                </a:path>
                <a:path w="5833109" h="3239770">
                  <a:moveTo>
                    <a:pt x="5354320" y="709929"/>
                  </a:moveTo>
                  <a:lnTo>
                    <a:pt x="5361741" y="716399"/>
                  </a:lnTo>
                  <a:lnTo>
                    <a:pt x="5368925" y="722630"/>
                  </a:lnTo>
                  <a:lnTo>
                    <a:pt x="5376108" y="728860"/>
                  </a:lnTo>
                  <a:lnTo>
                    <a:pt x="5383530" y="735329"/>
                  </a:lnTo>
                </a:path>
                <a:path w="5833109" h="3239770">
                  <a:moveTo>
                    <a:pt x="5405120" y="754379"/>
                  </a:moveTo>
                  <a:lnTo>
                    <a:pt x="5411807" y="761027"/>
                  </a:lnTo>
                  <a:lnTo>
                    <a:pt x="5418613" y="767556"/>
                  </a:lnTo>
                  <a:lnTo>
                    <a:pt x="5425658" y="773846"/>
                  </a:lnTo>
                  <a:lnTo>
                    <a:pt x="5433059" y="779779"/>
                  </a:lnTo>
                </a:path>
                <a:path w="5833109" h="3239770">
                  <a:moveTo>
                    <a:pt x="5452109" y="800100"/>
                  </a:moveTo>
                  <a:lnTo>
                    <a:pt x="5459313" y="806033"/>
                  </a:lnTo>
                  <a:lnTo>
                    <a:pt x="5465921" y="812323"/>
                  </a:lnTo>
                  <a:lnTo>
                    <a:pt x="5472291" y="818852"/>
                  </a:lnTo>
                  <a:lnTo>
                    <a:pt x="5478780" y="825500"/>
                  </a:lnTo>
                </a:path>
                <a:path w="5833109" h="3239770">
                  <a:moveTo>
                    <a:pt x="5497830" y="845820"/>
                  </a:moveTo>
                  <a:lnTo>
                    <a:pt x="5504299" y="852487"/>
                  </a:lnTo>
                  <a:lnTo>
                    <a:pt x="5510530" y="859154"/>
                  </a:lnTo>
                  <a:lnTo>
                    <a:pt x="5516760" y="865822"/>
                  </a:lnTo>
                  <a:lnTo>
                    <a:pt x="5523230" y="872489"/>
                  </a:lnTo>
                </a:path>
                <a:path w="5833109" h="3239770">
                  <a:moveTo>
                    <a:pt x="5542280" y="895350"/>
                  </a:moveTo>
                  <a:lnTo>
                    <a:pt x="5548749" y="902235"/>
                  </a:lnTo>
                  <a:lnTo>
                    <a:pt x="5554980" y="909478"/>
                  </a:lnTo>
                  <a:lnTo>
                    <a:pt x="5561210" y="916959"/>
                  </a:lnTo>
                  <a:lnTo>
                    <a:pt x="5567680" y="924560"/>
                  </a:lnTo>
                </a:path>
                <a:path w="5833109" h="3239770">
                  <a:moveTo>
                    <a:pt x="5585459" y="947420"/>
                  </a:moveTo>
                  <a:lnTo>
                    <a:pt x="5591353" y="954861"/>
                  </a:lnTo>
                  <a:lnTo>
                    <a:pt x="5597366" y="962183"/>
                  </a:lnTo>
                  <a:lnTo>
                    <a:pt x="5603140" y="969744"/>
                  </a:lnTo>
                  <a:lnTo>
                    <a:pt x="5608320" y="977900"/>
                  </a:lnTo>
                </a:path>
                <a:path w="5833109" h="3239770">
                  <a:moveTo>
                    <a:pt x="5626100" y="1000760"/>
                  </a:moveTo>
                  <a:lnTo>
                    <a:pt x="5631060" y="1008380"/>
                  </a:lnTo>
                  <a:lnTo>
                    <a:pt x="5636259" y="1016000"/>
                  </a:lnTo>
                  <a:lnTo>
                    <a:pt x="5641459" y="1023619"/>
                  </a:lnTo>
                  <a:lnTo>
                    <a:pt x="5646420" y="1031239"/>
                  </a:lnTo>
                </a:path>
                <a:path w="5833109" h="3239770">
                  <a:moveTo>
                    <a:pt x="5661659" y="1054100"/>
                  </a:moveTo>
                  <a:lnTo>
                    <a:pt x="5667136" y="1062454"/>
                  </a:lnTo>
                  <a:lnTo>
                    <a:pt x="5672137" y="1070451"/>
                  </a:lnTo>
                  <a:lnTo>
                    <a:pt x="5676661" y="1078210"/>
                  </a:lnTo>
                  <a:lnTo>
                    <a:pt x="5680709" y="1085850"/>
                  </a:lnTo>
                </a:path>
                <a:path w="5833109" h="3239770">
                  <a:moveTo>
                    <a:pt x="5695950" y="1109980"/>
                  </a:moveTo>
                  <a:lnTo>
                    <a:pt x="5700514" y="1118552"/>
                  </a:lnTo>
                  <a:lnTo>
                    <a:pt x="5704840" y="1127125"/>
                  </a:lnTo>
                  <a:lnTo>
                    <a:pt x="5709165" y="1135697"/>
                  </a:lnTo>
                  <a:lnTo>
                    <a:pt x="5713730" y="1144270"/>
                  </a:lnTo>
                </a:path>
                <a:path w="5833109" h="3239770">
                  <a:moveTo>
                    <a:pt x="5726430" y="1169670"/>
                  </a:moveTo>
                  <a:lnTo>
                    <a:pt x="5730974" y="1178242"/>
                  </a:lnTo>
                  <a:lnTo>
                    <a:pt x="5735161" y="1186815"/>
                  </a:lnTo>
                  <a:lnTo>
                    <a:pt x="5739110" y="1195387"/>
                  </a:lnTo>
                  <a:lnTo>
                    <a:pt x="5742940" y="1203960"/>
                  </a:lnTo>
                </a:path>
                <a:path w="5833109" h="3239770">
                  <a:moveTo>
                    <a:pt x="5754370" y="1230630"/>
                  </a:moveTo>
                  <a:lnTo>
                    <a:pt x="5757981" y="1239202"/>
                  </a:lnTo>
                  <a:lnTo>
                    <a:pt x="5761355" y="1247775"/>
                  </a:lnTo>
                  <a:lnTo>
                    <a:pt x="5764728" y="1256347"/>
                  </a:lnTo>
                  <a:lnTo>
                    <a:pt x="5768340" y="1264920"/>
                  </a:lnTo>
                </a:path>
                <a:path w="5833109" h="3239770">
                  <a:moveTo>
                    <a:pt x="5777230" y="1291589"/>
                  </a:moveTo>
                  <a:lnTo>
                    <a:pt x="5780821" y="1300896"/>
                  </a:lnTo>
                  <a:lnTo>
                    <a:pt x="5784056" y="1309846"/>
                  </a:lnTo>
                  <a:lnTo>
                    <a:pt x="5787052" y="1318557"/>
                  </a:lnTo>
                  <a:lnTo>
                    <a:pt x="5789930" y="1327150"/>
                  </a:lnTo>
                </a:path>
                <a:path w="5833109" h="3239770">
                  <a:moveTo>
                    <a:pt x="5797550" y="1355089"/>
                  </a:moveTo>
                  <a:lnTo>
                    <a:pt x="5800189" y="1363860"/>
                  </a:lnTo>
                  <a:lnTo>
                    <a:pt x="5802471" y="1372870"/>
                  </a:lnTo>
                  <a:lnTo>
                    <a:pt x="5804515" y="1381879"/>
                  </a:lnTo>
                  <a:lnTo>
                    <a:pt x="5806440" y="1390650"/>
                  </a:lnTo>
                </a:path>
                <a:path w="5833109" h="3239770">
                  <a:moveTo>
                    <a:pt x="5812790" y="1418589"/>
                  </a:moveTo>
                  <a:lnTo>
                    <a:pt x="5814695" y="1428095"/>
                  </a:lnTo>
                  <a:lnTo>
                    <a:pt x="5816600" y="1437481"/>
                  </a:lnTo>
                  <a:lnTo>
                    <a:pt x="5818505" y="1446629"/>
                  </a:lnTo>
                  <a:lnTo>
                    <a:pt x="5820409" y="1455420"/>
                  </a:lnTo>
                </a:path>
                <a:path w="5833109" h="3239770">
                  <a:moveTo>
                    <a:pt x="5824220" y="1484630"/>
                  </a:moveTo>
                  <a:lnTo>
                    <a:pt x="5825351" y="1493420"/>
                  </a:lnTo>
                  <a:lnTo>
                    <a:pt x="5826601" y="1502568"/>
                  </a:lnTo>
                  <a:lnTo>
                    <a:pt x="5827613" y="1511954"/>
                  </a:lnTo>
                  <a:lnTo>
                    <a:pt x="5828030" y="1521460"/>
                  </a:lnTo>
                </a:path>
                <a:path w="5833109" h="3239770">
                  <a:moveTo>
                    <a:pt x="5830570" y="1550670"/>
                  </a:moveTo>
                  <a:lnTo>
                    <a:pt x="5831502" y="1560195"/>
                  </a:lnTo>
                  <a:lnTo>
                    <a:pt x="5832316" y="1569720"/>
                  </a:lnTo>
                  <a:lnTo>
                    <a:pt x="5832891" y="1579245"/>
                  </a:lnTo>
                  <a:lnTo>
                    <a:pt x="5833109" y="1588770"/>
                  </a:lnTo>
                </a:path>
                <a:path w="5833109" h="3239770">
                  <a:moveTo>
                    <a:pt x="5833109" y="1616710"/>
                  </a:moveTo>
                  <a:lnTo>
                    <a:pt x="5833109" y="1616710"/>
                  </a:lnTo>
                  <a:lnTo>
                    <a:pt x="5833109" y="1646237"/>
                  </a:lnTo>
                  <a:lnTo>
                    <a:pt x="5833109" y="1654810"/>
                  </a:lnTo>
                </a:path>
                <a:path w="5833109" h="3239770">
                  <a:moveTo>
                    <a:pt x="5831840" y="1684020"/>
                  </a:moveTo>
                  <a:lnTo>
                    <a:pt x="5830887" y="1693545"/>
                  </a:lnTo>
                  <a:lnTo>
                    <a:pt x="5829934" y="1703070"/>
                  </a:lnTo>
                  <a:lnTo>
                    <a:pt x="5828982" y="1712595"/>
                  </a:lnTo>
                  <a:lnTo>
                    <a:pt x="5828030" y="1722120"/>
                  </a:lnTo>
                </a:path>
                <a:path w="5833109" h="3239770">
                  <a:moveTo>
                    <a:pt x="5825490" y="1750060"/>
                  </a:moveTo>
                  <a:lnTo>
                    <a:pt x="5823783" y="1759565"/>
                  </a:lnTo>
                  <a:lnTo>
                    <a:pt x="5822315" y="1768951"/>
                  </a:lnTo>
                  <a:lnTo>
                    <a:pt x="5820846" y="1778099"/>
                  </a:lnTo>
                  <a:lnTo>
                    <a:pt x="5819140" y="1786889"/>
                  </a:lnTo>
                </a:path>
                <a:path w="5833109" h="3239770">
                  <a:moveTo>
                    <a:pt x="5814059" y="1816100"/>
                  </a:moveTo>
                  <a:lnTo>
                    <a:pt x="5812155" y="1824890"/>
                  </a:lnTo>
                  <a:lnTo>
                    <a:pt x="5810250" y="1834038"/>
                  </a:lnTo>
                  <a:lnTo>
                    <a:pt x="5808345" y="1843424"/>
                  </a:lnTo>
                  <a:lnTo>
                    <a:pt x="5806440" y="1852930"/>
                  </a:lnTo>
                </a:path>
                <a:path w="5833109" h="3239770">
                  <a:moveTo>
                    <a:pt x="5798820" y="1879600"/>
                  </a:moveTo>
                  <a:lnTo>
                    <a:pt x="5796696" y="1888926"/>
                  </a:lnTo>
                  <a:lnTo>
                    <a:pt x="5794216" y="1898014"/>
                  </a:lnTo>
                  <a:lnTo>
                    <a:pt x="5791497" y="1907103"/>
                  </a:lnTo>
                  <a:lnTo>
                    <a:pt x="5788659" y="1916430"/>
                  </a:lnTo>
                </a:path>
                <a:path w="5833109" h="3239770">
                  <a:moveTo>
                    <a:pt x="5779770" y="1943100"/>
                  </a:moveTo>
                  <a:lnTo>
                    <a:pt x="5776892" y="1951672"/>
                  </a:lnTo>
                  <a:lnTo>
                    <a:pt x="5773896" y="1960245"/>
                  </a:lnTo>
                  <a:lnTo>
                    <a:pt x="5770661" y="1968817"/>
                  </a:lnTo>
                  <a:lnTo>
                    <a:pt x="5767070" y="1977389"/>
                  </a:lnTo>
                </a:path>
                <a:path w="5833109" h="3239770">
                  <a:moveTo>
                    <a:pt x="5756909" y="2004060"/>
                  </a:moveTo>
                  <a:lnTo>
                    <a:pt x="5753100" y="2012830"/>
                  </a:lnTo>
                  <a:lnTo>
                    <a:pt x="5749290" y="2021839"/>
                  </a:lnTo>
                  <a:lnTo>
                    <a:pt x="5745480" y="2030849"/>
                  </a:lnTo>
                  <a:lnTo>
                    <a:pt x="5741670" y="2039620"/>
                  </a:lnTo>
                </a:path>
                <a:path w="5833109" h="3239770">
                  <a:moveTo>
                    <a:pt x="5728970" y="2065020"/>
                  </a:moveTo>
                  <a:lnTo>
                    <a:pt x="5724961" y="2073592"/>
                  </a:lnTo>
                  <a:lnTo>
                    <a:pt x="5720715" y="2082165"/>
                  </a:lnTo>
                  <a:lnTo>
                    <a:pt x="5716468" y="2090737"/>
                  </a:lnTo>
                  <a:lnTo>
                    <a:pt x="5712459" y="2099310"/>
                  </a:lnTo>
                </a:path>
                <a:path w="5833109" h="3239770">
                  <a:moveTo>
                    <a:pt x="5698490" y="2124710"/>
                  </a:moveTo>
                  <a:lnTo>
                    <a:pt x="5693727" y="2133084"/>
                  </a:lnTo>
                  <a:lnTo>
                    <a:pt x="5688965" y="2141220"/>
                  </a:lnTo>
                  <a:lnTo>
                    <a:pt x="5684202" y="2149355"/>
                  </a:lnTo>
                  <a:lnTo>
                    <a:pt x="5679440" y="2157730"/>
                  </a:lnTo>
                </a:path>
                <a:path w="5833109" h="3239770">
                  <a:moveTo>
                    <a:pt x="5665470" y="2180590"/>
                  </a:moveTo>
                  <a:lnTo>
                    <a:pt x="5659973" y="2188944"/>
                  </a:lnTo>
                  <a:lnTo>
                    <a:pt x="5654833" y="2196941"/>
                  </a:lnTo>
                  <a:lnTo>
                    <a:pt x="5649932" y="2204700"/>
                  </a:lnTo>
                  <a:lnTo>
                    <a:pt x="5645150" y="2212340"/>
                  </a:lnTo>
                </a:path>
                <a:path w="5833109" h="3239770">
                  <a:moveTo>
                    <a:pt x="5628640" y="2235200"/>
                  </a:moveTo>
                  <a:lnTo>
                    <a:pt x="5623123" y="2242820"/>
                  </a:lnTo>
                  <a:lnTo>
                    <a:pt x="5617845" y="2250440"/>
                  </a:lnTo>
                  <a:lnTo>
                    <a:pt x="5612566" y="2258060"/>
                  </a:lnTo>
                  <a:lnTo>
                    <a:pt x="5607050" y="2265680"/>
                  </a:lnTo>
                </a:path>
                <a:path w="5833109" h="3239770">
                  <a:moveTo>
                    <a:pt x="5589270" y="2288540"/>
                  </a:moveTo>
                  <a:lnTo>
                    <a:pt x="5583356" y="2296160"/>
                  </a:lnTo>
                  <a:lnTo>
                    <a:pt x="5577205" y="2303779"/>
                  </a:lnTo>
                  <a:lnTo>
                    <a:pt x="5571053" y="2311399"/>
                  </a:lnTo>
                  <a:lnTo>
                    <a:pt x="5565140" y="2319020"/>
                  </a:lnTo>
                </a:path>
                <a:path w="5833109" h="3239770">
                  <a:moveTo>
                    <a:pt x="5546090" y="2340610"/>
                  </a:moveTo>
                  <a:lnTo>
                    <a:pt x="5540156" y="2348031"/>
                  </a:lnTo>
                  <a:lnTo>
                    <a:pt x="5533866" y="2355215"/>
                  </a:lnTo>
                  <a:lnTo>
                    <a:pt x="5527337" y="2362398"/>
                  </a:lnTo>
                  <a:lnTo>
                    <a:pt x="5520690" y="2369820"/>
                  </a:lnTo>
                </a:path>
                <a:path w="5833109" h="3239770">
                  <a:moveTo>
                    <a:pt x="5501640" y="2390140"/>
                  </a:moveTo>
                  <a:lnTo>
                    <a:pt x="5495170" y="2396807"/>
                  </a:lnTo>
                  <a:lnTo>
                    <a:pt x="5488940" y="2403475"/>
                  </a:lnTo>
                  <a:lnTo>
                    <a:pt x="5482709" y="2410142"/>
                  </a:lnTo>
                  <a:lnTo>
                    <a:pt x="5476240" y="2416810"/>
                  </a:lnTo>
                </a:path>
                <a:path w="5833109" h="3239770">
                  <a:moveTo>
                    <a:pt x="5457190" y="2437130"/>
                  </a:moveTo>
                  <a:lnTo>
                    <a:pt x="5450522" y="2443063"/>
                  </a:lnTo>
                  <a:lnTo>
                    <a:pt x="5443855" y="2449353"/>
                  </a:lnTo>
                  <a:lnTo>
                    <a:pt x="5437187" y="2455882"/>
                  </a:lnTo>
                  <a:lnTo>
                    <a:pt x="5430520" y="2462530"/>
                  </a:lnTo>
                </a:path>
                <a:path w="5833109" h="3239770">
                  <a:moveTo>
                    <a:pt x="5408930" y="2481580"/>
                  </a:moveTo>
                  <a:lnTo>
                    <a:pt x="5402064" y="2488227"/>
                  </a:lnTo>
                  <a:lnTo>
                    <a:pt x="5394959" y="2494756"/>
                  </a:lnTo>
                  <a:lnTo>
                    <a:pt x="5387855" y="2501046"/>
                  </a:lnTo>
                  <a:lnTo>
                    <a:pt x="5380990" y="2506980"/>
                  </a:lnTo>
                </a:path>
                <a:path w="5833109" h="3239770">
                  <a:moveTo>
                    <a:pt x="5359400" y="2526030"/>
                  </a:moveTo>
                  <a:lnTo>
                    <a:pt x="5351780" y="2531943"/>
                  </a:lnTo>
                  <a:lnTo>
                    <a:pt x="5344159" y="2538095"/>
                  </a:lnTo>
                  <a:lnTo>
                    <a:pt x="5336539" y="2544246"/>
                  </a:lnTo>
                  <a:lnTo>
                    <a:pt x="5328920" y="2550160"/>
                  </a:lnTo>
                </a:path>
                <a:path w="5833109" h="3239770">
                  <a:moveTo>
                    <a:pt x="5306059" y="2569210"/>
                  </a:moveTo>
                  <a:lnTo>
                    <a:pt x="5298439" y="2574925"/>
                  </a:lnTo>
                  <a:lnTo>
                    <a:pt x="5290819" y="2580640"/>
                  </a:lnTo>
                  <a:lnTo>
                    <a:pt x="5283199" y="2586354"/>
                  </a:lnTo>
                  <a:lnTo>
                    <a:pt x="5275580" y="2592070"/>
                  </a:lnTo>
                </a:path>
                <a:path w="5833109" h="3239770">
                  <a:moveTo>
                    <a:pt x="5253990" y="2608580"/>
                  </a:moveTo>
                  <a:lnTo>
                    <a:pt x="5246370" y="2614275"/>
                  </a:lnTo>
                  <a:lnTo>
                    <a:pt x="5238750" y="2619851"/>
                  </a:lnTo>
                  <a:lnTo>
                    <a:pt x="5231130" y="2625189"/>
                  </a:lnTo>
                  <a:lnTo>
                    <a:pt x="5223509" y="2630170"/>
                  </a:lnTo>
                </a:path>
                <a:path w="5833109" h="3239770">
                  <a:moveTo>
                    <a:pt x="5201920" y="2646680"/>
                  </a:moveTo>
                  <a:lnTo>
                    <a:pt x="5193565" y="2651660"/>
                  </a:lnTo>
                  <a:lnTo>
                    <a:pt x="5185568" y="2656998"/>
                  </a:lnTo>
                  <a:lnTo>
                    <a:pt x="5177809" y="2662574"/>
                  </a:lnTo>
                  <a:lnTo>
                    <a:pt x="5170170" y="2668270"/>
                  </a:lnTo>
                </a:path>
                <a:path w="5833109" h="3239770">
                  <a:moveTo>
                    <a:pt x="5147309" y="2683510"/>
                  </a:moveTo>
                  <a:lnTo>
                    <a:pt x="5138935" y="2688470"/>
                  </a:lnTo>
                  <a:lnTo>
                    <a:pt x="5130800" y="2693670"/>
                  </a:lnTo>
                  <a:lnTo>
                    <a:pt x="5122664" y="2698869"/>
                  </a:lnTo>
                  <a:lnTo>
                    <a:pt x="5114290" y="2703830"/>
                  </a:lnTo>
                </a:path>
                <a:path w="5833109" h="3239770">
                  <a:moveTo>
                    <a:pt x="5090159" y="2719070"/>
                  </a:moveTo>
                  <a:lnTo>
                    <a:pt x="5082321" y="2724030"/>
                  </a:lnTo>
                  <a:lnTo>
                    <a:pt x="5074126" y="2729230"/>
                  </a:lnTo>
                  <a:lnTo>
                    <a:pt x="5065692" y="2734429"/>
                  </a:lnTo>
                  <a:lnTo>
                    <a:pt x="5057140" y="2739390"/>
                  </a:lnTo>
                </a:path>
                <a:path w="5833109" h="3239770">
                  <a:moveTo>
                    <a:pt x="5031740" y="2753360"/>
                  </a:moveTo>
                  <a:lnTo>
                    <a:pt x="5023167" y="2758320"/>
                  </a:lnTo>
                  <a:lnTo>
                    <a:pt x="5014594" y="2763520"/>
                  </a:lnTo>
                  <a:lnTo>
                    <a:pt x="5006022" y="2768719"/>
                  </a:lnTo>
                  <a:lnTo>
                    <a:pt x="4997450" y="2773680"/>
                  </a:lnTo>
                </a:path>
                <a:path w="5833109" h="3239770">
                  <a:moveTo>
                    <a:pt x="4973320" y="2786380"/>
                  </a:moveTo>
                  <a:lnTo>
                    <a:pt x="4965501" y="2790944"/>
                  </a:lnTo>
                  <a:lnTo>
                    <a:pt x="4957445" y="2795270"/>
                  </a:lnTo>
                  <a:lnTo>
                    <a:pt x="4949388" y="2799595"/>
                  </a:lnTo>
                  <a:lnTo>
                    <a:pt x="4941570" y="2804160"/>
                  </a:lnTo>
                </a:path>
                <a:path w="5833109" h="3239770">
                  <a:moveTo>
                    <a:pt x="4916170" y="2816860"/>
                  </a:moveTo>
                  <a:lnTo>
                    <a:pt x="4908331" y="2820868"/>
                  </a:lnTo>
                  <a:lnTo>
                    <a:pt x="4900136" y="2825115"/>
                  </a:lnTo>
                  <a:lnTo>
                    <a:pt x="4891702" y="2829361"/>
                  </a:lnTo>
                  <a:lnTo>
                    <a:pt x="4883150" y="2833370"/>
                  </a:lnTo>
                </a:path>
                <a:path w="5833109" h="3239770">
                  <a:moveTo>
                    <a:pt x="4857750" y="2846070"/>
                  </a:moveTo>
                  <a:lnTo>
                    <a:pt x="4849197" y="2849899"/>
                  </a:lnTo>
                  <a:lnTo>
                    <a:pt x="4840763" y="2853848"/>
                  </a:lnTo>
                  <a:lnTo>
                    <a:pt x="4832568" y="2858035"/>
                  </a:lnTo>
                  <a:lnTo>
                    <a:pt x="4824730" y="2862580"/>
                  </a:lnTo>
                </a:path>
                <a:path w="5833109" h="3239770">
                  <a:moveTo>
                    <a:pt x="4798059" y="2874010"/>
                  </a:moveTo>
                  <a:lnTo>
                    <a:pt x="4789487" y="2877820"/>
                  </a:lnTo>
                  <a:lnTo>
                    <a:pt x="4780915" y="2881629"/>
                  </a:lnTo>
                  <a:lnTo>
                    <a:pt x="4772342" y="2885440"/>
                  </a:lnTo>
                  <a:lnTo>
                    <a:pt x="4763770" y="2889250"/>
                  </a:lnTo>
                </a:path>
                <a:path w="5833109" h="3239770">
                  <a:moveTo>
                    <a:pt x="4737100" y="2901950"/>
                  </a:moveTo>
                  <a:lnTo>
                    <a:pt x="4727793" y="2905760"/>
                  </a:lnTo>
                  <a:lnTo>
                    <a:pt x="4718843" y="2909570"/>
                  </a:lnTo>
                  <a:lnTo>
                    <a:pt x="4710132" y="2913379"/>
                  </a:lnTo>
                  <a:lnTo>
                    <a:pt x="4701540" y="2917190"/>
                  </a:lnTo>
                </a:path>
                <a:path w="5833109" h="3239770">
                  <a:moveTo>
                    <a:pt x="4673600" y="2927350"/>
                  </a:moveTo>
                  <a:lnTo>
                    <a:pt x="4665027" y="2931160"/>
                  </a:lnTo>
                  <a:lnTo>
                    <a:pt x="4656455" y="2934970"/>
                  </a:lnTo>
                  <a:lnTo>
                    <a:pt x="4647882" y="2938779"/>
                  </a:lnTo>
                  <a:lnTo>
                    <a:pt x="4639310" y="2942590"/>
                  </a:lnTo>
                </a:path>
                <a:path w="5833109" h="3239770">
                  <a:moveTo>
                    <a:pt x="4612640" y="2951480"/>
                  </a:moveTo>
                  <a:lnTo>
                    <a:pt x="4604067" y="2955091"/>
                  </a:lnTo>
                  <a:lnTo>
                    <a:pt x="4595495" y="2958465"/>
                  </a:lnTo>
                  <a:lnTo>
                    <a:pt x="4586922" y="2961838"/>
                  </a:lnTo>
                  <a:lnTo>
                    <a:pt x="4578350" y="2965450"/>
                  </a:lnTo>
                </a:path>
                <a:path w="5833109" h="3239770">
                  <a:moveTo>
                    <a:pt x="4552950" y="2974340"/>
                  </a:moveTo>
                  <a:lnTo>
                    <a:pt x="4543643" y="2977931"/>
                  </a:lnTo>
                  <a:lnTo>
                    <a:pt x="4534693" y="2981166"/>
                  </a:lnTo>
                  <a:lnTo>
                    <a:pt x="4525982" y="2984162"/>
                  </a:lnTo>
                  <a:lnTo>
                    <a:pt x="4517390" y="2987040"/>
                  </a:lnTo>
                </a:path>
                <a:path w="5833109" h="3239770">
                  <a:moveTo>
                    <a:pt x="4490720" y="2997200"/>
                  </a:moveTo>
                  <a:lnTo>
                    <a:pt x="4481393" y="3000057"/>
                  </a:lnTo>
                  <a:lnTo>
                    <a:pt x="4472305" y="3002915"/>
                  </a:lnTo>
                  <a:lnTo>
                    <a:pt x="4463216" y="3005772"/>
                  </a:lnTo>
                  <a:lnTo>
                    <a:pt x="4453890" y="3008630"/>
                  </a:lnTo>
                </a:path>
                <a:path w="5833109" h="3239770">
                  <a:moveTo>
                    <a:pt x="4427220" y="3017520"/>
                  </a:moveTo>
                  <a:lnTo>
                    <a:pt x="4418449" y="3020377"/>
                  </a:lnTo>
                  <a:lnTo>
                    <a:pt x="4409440" y="3023235"/>
                  </a:lnTo>
                  <a:lnTo>
                    <a:pt x="4400430" y="3026092"/>
                  </a:lnTo>
                  <a:lnTo>
                    <a:pt x="4391660" y="3028950"/>
                  </a:lnTo>
                </a:path>
                <a:path w="5833109" h="3239770">
                  <a:moveTo>
                    <a:pt x="4363720" y="3037840"/>
                  </a:moveTo>
                  <a:lnTo>
                    <a:pt x="4354195" y="3040697"/>
                  </a:lnTo>
                  <a:lnTo>
                    <a:pt x="4344670" y="3043554"/>
                  </a:lnTo>
                  <a:lnTo>
                    <a:pt x="4335145" y="3046412"/>
                  </a:lnTo>
                  <a:lnTo>
                    <a:pt x="4325620" y="3049270"/>
                  </a:lnTo>
                </a:path>
                <a:path w="5833109" h="3239770">
                  <a:moveTo>
                    <a:pt x="4297680" y="3058160"/>
                  </a:moveTo>
                  <a:lnTo>
                    <a:pt x="4288889" y="3060263"/>
                  </a:lnTo>
                  <a:lnTo>
                    <a:pt x="4279741" y="3062605"/>
                  </a:lnTo>
                  <a:lnTo>
                    <a:pt x="4270355" y="3064946"/>
                  </a:lnTo>
                  <a:lnTo>
                    <a:pt x="4260850" y="3067050"/>
                  </a:lnTo>
                </a:path>
                <a:path w="5833109" h="3239770">
                  <a:moveTo>
                    <a:pt x="4234180" y="3074670"/>
                  </a:moveTo>
                  <a:lnTo>
                    <a:pt x="4225587" y="3077329"/>
                  </a:lnTo>
                  <a:lnTo>
                    <a:pt x="4216876" y="3079750"/>
                  </a:lnTo>
                  <a:lnTo>
                    <a:pt x="4207926" y="3082170"/>
                  </a:lnTo>
                  <a:lnTo>
                    <a:pt x="4198620" y="3084830"/>
                  </a:lnTo>
                </a:path>
                <a:path w="5833109" h="3239770">
                  <a:moveTo>
                    <a:pt x="4171950" y="3091180"/>
                  </a:moveTo>
                  <a:lnTo>
                    <a:pt x="4163179" y="3093819"/>
                  </a:lnTo>
                  <a:lnTo>
                    <a:pt x="4154169" y="3096101"/>
                  </a:lnTo>
                  <a:lnTo>
                    <a:pt x="4145160" y="3098145"/>
                  </a:lnTo>
                  <a:lnTo>
                    <a:pt x="4136390" y="3100070"/>
                  </a:lnTo>
                </a:path>
                <a:path w="5833109" h="3239770">
                  <a:moveTo>
                    <a:pt x="4108450" y="3107690"/>
                  </a:moveTo>
                  <a:lnTo>
                    <a:pt x="4099123" y="3109595"/>
                  </a:lnTo>
                  <a:lnTo>
                    <a:pt x="4090035" y="3111500"/>
                  </a:lnTo>
                  <a:lnTo>
                    <a:pt x="4080946" y="3113404"/>
                  </a:lnTo>
                  <a:lnTo>
                    <a:pt x="4071620" y="3115310"/>
                  </a:lnTo>
                </a:path>
                <a:path w="5833109" h="3239770">
                  <a:moveTo>
                    <a:pt x="4043679" y="3121660"/>
                  </a:moveTo>
                  <a:lnTo>
                    <a:pt x="4034353" y="3124299"/>
                  </a:lnTo>
                  <a:lnTo>
                    <a:pt x="4025265" y="3126581"/>
                  </a:lnTo>
                  <a:lnTo>
                    <a:pt x="4016176" y="3128625"/>
                  </a:lnTo>
                  <a:lnTo>
                    <a:pt x="4006850" y="3130550"/>
                  </a:lnTo>
                </a:path>
                <a:path w="5833109" h="3239770">
                  <a:moveTo>
                    <a:pt x="3978910" y="3135630"/>
                  </a:moveTo>
                  <a:lnTo>
                    <a:pt x="3969385" y="3137535"/>
                  </a:lnTo>
                  <a:lnTo>
                    <a:pt x="3959860" y="3139440"/>
                  </a:lnTo>
                  <a:lnTo>
                    <a:pt x="3950335" y="3141345"/>
                  </a:lnTo>
                  <a:lnTo>
                    <a:pt x="3940810" y="3143250"/>
                  </a:lnTo>
                </a:path>
                <a:path w="5833109" h="3239770">
                  <a:moveTo>
                    <a:pt x="3912870" y="3149600"/>
                  </a:moveTo>
                  <a:lnTo>
                    <a:pt x="3903146" y="3151485"/>
                  </a:lnTo>
                  <a:lnTo>
                    <a:pt x="3893185" y="3153251"/>
                  </a:lnTo>
                  <a:lnTo>
                    <a:pt x="3883223" y="3154779"/>
                  </a:lnTo>
                  <a:lnTo>
                    <a:pt x="3873500" y="3155950"/>
                  </a:lnTo>
                </a:path>
                <a:path w="5833109" h="3239770">
                  <a:moveTo>
                    <a:pt x="3845560" y="3161030"/>
                  </a:moveTo>
                  <a:lnTo>
                    <a:pt x="3836769" y="3162915"/>
                  </a:lnTo>
                  <a:lnTo>
                    <a:pt x="3827621" y="3164681"/>
                  </a:lnTo>
                  <a:lnTo>
                    <a:pt x="3818235" y="3166209"/>
                  </a:lnTo>
                  <a:lnTo>
                    <a:pt x="3808729" y="3167380"/>
                  </a:lnTo>
                </a:path>
                <a:path w="5833109" h="3239770">
                  <a:moveTo>
                    <a:pt x="3782060" y="3172460"/>
                  </a:moveTo>
                  <a:lnTo>
                    <a:pt x="3772733" y="3173630"/>
                  </a:lnTo>
                  <a:lnTo>
                    <a:pt x="3763645" y="3175158"/>
                  </a:lnTo>
                  <a:lnTo>
                    <a:pt x="3754556" y="3176924"/>
                  </a:lnTo>
                  <a:lnTo>
                    <a:pt x="3745229" y="3178810"/>
                  </a:lnTo>
                </a:path>
                <a:path w="5833109" h="3239770">
                  <a:moveTo>
                    <a:pt x="3717290" y="3182620"/>
                  </a:moveTo>
                  <a:lnTo>
                    <a:pt x="3708499" y="3183770"/>
                  </a:lnTo>
                  <a:lnTo>
                    <a:pt x="3699351" y="3185160"/>
                  </a:lnTo>
                  <a:lnTo>
                    <a:pt x="3689965" y="3186549"/>
                  </a:lnTo>
                  <a:lnTo>
                    <a:pt x="3680460" y="3187700"/>
                  </a:lnTo>
                </a:path>
                <a:path w="5833109" h="3239770">
                  <a:moveTo>
                    <a:pt x="3652520" y="3191510"/>
                  </a:moveTo>
                  <a:lnTo>
                    <a:pt x="3642995" y="3192660"/>
                  </a:lnTo>
                  <a:lnTo>
                    <a:pt x="3633470" y="3194050"/>
                  </a:lnTo>
                  <a:lnTo>
                    <a:pt x="3623945" y="3195439"/>
                  </a:lnTo>
                  <a:lnTo>
                    <a:pt x="3614420" y="3196590"/>
                  </a:lnTo>
                </a:path>
                <a:path w="5833109" h="3239770">
                  <a:moveTo>
                    <a:pt x="3586479" y="3200400"/>
                  </a:moveTo>
                  <a:lnTo>
                    <a:pt x="3576954" y="3201352"/>
                  </a:lnTo>
                  <a:lnTo>
                    <a:pt x="3567429" y="3202305"/>
                  </a:lnTo>
                  <a:lnTo>
                    <a:pt x="3557904" y="3203257"/>
                  </a:lnTo>
                  <a:lnTo>
                    <a:pt x="3548379" y="3204210"/>
                  </a:lnTo>
                </a:path>
                <a:path w="5833109" h="3239770">
                  <a:moveTo>
                    <a:pt x="3520440" y="3208020"/>
                  </a:moveTo>
                  <a:lnTo>
                    <a:pt x="3510895" y="3208972"/>
                  </a:lnTo>
                  <a:lnTo>
                    <a:pt x="3501231" y="3209925"/>
                  </a:lnTo>
                  <a:lnTo>
                    <a:pt x="3491329" y="3210877"/>
                  </a:lnTo>
                  <a:lnTo>
                    <a:pt x="3481070" y="3211830"/>
                  </a:lnTo>
                </a:path>
                <a:path w="5833109" h="3239770">
                  <a:moveTo>
                    <a:pt x="3453129" y="3214370"/>
                  </a:moveTo>
                  <a:lnTo>
                    <a:pt x="3443585" y="3215322"/>
                  </a:lnTo>
                  <a:lnTo>
                    <a:pt x="3433921" y="3216275"/>
                  </a:lnTo>
                  <a:lnTo>
                    <a:pt x="3424019" y="3217227"/>
                  </a:lnTo>
                  <a:lnTo>
                    <a:pt x="3413760" y="3218180"/>
                  </a:lnTo>
                </a:path>
                <a:path w="5833109" h="3239770">
                  <a:moveTo>
                    <a:pt x="3385820" y="3220720"/>
                  </a:moveTo>
                  <a:lnTo>
                    <a:pt x="3376493" y="3221652"/>
                  </a:lnTo>
                  <a:lnTo>
                    <a:pt x="3367405" y="3222466"/>
                  </a:lnTo>
                  <a:lnTo>
                    <a:pt x="3358316" y="3223041"/>
                  </a:lnTo>
                  <a:lnTo>
                    <a:pt x="3348990" y="3223260"/>
                  </a:lnTo>
                </a:path>
                <a:path w="5833109" h="3239770">
                  <a:moveTo>
                    <a:pt x="3321050" y="3225800"/>
                  </a:moveTo>
                  <a:lnTo>
                    <a:pt x="3311723" y="3226554"/>
                  </a:lnTo>
                  <a:lnTo>
                    <a:pt x="3302635" y="3227070"/>
                  </a:lnTo>
                  <a:lnTo>
                    <a:pt x="3293546" y="3227585"/>
                  </a:lnTo>
                  <a:lnTo>
                    <a:pt x="3284220" y="3228340"/>
                  </a:lnTo>
                </a:path>
                <a:path w="5833109" h="3239770">
                  <a:moveTo>
                    <a:pt x="3256279" y="3229610"/>
                  </a:moveTo>
                  <a:lnTo>
                    <a:pt x="3246754" y="3230364"/>
                  </a:lnTo>
                  <a:lnTo>
                    <a:pt x="3237229" y="3230880"/>
                  </a:lnTo>
                  <a:lnTo>
                    <a:pt x="3227704" y="3231395"/>
                  </a:lnTo>
                  <a:lnTo>
                    <a:pt x="3218179" y="3232150"/>
                  </a:lnTo>
                </a:path>
                <a:path w="5833109" h="3239770">
                  <a:moveTo>
                    <a:pt x="3190240" y="3233420"/>
                  </a:moveTo>
                  <a:lnTo>
                    <a:pt x="3180715" y="3234174"/>
                  </a:lnTo>
                  <a:lnTo>
                    <a:pt x="3171190" y="3234690"/>
                  </a:lnTo>
                  <a:lnTo>
                    <a:pt x="3161665" y="3235205"/>
                  </a:lnTo>
                  <a:lnTo>
                    <a:pt x="3152140" y="3235960"/>
                  </a:lnTo>
                </a:path>
                <a:path w="5833109" h="3239770">
                  <a:moveTo>
                    <a:pt x="3124200" y="3235960"/>
                  </a:moveTo>
                  <a:lnTo>
                    <a:pt x="3114675" y="3236694"/>
                  </a:lnTo>
                  <a:lnTo>
                    <a:pt x="3105150" y="3237071"/>
                  </a:lnTo>
                  <a:lnTo>
                    <a:pt x="3095625" y="3237210"/>
                  </a:lnTo>
                  <a:lnTo>
                    <a:pt x="3086100" y="3237230"/>
                  </a:lnTo>
                </a:path>
                <a:path w="5833109" h="3239770">
                  <a:moveTo>
                    <a:pt x="3056890" y="3238500"/>
                  </a:moveTo>
                  <a:lnTo>
                    <a:pt x="3047365" y="3238500"/>
                  </a:lnTo>
                  <a:lnTo>
                    <a:pt x="3037840" y="3238500"/>
                  </a:lnTo>
                  <a:lnTo>
                    <a:pt x="3028315" y="3238500"/>
                  </a:lnTo>
                  <a:lnTo>
                    <a:pt x="3018790" y="3238500"/>
                  </a:lnTo>
                </a:path>
                <a:path w="5833109" h="3239770">
                  <a:moveTo>
                    <a:pt x="2989579" y="3239770"/>
                  </a:moveTo>
                  <a:lnTo>
                    <a:pt x="2980054" y="3239770"/>
                  </a:lnTo>
                  <a:lnTo>
                    <a:pt x="2970529" y="3239770"/>
                  </a:lnTo>
                  <a:lnTo>
                    <a:pt x="2961004" y="3239770"/>
                  </a:lnTo>
                  <a:lnTo>
                    <a:pt x="2951479" y="3239770"/>
                  </a:lnTo>
                </a:path>
                <a:path w="5833109" h="3239770">
                  <a:moveTo>
                    <a:pt x="2922270" y="3239770"/>
                  </a:moveTo>
                  <a:lnTo>
                    <a:pt x="2922270" y="3239770"/>
                  </a:lnTo>
                  <a:lnTo>
                    <a:pt x="2891988" y="3239770"/>
                  </a:lnTo>
                  <a:lnTo>
                    <a:pt x="2884170" y="3239770"/>
                  </a:lnTo>
                </a:path>
                <a:path w="5833109" h="3239770">
                  <a:moveTo>
                    <a:pt x="2854960" y="3239770"/>
                  </a:moveTo>
                  <a:lnTo>
                    <a:pt x="2845435" y="3239770"/>
                  </a:lnTo>
                  <a:lnTo>
                    <a:pt x="2835910" y="3239770"/>
                  </a:lnTo>
                  <a:lnTo>
                    <a:pt x="2826385" y="3239770"/>
                  </a:lnTo>
                  <a:lnTo>
                    <a:pt x="2816860" y="3239770"/>
                  </a:lnTo>
                </a:path>
                <a:path w="5833109" h="3239770">
                  <a:moveTo>
                    <a:pt x="2787650" y="3238500"/>
                  </a:moveTo>
                  <a:lnTo>
                    <a:pt x="2778125" y="3238480"/>
                  </a:lnTo>
                  <a:lnTo>
                    <a:pt x="2768600" y="3238341"/>
                  </a:lnTo>
                  <a:lnTo>
                    <a:pt x="2759075" y="3237964"/>
                  </a:lnTo>
                  <a:lnTo>
                    <a:pt x="2749550" y="3237230"/>
                  </a:lnTo>
                </a:path>
                <a:path w="5833109" h="3239770">
                  <a:moveTo>
                    <a:pt x="2720340" y="3237230"/>
                  </a:moveTo>
                  <a:lnTo>
                    <a:pt x="2710815" y="3236495"/>
                  </a:lnTo>
                  <a:lnTo>
                    <a:pt x="2701290" y="3236118"/>
                  </a:lnTo>
                  <a:lnTo>
                    <a:pt x="2691765" y="3235979"/>
                  </a:lnTo>
                  <a:lnTo>
                    <a:pt x="2682240" y="3235960"/>
                  </a:lnTo>
                </a:path>
                <a:path w="5833109" h="3239770">
                  <a:moveTo>
                    <a:pt x="2654300" y="3233420"/>
                  </a:moveTo>
                  <a:lnTo>
                    <a:pt x="2644775" y="3233400"/>
                  </a:lnTo>
                  <a:lnTo>
                    <a:pt x="2635250" y="3233261"/>
                  </a:lnTo>
                  <a:lnTo>
                    <a:pt x="2625725" y="3232884"/>
                  </a:lnTo>
                  <a:lnTo>
                    <a:pt x="2616200" y="3232150"/>
                  </a:lnTo>
                </a:path>
                <a:path w="5833109" h="3239770">
                  <a:moveTo>
                    <a:pt x="2588260" y="3230880"/>
                  </a:moveTo>
                  <a:lnTo>
                    <a:pt x="2578933" y="3230125"/>
                  </a:lnTo>
                  <a:lnTo>
                    <a:pt x="2569845" y="3229610"/>
                  </a:lnTo>
                  <a:lnTo>
                    <a:pt x="2560756" y="3229094"/>
                  </a:lnTo>
                  <a:lnTo>
                    <a:pt x="2551429" y="3228340"/>
                  </a:lnTo>
                </a:path>
                <a:path w="5833109" h="3239770">
                  <a:moveTo>
                    <a:pt x="2523490" y="3225800"/>
                  </a:moveTo>
                  <a:lnTo>
                    <a:pt x="2513965" y="3225601"/>
                  </a:lnTo>
                  <a:lnTo>
                    <a:pt x="2504440" y="3225165"/>
                  </a:lnTo>
                  <a:lnTo>
                    <a:pt x="2494915" y="3224728"/>
                  </a:lnTo>
                  <a:lnTo>
                    <a:pt x="2485390" y="3224530"/>
                  </a:lnTo>
                </a:path>
                <a:path w="5833109" h="3239770">
                  <a:moveTo>
                    <a:pt x="2458720" y="3221990"/>
                  </a:moveTo>
                  <a:lnTo>
                    <a:pt x="2449195" y="3221037"/>
                  </a:lnTo>
                  <a:lnTo>
                    <a:pt x="2439670" y="3220085"/>
                  </a:lnTo>
                  <a:lnTo>
                    <a:pt x="2430145" y="3219132"/>
                  </a:lnTo>
                  <a:lnTo>
                    <a:pt x="2420620" y="3218180"/>
                  </a:lnTo>
                </a:path>
                <a:path w="5833109" h="3239770">
                  <a:moveTo>
                    <a:pt x="2391410" y="3215640"/>
                  </a:moveTo>
                  <a:lnTo>
                    <a:pt x="2381885" y="3214687"/>
                  </a:lnTo>
                  <a:lnTo>
                    <a:pt x="2372360" y="3213735"/>
                  </a:lnTo>
                  <a:lnTo>
                    <a:pt x="2362835" y="3212782"/>
                  </a:lnTo>
                  <a:lnTo>
                    <a:pt x="2353310" y="3211830"/>
                  </a:lnTo>
                </a:path>
                <a:path w="5833109" h="3239770">
                  <a:moveTo>
                    <a:pt x="2324100" y="3209290"/>
                  </a:moveTo>
                  <a:lnTo>
                    <a:pt x="2315289" y="3208317"/>
                  </a:lnTo>
                  <a:lnTo>
                    <a:pt x="2306002" y="3207226"/>
                  </a:lnTo>
                  <a:lnTo>
                    <a:pt x="2296239" y="3205896"/>
                  </a:lnTo>
                  <a:lnTo>
                    <a:pt x="2286000" y="3204210"/>
                  </a:lnTo>
                </a:path>
                <a:path w="5833109" h="3239770">
                  <a:moveTo>
                    <a:pt x="2258060" y="3201670"/>
                  </a:moveTo>
                  <a:lnTo>
                    <a:pt x="2248554" y="3200519"/>
                  </a:lnTo>
                  <a:lnTo>
                    <a:pt x="2239168" y="3199129"/>
                  </a:lnTo>
                  <a:lnTo>
                    <a:pt x="2230020" y="3197740"/>
                  </a:lnTo>
                  <a:lnTo>
                    <a:pt x="2221229" y="3196590"/>
                  </a:lnTo>
                </a:path>
                <a:path w="5833109" h="3239770">
                  <a:moveTo>
                    <a:pt x="2192020" y="3192780"/>
                  </a:moveTo>
                  <a:lnTo>
                    <a:pt x="2182693" y="3191807"/>
                  </a:lnTo>
                  <a:lnTo>
                    <a:pt x="2173605" y="3190716"/>
                  </a:lnTo>
                  <a:lnTo>
                    <a:pt x="2164516" y="3189386"/>
                  </a:lnTo>
                  <a:lnTo>
                    <a:pt x="2155190" y="3187700"/>
                  </a:lnTo>
                </a:path>
                <a:path w="5833109" h="3239770">
                  <a:moveTo>
                    <a:pt x="2127250" y="3183890"/>
                  </a:moveTo>
                  <a:lnTo>
                    <a:pt x="2117744" y="3182739"/>
                  </a:lnTo>
                  <a:lnTo>
                    <a:pt x="2108358" y="3181350"/>
                  </a:lnTo>
                  <a:lnTo>
                    <a:pt x="2099210" y="3179960"/>
                  </a:lnTo>
                  <a:lnTo>
                    <a:pt x="2090420" y="3178810"/>
                  </a:lnTo>
                </a:path>
                <a:path w="5833109" h="3239770">
                  <a:moveTo>
                    <a:pt x="2062479" y="3173730"/>
                  </a:moveTo>
                  <a:lnTo>
                    <a:pt x="2053153" y="3172579"/>
                  </a:lnTo>
                  <a:lnTo>
                    <a:pt x="2044064" y="3171190"/>
                  </a:lnTo>
                  <a:lnTo>
                    <a:pt x="2034976" y="3169800"/>
                  </a:lnTo>
                  <a:lnTo>
                    <a:pt x="2025650" y="3168650"/>
                  </a:lnTo>
                </a:path>
                <a:path w="5833109" h="3239770">
                  <a:moveTo>
                    <a:pt x="1998979" y="3163570"/>
                  </a:moveTo>
                  <a:lnTo>
                    <a:pt x="1989454" y="3161665"/>
                  </a:lnTo>
                  <a:lnTo>
                    <a:pt x="1979929" y="3159760"/>
                  </a:lnTo>
                  <a:lnTo>
                    <a:pt x="1970404" y="3157855"/>
                  </a:lnTo>
                  <a:lnTo>
                    <a:pt x="1960879" y="3155950"/>
                  </a:lnTo>
                </a:path>
                <a:path w="5833109" h="3239770">
                  <a:moveTo>
                    <a:pt x="1932939" y="3152140"/>
                  </a:moveTo>
                  <a:lnTo>
                    <a:pt x="1923414" y="3150235"/>
                  </a:lnTo>
                  <a:lnTo>
                    <a:pt x="1913889" y="3148329"/>
                  </a:lnTo>
                  <a:lnTo>
                    <a:pt x="1904364" y="3146425"/>
                  </a:lnTo>
                  <a:lnTo>
                    <a:pt x="1894839" y="3144520"/>
                  </a:lnTo>
                </a:path>
                <a:path w="5833109" h="3239770">
                  <a:moveTo>
                    <a:pt x="1865629" y="3138170"/>
                  </a:moveTo>
                  <a:lnTo>
                    <a:pt x="1856303" y="3136265"/>
                  </a:lnTo>
                  <a:lnTo>
                    <a:pt x="1847214" y="3134360"/>
                  </a:lnTo>
                  <a:lnTo>
                    <a:pt x="1838126" y="3132455"/>
                  </a:lnTo>
                  <a:lnTo>
                    <a:pt x="1828800" y="3130550"/>
                  </a:lnTo>
                </a:path>
                <a:path w="5833109" h="3239770">
                  <a:moveTo>
                    <a:pt x="1800860" y="3124200"/>
                  </a:moveTo>
                  <a:lnTo>
                    <a:pt x="1791354" y="3122295"/>
                  </a:lnTo>
                  <a:lnTo>
                    <a:pt x="1781968" y="3120390"/>
                  </a:lnTo>
                  <a:lnTo>
                    <a:pt x="1772820" y="3118485"/>
                  </a:lnTo>
                  <a:lnTo>
                    <a:pt x="1764029" y="3116580"/>
                  </a:lnTo>
                </a:path>
                <a:path w="5833109" h="3239770">
                  <a:moveTo>
                    <a:pt x="1736089" y="3110230"/>
                  </a:moveTo>
                  <a:lnTo>
                    <a:pt x="1726763" y="3107590"/>
                  </a:lnTo>
                  <a:lnTo>
                    <a:pt x="1717675" y="3105308"/>
                  </a:lnTo>
                  <a:lnTo>
                    <a:pt x="1708586" y="3103264"/>
                  </a:lnTo>
                  <a:lnTo>
                    <a:pt x="1699260" y="3101340"/>
                  </a:lnTo>
                </a:path>
                <a:path w="5833109" h="3239770">
                  <a:moveTo>
                    <a:pt x="1672589" y="3093720"/>
                  </a:moveTo>
                  <a:lnTo>
                    <a:pt x="1663263" y="3091795"/>
                  </a:lnTo>
                  <a:lnTo>
                    <a:pt x="1654175" y="3089751"/>
                  </a:lnTo>
                  <a:lnTo>
                    <a:pt x="1645086" y="3087469"/>
                  </a:lnTo>
                  <a:lnTo>
                    <a:pt x="1635760" y="3084830"/>
                  </a:lnTo>
                </a:path>
                <a:path w="5833109" h="3239770">
                  <a:moveTo>
                    <a:pt x="1609089" y="3078480"/>
                  </a:moveTo>
                  <a:lnTo>
                    <a:pt x="1600319" y="3075820"/>
                  </a:lnTo>
                  <a:lnTo>
                    <a:pt x="1591309" y="3073400"/>
                  </a:lnTo>
                  <a:lnTo>
                    <a:pt x="1582300" y="3070979"/>
                  </a:lnTo>
                  <a:lnTo>
                    <a:pt x="1573529" y="3068320"/>
                  </a:lnTo>
                </a:path>
                <a:path w="5833109" h="3239770">
                  <a:moveTo>
                    <a:pt x="1546860" y="3060700"/>
                  </a:moveTo>
                  <a:lnTo>
                    <a:pt x="1537335" y="3057862"/>
                  </a:lnTo>
                  <a:lnTo>
                    <a:pt x="1527810" y="3055143"/>
                  </a:lnTo>
                  <a:lnTo>
                    <a:pt x="1518285" y="3052663"/>
                  </a:lnTo>
                  <a:lnTo>
                    <a:pt x="1508760" y="3050540"/>
                  </a:lnTo>
                </a:path>
                <a:path w="5833109" h="3239770">
                  <a:moveTo>
                    <a:pt x="1480820" y="3041650"/>
                  </a:moveTo>
                  <a:lnTo>
                    <a:pt x="1471493" y="3038792"/>
                  </a:lnTo>
                  <a:lnTo>
                    <a:pt x="1462405" y="3035935"/>
                  </a:lnTo>
                  <a:lnTo>
                    <a:pt x="1453316" y="3033077"/>
                  </a:lnTo>
                  <a:lnTo>
                    <a:pt x="1443989" y="3030220"/>
                  </a:lnTo>
                </a:path>
                <a:path w="5833109" h="3239770">
                  <a:moveTo>
                    <a:pt x="1417320" y="3021330"/>
                  </a:moveTo>
                  <a:lnTo>
                    <a:pt x="1407993" y="3018472"/>
                  </a:lnTo>
                  <a:lnTo>
                    <a:pt x="1398904" y="3015615"/>
                  </a:lnTo>
                  <a:lnTo>
                    <a:pt x="1389816" y="3012757"/>
                  </a:lnTo>
                  <a:lnTo>
                    <a:pt x="1380489" y="3009900"/>
                  </a:lnTo>
                </a:path>
                <a:path w="5833109" h="3239770">
                  <a:moveTo>
                    <a:pt x="1353820" y="2999740"/>
                  </a:moveTo>
                  <a:lnTo>
                    <a:pt x="1344513" y="2996882"/>
                  </a:lnTo>
                  <a:lnTo>
                    <a:pt x="1335563" y="2994025"/>
                  </a:lnTo>
                  <a:lnTo>
                    <a:pt x="1326852" y="2991167"/>
                  </a:lnTo>
                  <a:lnTo>
                    <a:pt x="1318260" y="2988310"/>
                  </a:lnTo>
                </a:path>
                <a:path w="5833109" h="3239770">
                  <a:moveTo>
                    <a:pt x="1291589" y="2978150"/>
                  </a:moveTo>
                  <a:lnTo>
                    <a:pt x="1282819" y="2975272"/>
                  </a:lnTo>
                  <a:lnTo>
                    <a:pt x="1273810" y="2972276"/>
                  </a:lnTo>
                  <a:lnTo>
                    <a:pt x="1264800" y="2969041"/>
                  </a:lnTo>
                  <a:lnTo>
                    <a:pt x="1256030" y="2965450"/>
                  </a:lnTo>
                </a:path>
                <a:path w="5833109" h="3239770">
                  <a:moveTo>
                    <a:pt x="1230630" y="2956560"/>
                  </a:moveTo>
                  <a:lnTo>
                    <a:pt x="1222057" y="2952948"/>
                  </a:lnTo>
                  <a:lnTo>
                    <a:pt x="1213484" y="2949575"/>
                  </a:lnTo>
                  <a:lnTo>
                    <a:pt x="1204912" y="2946201"/>
                  </a:lnTo>
                  <a:lnTo>
                    <a:pt x="1196339" y="2942590"/>
                  </a:lnTo>
                </a:path>
                <a:path w="5833109" h="3239770">
                  <a:moveTo>
                    <a:pt x="1170939" y="2932430"/>
                  </a:moveTo>
                  <a:lnTo>
                    <a:pt x="1161613" y="2928620"/>
                  </a:lnTo>
                  <a:lnTo>
                    <a:pt x="1152525" y="2924810"/>
                  </a:lnTo>
                  <a:lnTo>
                    <a:pt x="1143436" y="2921000"/>
                  </a:lnTo>
                  <a:lnTo>
                    <a:pt x="1134110" y="2917190"/>
                  </a:lnTo>
                </a:path>
                <a:path w="5833109" h="3239770">
                  <a:moveTo>
                    <a:pt x="1107439" y="2905760"/>
                  </a:moveTo>
                  <a:lnTo>
                    <a:pt x="1098669" y="2901950"/>
                  </a:lnTo>
                  <a:lnTo>
                    <a:pt x="1089660" y="2898140"/>
                  </a:lnTo>
                  <a:lnTo>
                    <a:pt x="1080650" y="2894330"/>
                  </a:lnTo>
                  <a:lnTo>
                    <a:pt x="1071880" y="2890520"/>
                  </a:lnTo>
                </a:path>
                <a:path w="5833109" h="3239770">
                  <a:moveTo>
                    <a:pt x="1045210" y="2879090"/>
                  </a:moveTo>
                  <a:lnTo>
                    <a:pt x="1036637" y="2875081"/>
                  </a:lnTo>
                  <a:lnTo>
                    <a:pt x="1028064" y="2870835"/>
                  </a:lnTo>
                  <a:lnTo>
                    <a:pt x="1019492" y="2866588"/>
                  </a:lnTo>
                  <a:lnTo>
                    <a:pt x="1010919" y="2862580"/>
                  </a:lnTo>
                </a:path>
                <a:path w="5833109" h="3239770">
                  <a:moveTo>
                    <a:pt x="985519" y="2851150"/>
                  </a:moveTo>
                  <a:lnTo>
                    <a:pt x="976947" y="2846605"/>
                  </a:lnTo>
                  <a:lnTo>
                    <a:pt x="968375" y="2842418"/>
                  </a:lnTo>
                  <a:lnTo>
                    <a:pt x="959802" y="2838469"/>
                  </a:lnTo>
                  <a:lnTo>
                    <a:pt x="951230" y="2834640"/>
                  </a:lnTo>
                </a:path>
                <a:path w="5833109" h="3239770">
                  <a:moveTo>
                    <a:pt x="927100" y="2821940"/>
                  </a:moveTo>
                  <a:lnTo>
                    <a:pt x="918547" y="2817375"/>
                  </a:lnTo>
                  <a:lnTo>
                    <a:pt x="910113" y="2813050"/>
                  </a:lnTo>
                  <a:lnTo>
                    <a:pt x="901918" y="2808724"/>
                  </a:lnTo>
                  <a:lnTo>
                    <a:pt x="894080" y="2804160"/>
                  </a:lnTo>
                </a:path>
                <a:path w="5833109" h="3239770">
                  <a:moveTo>
                    <a:pt x="868680" y="2791460"/>
                  </a:moveTo>
                  <a:lnTo>
                    <a:pt x="861040" y="2787431"/>
                  </a:lnTo>
                  <a:lnTo>
                    <a:pt x="853281" y="2783046"/>
                  </a:lnTo>
                  <a:lnTo>
                    <a:pt x="845284" y="2778422"/>
                  </a:lnTo>
                  <a:lnTo>
                    <a:pt x="836930" y="2773680"/>
                  </a:lnTo>
                </a:path>
                <a:path w="5833109" h="3239770">
                  <a:moveTo>
                    <a:pt x="811530" y="2759710"/>
                  </a:moveTo>
                  <a:lnTo>
                    <a:pt x="802957" y="2754947"/>
                  </a:lnTo>
                  <a:lnTo>
                    <a:pt x="794384" y="2750185"/>
                  </a:lnTo>
                  <a:lnTo>
                    <a:pt x="785812" y="2745422"/>
                  </a:lnTo>
                  <a:lnTo>
                    <a:pt x="777239" y="2740660"/>
                  </a:lnTo>
                </a:path>
                <a:path w="5833109" h="3239770">
                  <a:moveTo>
                    <a:pt x="753110" y="2725420"/>
                  </a:moveTo>
                  <a:lnTo>
                    <a:pt x="744735" y="2720459"/>
                  </a:lnTo>
                  <a:lnTo>
                    <a:pt x="736600" y="2715260"/>
                  </a:lnTo>
                  <a:lnTo>
                    <a:pt x="728464" y="2710060"/>
                  </a:lnTo>
                  <a:lnTo>
                    <a:pt x="720089" y="2705100"/>
                  </a:lnTo>
                </a:path>
                <a:path w="5833109" h="3239770">
                  <a:moveTo>
                    <a:pt x="695960" y="2689860"/>
                  </a:moveTo>
                  <a:lnTo>
                    <a:pt x="688141" y="2684343"/>
                  </a:lnTo>
                  <a:lnTo>
                    <a:pt x="680085" y="2679065"/>
                  </a:lnTo>
                  <a:lnTo>
                    <a:pt x="672028" y="2673786"/>
                  </a:lnTo>
                  <a:lnTo>
                    <a:pt x="664210" y="2668270"/>
                  </a:lnTo>
                </a:path>
                <a:path w="5833109" h="3239770">
                  <a:moveTo>
                    <a:pt x="641350" y="2653030"/>
                  </a:moveTo>
                  <a:lnTo>
                    <a:pt x="633730" y="2648049"/>
                  </a:lnTo>
                  <a:lnTo>
                    <a:pt x="626110" y="2642711"/>
                  </a:lnTo>
                  <a:lnTo>
                    <a:pt x="618490" y="2637135"/>
                  </a:lnTo>
                  <a:lnTo>
                    <a:pt x="610869" y="2631440"/>
                  </a:lnTo>
                </a:path>
                <a:path w="5833109" h="3239770">
                  <a:moveTo>
                    <a:pt x="588010" y="2614930"/>
                  </a:moveTo>
                  <a:lnTo>
                    <a:pt x="580588" y="2609949"/>
                  </a:lnTo>
                  <a:lnTo>
                    <a:pt x="573405" y="2604611"/>
                  </a:lnTo>
                  <a:lnTo>
                    <a:pt x="566221" y="2599035"/>
                  </a:lnTo>
                  <a:lnTo>
                    <a:pt x="558800" y="2593340"/>
                  </a:lnTo>
                </a:path>
                <a:path w="5833109" h="3239770">
                  <a:moveTo>
                    <a:pt x="535939" y="2576830"/>
                  </a:moveTo>
                  <a:lnTo>
                    <a:pt x="528319" y="2570360"/>
                  </a:lnTo>
                  <a:lnTo>
                    <a:pt x="520700" y="2564130"/>
                  </a:lnTo>
                  <a:lnTo>
                    <a:pt x="513080" y="2557899"/>
                  </a:lnTo>
                  <a:lnTo>
                    <a:pt x="505460" y="2551430"/>
                  </a:lnTo>
                </a:path>
                <a:path w="5833109" h="3239770">
                  <a:moveTo>
                    <a:pt x="483869" y="2533650"/>
                  </a:moveTo>
                  <a:lnTo>
                    <a:pt x="476269" y="2527180"/>
                  </a:lnTo>
                  <a:lnTo>
                    <a:pt x="468788" y="2520950"/>
                  </a:lnTo>
                  <a:lnTo>
                    <a:pt x="461545" y="2514719"/>
                  </a:lnTo>
                  <a:lnTo>
                    <a:pt x="454660" y="2508250"/>
                  </a:lnTo>
                </a:path>
                <a:path w="5833109" h="3239770">
                  <a:moveTo>
                    <a:pt x="433069" y="2489200"/>
                  </a:moveTo>
                  <a:lnTo>
                    <a:pt x="425668" y="2482730"/>
                  </a:lnTo>
                  <a:lnTo>
                    <a:pt x="418623" y="2476500"/>
                  </a:lnTo>
                  <a:lnTo>
                    <a:pt x="411817" y="2470269"/>
                  </a:lnTo>
                  <a:lnTo>
                    <a:pt x="405130" y="2463800"/>
                  </a:lnTo>
                </a:path>
                <a:path w="5833109" h="3239770">
                  <a:moveTo>
                    <a:pt x="384810" y="2444750"/>
                  </a:moveTo>
                  <a:lnTo>
                    <a:pt x="378142" y="2438082"/>
                  </a:lnTo>
                  <a:lnTo>
                    <a:pt x="371475" y="2431415"/>
                  </a:lnTo>
                  <a:lnTo>
                    <a:pt x="364807" y="2424747"/>
                  </a:lnTo>
                  <a:lnTo>
                    <a:pt x="358139" y="2418080"/>
                  </a:lnTo>
                </a:path>
                <a:path w="5833109" h="3239770">
                  <a:moveTo>
                    <a:pt x="339089" y="2399030"/>
                  </a:moveTo>
                  <a:lnTo>
                    <a:pt x="332620" y="2391628"/>
                  </a:lnTo>
                  <a:lnTo>
                    <a:pt x="326389" y="2384583"/>
                  </a:lnTo>
                  <a:lnTo>
                    <a:pt x="320159" y="2377777"/>
                  </a:lnTo>
                  <a:lnTo>
                    <a:pt x="313689" y="2371090"/>
                  </a:lnTo>
                </a:path>
                <a:path w="5833109" h="3239770">
                  <a:moveTo>
                    <a:pt x="294639" y="2349500"/>
                  </a:moveTo>
                  <a:lnTo>
                    <a:pt x="288170" y="2341899"/>
                  </a:lnTo>
                  <a:lnTo>
                    <a:pt x="281939" y="2334418"/>
                  </a:lnTo>
                  <a:lnTo>
                    <a:pt x="275709" y="2327175"/>
                  </a:lnTo>
                  <a:lnTo>
                    <a:pt x="269239" y="2320290"/>
                  </a:lnTo>
                </a:path>
                <a:path w="5833109" h="3239770">
                  <a:moveTo>
                    <a:pt x="251460" y="2297430"/>
                  </a:moveTo>
                  <a:lnTo>
                    <a:pt x="245030" y="2289810"/>
                  </a:lnTo>
                  <a:lnTo>
                    <a:pt x="239077" y="2282190"/>
                  </a:lnTo>
                  <a:lnTo>
                    <a:pt x="233600" y="2274570"/>
                  </a:lnTo>
                  <a:lnTo>
                    <a:pt x="228600" y="2266950"/>
                  </a:lnTo>
                </a:path>
                <a:path w="5833109" h="3239770">
                  <a:moveTo>
                    <a:pt x="210819" y="2244090"/>
                  </a:moveTo>
                  <a:lnTo>
                    <a:pt x="205839" y="2236470"/>
                  </a:lnTo>
                  <a:lnTo>
                    <a:pt x="200501" y="2228850"/>
                  </a:lnTo>
                  <a:lnTo>
                    <a:pt x="194925" y="2221230"/>
                  </a:lnTo>
                  <a:lnTo>
                    <a:pt x="189230" y="2213610"/>
                  </a:lnTo>
                </a:path>
                <a:path w="5833109" h="3239770">
                  <a:moveTo>
                    <a:pt x="173989" y="2190750"/>
                  </a:moveTo>
                  <a:lnTo>
                    <a:pt x="169227" y="2182395"/>
                  </a:lnTo>
                  <a:lnTo>
                    <a:pt x="164464" y="2174398"/>
                  </a:lnTo>
                  <a:lnTo>
                    <a:pt x="159702" y="2166639"/>
                  </a:lnTo>
                  <a:lnTo>
                    <a:pt x="154939" y="2159000"/>
                  </a:lnTo>
                </a:path>
                <a:path w="5833109" h="3239770">
                  <a:moveTo>
                    <a:pt x="140969" y="2134870"/>
                  </a:moveTo>
                  <a:lnTo>
                    <a:pt x="136207" y="2126297"/>
                  </a:lnTo>
                  <a:lnTo>
                    <a:pt x="131444" y="2117725"/>
                  </a:lnTo>
                  <a:lnTo>
                    <a:pt x="126682" y="2109152"/>
                  </a:lnTo>
                  <a:lnTo>
                    <a:pt x="121919" y="2100580"/>
                  </a:lnTo>
                </a:path>
                <a:path w="5833109" h="3239770">
                  <a:moveTo>
                    <a:pt x="109219" y="2075180"/>
                  </a:moveTo>
                  <a:lnTo>
                    <a:pt x="104675" y="2066607"/>
                  </a:lnTo>
                  <a:lnTo>
                    <a:pt x="100488" y="2058034"/>
                  </a:lnTo>
                  <a:lnTo>
                    <a:pt x="96539" y="2049462"/>
                  </a:lnTo>
                  <a:lnTo>
                    <a:pt x="92710" y="2040889"/>
                  </a:lnTo>
                </a:path>
                <a:path w="5833109" h="3239770">
                  <a:moveTo>
                    <a:pt x="81280" y="2014220"/>
                  </a:moveTo>
                  <a:lnTo>
                    <a:pt x="77489" y="2005647"/>
                  </a:lnTo>
                  <a:lnTo>
                    <a:pt x="73818" y="1997075"/>
                  </a:lnTo>
                  <a:lnTo>
                    <a:pt x="70385" y="1988502"/>
                  </a:lnTo>
                  <a:lnTo>
                    <a:pt x="67310" y="1979930"/>
                  </a:lnTo>
                </a:path>
                <a:path w="5833109" h="3239770">
                  <a:moveTo>
                    <a:pt x="57150" y="1953260"/>
                  </a:moveTo>
                  <a:lnTo>
                    <a:pt x="54292" y="1944489"/>
                  </a:lnTo>
                  <a:lnTo>
                    <a:pt x="51435" y="1935480"/>
                  </a:lnTo>
                  <a:lnTo>
                    <a:pt x="48577" y="1926470"/>
                  </a:lnTo>
                  <a:lnTo>
                    <a:pt x="45719" y="1917700"/>
                  </a:lnTo>
                </a:path>
                <a:path w="5833109" h="3239770">
                  <a:moveTo>
                    <a:pt x="38100" y="1891030"/>
                  </a:moveTo>
                  <a:lnTo>
                    <a:pt x="35262" y="1881703"/>
                  </a:lnTo>
                  <a:lnTo>
                    <a:pt x="32543" y="1872615"/>
                  </a:lnTo>
                  <a:lnTo>
                    <a:pt x="30063" y="1863526"/>
                  </a:lnTo>
                  <a:lnTo>
                    <a:pt x="27939" y="1854200"/>
                  </a:lnTo>
                </a:path>
                <a:path w="5833109" h="3239770">
                  <a:moveTo>
                    <a:pt x="21589" y="1826260"/>
                  </a:moveTo>
                  <a:lnTo>
                    <a:pt x="19684" y="1816933"/>
                  </a:lnTo>
                  <a:lnTo>
                    <a:pt x="17779" y="1807845"/>
                  </a:lnTo>
                  <a:lnTo>
                    <a:pt x="15874" y="1798756"/>
                  </a:lnTo>
                  <a:lnTo>
                    <a:pt x="13969" y="1789430"/>
                  </a:lnTo>
                </a:path>
                <a:path w="5833109" h="3239770">
                  <a:moveTo>
                    <a:pt x="10160" y="1761489"/>
                  </a:moveTo>
                  <a:lnTo>
                    <a:pt x="8473" y="1751964"/>
                  </a:lnTo>
                  <a:lnTo>
                    <a:pt x="7143" y="1742439"/>
                  </a:lnTo>
                  <a:lnTo>
                    <a:pt x="6052" y="1732914"/>
                  </a:lnTo>
                  <a:lnTo>
                    <a:pt x="5080" y="1723389"/>
                  </a:lnTo>
                </a:path>
                <a:path w="5833109" h="3239770">
                  <a:moveTo>
                    <a:pt x="2539" y="1695450"/>
                  </a:moveTo>
                  <a:lnTo>
                    <a:pt x="1785" y="1685925"/>
                  </a:lnTo>
                  <a:lnTo>
                    <a:pt x="1269" y="1676400"/>
                  </a:lnTo>
                  <a:lnTo>
                    <a:pt x="754" y="1666875"/>
                  </a:lnTo>
                  <a:lnTo>
                    <a:pt x="0" y="1657350"/>
                  </a:lnTo>
                </a:path>
                <a:path w="5833109" h="3239770">
                  <a:moveTo>
                    <a:pt x="0" y="1628139"/>
                  </a:moveTo>
                  <a:lnTo>
                    <a:pt x="0" y="1628139"/>
                  </a:lnTo>
                  <a:lnTo>
                    <a:pt x="0" y="1597660"/>
                  </a:lnTo>
                  <a:lnTo>
                    <a:pt x="0" y="1590039"/>
                  </a:lnTo>
                </a:path>
                <a:path w="5833109" h="3239770">
                  <a:moveTo>
                    <a:pt x="1269" y="1562100"/>
                  </a:moveTo>
                  <a:lnTo>
                    <a:pt x="2222" y="1552575"/>
                  </a:lnTo>
                  <a:lnTo>
                    <a:pt x="3175" y="1543050"/>
                  </a:lnTo>
                  <a:lnTo>
                    <a:pt x="4127" y="1533525"/>
                  </a:lnTo>
                  <a:lnTo>
                    <a:pt x="5080" y="1524000"/>
                  </a:lnTo>
                </a:path>
                <a:path w="5833109" h="3239770">
                  <a:moveTo>
                    <a:pt x="7619" y="1496060"/>
                  </a:moveTo>
                  <a:lnTo>
                    <a:pt x="8770" y="1486535"/>
                  </a:lnTo>
                  <a:lnTo>
                    <a:pt x="10159" y="1477010"/>
                  </a:lnTo>
                  <a:lnTo>
                    <a:pt x="11549" y="1467485"/>
                  </a:lnTo>
                  <a:lnTo>
                    <a:pt x="12700" y="1457960"/>
                  </a:lnTo>
                </a:path>
                <a:path w="5833109" h="3239770">
                  <a:moveTo>
                    <a:pt x="17780" y="1430020"/>
                  </a:moveTo>
                  <a:lnTo>
                    <a:pt x="19704" y="1420693"/>
                  </a:lnTo>
                  <a:lnTo>
                    <a:pt x="21748" y="1411605"/>
                  </a:lnTo>
                  <a:lnTo>
                    <a:pt x="24030" y="1402516"/>
                  </a:lnTo>
                  <a:lnTo>
                    <a:pt x="26669" y="1393189"/>
                  </a:lnTo>
                </a:path>
                <a:path w="5833109" h="3239770">
                  <a:moveTo>
                    <a:pt x="33019" y="1365250"/>
                  </a:moveTo>
                  <a:lnTo>
                    <a:pt x="35143" y="1356479"/>
                  </a:lnTo>
                  <a:lnTo>
                    <a:pt x="37623" y="1347470"/>
                  </a:lnTo>
                  <a:lnTo>
                    <a:pt x="40342" y="1338460"/>
                  </a:lnTo>
                  <a:lnTo>
                    <a:pt x="43180" y="1329689"/>
                  </a:lnTo>
                </a:path>
                <a:path w="5833109" h="3239770">
                  <a:moveTo>
                    <a:pt x="52069" y="1303020"/>
                  </a:moveTo>
                  <a:lnTo>
                    <a:pt x="54947" y="1293713"/>
                  </a:lnTo>
                  <a:lnTo>
                    <a:pt x="57943" y="1284763"/>
                  </a:lnTo>
                  <a:lnTo>
                    <a:pt x="61178" y="1276052"/>
                  </a:lnTo>
                  <a:lnTo>
                    <a:pt x="64769" y="1267460"/>
                  </a:lnTo>
                </a:path>
                <a:path w="5833109" h="3239770">
                  <a:moveTo>
                    <a:pt x="74930" y="1240789"/>
                  </a:moveTo>
                  <a:lnTo>
                    <a:pt x="78005" y="1232217"/>
                  </a:lnTo>
                  <a:lnTo>
                    <a:pt x="81438" y="1223645"/>
                  </a:lnTo>
                  <a:lnTo>
                    <a:pt x="85109" y="1215072"/>
                  </a:lnTo>
                  <a:lnTo>
                    <a:pt x="88900" y="1206500"/>
                  </a:lnTo>
                </a:path>
                <a:path w="5833109" h="3239770">
                  <a:moveTo>
                    <a:pt x="101600" y="1179830"/>
                  </a:moveTo>
                  <a:lnTo>
                    <a:pt x="105608" y="1171257"/>
                  </a:lnTo>
                  <a:lnTo>
                    <a:pt x="109855" y="1162684"/>
                  </a:lnTo>
                  <a:lnTo>
                    <a:pt x="114101" y="1154112"/>
                  </a:lnTo>
                  <a:lnTo>
                    <a:pt x="118110" y="1145539"/>
                  </a:lnTo>
                </a:path>
                <a:path w="5833109" h="3239770">
                  <a:moveTo>
                    <a:pt x="132080" y="1120139"/>
                  </a:moveTo>
                  <a:lnTo>
                    <a:pt x="136842" y="1111765"/>
                  </a:lnTo>
                  <a:lnTo>
                    <a:pt x="141605" y="1103630"/>
                  </a:lnTo>
                  <a:lnTo>
                    <a:pt x="146367" y="1095494"/>
                  </a:lnTo>
                  <a:lnTo>
                    <a:pt x="151130" y="1087120"/>
                  </a:lnTo>
                </a:path>
                <a:path w="5833109" h="3239770">
                  <a:moveTo>
                    <a:pt x="165100" y="1064260"/>
                  </a:moveTo>
                  <a:lnTo>
                    <a:pt x="170060" y="1055905"/>
                  </a:lnTo>
                  <a:lnTo>
                    <a:pt x="175260" y="1047908"/>
                  </a:lnTo>
                  <a:lnTo>
                    <a:pt x="180459" y="1040149"/>
                  </a:lnTo>
                  <a:lnTo>
                    <a:pt x="185419" y="1032510"/>
                  </a:lnTo>
                </a:path>
                <a:path w="5833109" h="3239770">
                  <a:moveTo>
                    <a:pt x="201930" y="1009650"/>
                  </a:moveTo>
                  <a:lnTo>
                    <a:pt x="206910" y="1002029"/>
                  </a:lnTo>
                  <a:lnTo>
                    <a:pt x="212248" y="994409"/>
                  </a:lnTo>
                  <a:lnTo>
                    <a:pt x="217824" y="986789"/>
                  </a:lnTo>
                  <a:lnTo>
                    <a:pt x="223519" y="979170"/>
                  </a:lnTo>
                </a:path>
                <a:path w="5833109" h="3239770">
                  <a:moveTo>
                    <a:pt x="240030" y="956310"/>
                  </a:moveTo>
                  <a:lnTo>
                    <a:pt x="246479" y="948689"/>
                  </a:lnTo>
                  <a:lnTo>
                    <a:pt x="252571" y="941069"/>
                  </a:lnTo>
                  <a:lnTo>
                    <a:pt x="258425" y="933449"/>
                  </a:lnTo>
                  <a:lnTo>
                    <a:pt x="264160" y="925829"/>
                  </a:lnTo>
                </a:path>
                <a:path w="5833109" h="3239770">
                  <a:moveTo>
                    <a:pt x="283210" y="904239"/>
                  </a:moveTo>
                  <a:lnTo>
                    <a:pt x="289143" y="896639"/>
                  </a:lnTo>
                  <a:lnTo>
                    <a:pt x="295433" y="889158"/>
                  </a:lnTo>
                  <a:lnTo>
                    <a:pt x="301962" y="881915"/>
                  </a:lnTo>
                  <a:lnTo>
                    <a:pt x="308610" y="875029"/>
                  </a:lnTo>
                </a:path>
                <a:path w="5833109" h="3239770">
                  <a:moveTo>
                    <a:pt x="327660" y="853439"/>
                  </a:moveTo>
                  <a:lnTo>
                    <a:pt x="334129" y="846772"/>
                  </a:lnTo>
                  <a:lnTo>
                    <a:pt x="340360" y="840105"/>
                  </a:lnTo>
                  <a:lnTo>
                    <a:pt x="346590" y="833437"/>
                  </a:lnTo>
                  <a:lnTo>
                    <a:pt x="353060" y="826770"/>
                  </a:lnTo>
                </a:path>
                <a:path w="5833109" h="3239770">
                  <a:moveTo>
                    <a:pt x="372110" y="807720"/>
                  </a:moveTo>
                  <a:lnTo>
                    <a:pt x="378777" y="801052"/>
                  </a:lnTo>
                  <a:lnTo>
                    <a:pt x="385445" y="794384"/>
                  </a:lnTo>
                  <a:lnTo>
                    <a:pt x="392112" y="787717"/>
                  </a:lnTo>
                  <a:lnTo>
                    <a:pt x="398780" y="781050"/>
                  </a:lnTo>
                </a:path>
                <a:path w="5833109" h="3239770">
                  <a:moveTo>
                    <a:pt x="420369" y="762000"/>
                  </a:moveTo>
                  <a:lnTo>
                    <a:pt x="427057" y="755530"/>
                  </a:lnTo>
                  <a:lnTo>
                    <a:pt x="433863" y="749300"/>
                  </a:lnTo>
                  <a:lnTo>
                    <a:pt x="440908" y="743069"/>
                  </a:lnTo>
                  <a:lnTo>
                    <a:pt x="448310" y="736600"/>
                  </a:lnTo>
                </a:path>
                <a:path w="5833109" h="3239770">
                  <a:moveTo>
                    <a:pt x="469900" y="717550"/>
                  </a:moveTo>
                  <a:lnTo>
                    <a:pt x="477519" y="711636"/>
                  </a:lnTo>
                  <a:lnTo>
                    <a:pt x="485139" y="705485"/>
                  </a:lnTo>
                  <a:lnTo>
                    <a:pt x="492759" y="699333"/>
                  </a:lnTo>
                  <a:lnTo>
                    <a:pt x="500380" y="693420"/>
                  </a:lnTo>
                </a:path>
                <a:path w="5833109" h="3239770">
                  <a:moveTo>
                    <a:pt x="521969" y="674370"/>
                  </a:moveTo>
                  <a:lnTo>
                    <a:pt x="529788" y="668635"/>
                  </a:lnTo>
                  <a:lnTo>
                    <a:pt x="537844" y="662781"/>
                  </a:lnTo>
                  <a:lnTo>
                    <a:pt x="545901" y="656689"/>
                  </a:lnTo>
                  <a:lnTo>
                    <a:pt x="553719" y="650239"/>
                  </a:lnTo>
                </a:path>
                <a:path w="5833109" h="3239770">
                  <a:moveTo>
                    <a:pt x="575310" y="635000"/>
                  </a:moveTo>
                  <a:lnTo>
                    <a:pt x="582195" y="629304"/>
                  </a:lnTo>
                  <a:lnTo>
                    <a:pt x="589438" y="623728"/>
                  </a:lnTo>
                  <a:lnTo>
                    <a:pt x="596919" y="618390"/>
                  </a:lnTo>
                  <a:lnTo>
                    <a:pt x="604519" y="613410"/>
                  </a:lnTo>
                </a:path>
                <a:path w="5833109" h="3239770">
                  <a:moveTo>
                    <a:pt x="627380" y="596900"/>
                  </a:moveTo>
                  <a:lnTo>
                    <a:pt x="635000" y="591383"/>
                  </a:lnTo>
                  <a:lnTo>
                    <a:pt x="642619" y="586105"/>
                  </a:lnTo>
                  <a:lnTo>
                    <a:pt x="650239" y="580826"/>
                  </a:lnTo>
                  <a:lnTo>
                    <a:pt x="657860" y="575310"/>
                  </a:lnTo>
                </a:path>
                <a:path w="5833109" h="3239770">
                  <a:moveTo>
                    <a:pt x="681989" y="560070"/>
                  </a:moveTo>
                  <a:lnTo>
                    <a:pt x="689808" y="554573"/>
                  </a:lnTo>
                  <a:lnTo>
                    <a:pt x="697864" y="549433"/>
                  </a:lnTo>
                  <a:lnTo>
                    <a:pt x="705921" y="544532"/>
                  </a:lnTo>
                  <a:lnTo>
                    <a:pt x="713739" y="539750"/>
                  </a:lnTo>
                </a:path>
                <a:path w="5833109" h="3239770">
                  <a:moveTo>
                    <a:pt x="737869" y="524510"/>
                  </a:moveTo>
                  <a:lnTo>
                    <a:pt x="746244" y="519013"/>
                  </a:lnTo>
                  <a:lnTo>
                    <a:pt x="754380" y="513873"/>
                  </a:lnTo>
                  <a:lnTo>
                    <a:pt x="762515" y="508972"/>
                  </a:lnTo>
                  <a:lnTo>
                    <a:pt x="770889" y="504189"/>
                  </a:lnTo>
                </a:path>
                <a:path w="5833109" h="3239770">
                  <a:moveTo>
                    <a:pt x="796289" y="488950"/>
                  </a:moveTo>
                  <a:lnTo>
                    <a:pt x="804862" y="484187"/>
                  </a:lnTo>
                  <a:lnTo>
                    <a:pt x="813435" y="479425"/>
                  </a:lnTo>
                  <a:lnTo>
                    <a:pt x="822007" y="474662"/>
                  </a:lnTo>
                  <a:lnTo>
                    <a:pt x="830580" y="469900"/>
                  </a:lnTo>
                </a:path>
                <a:path w="5833109" h="3239770">
                  <a:moveTo>
                    <a:pt x="854710" y="455929"/>
                  </a:moveTo>
                  <a:lnTo>
                    <a:pt x="863084" y="451921"/>
                  </a:lnTo>
                  <a:lnTo>
                    <a:pt x="871219" y="447675"/>
                  </a:lnTo>
                  <a:lnTo>
                    <a:pt x="879355" y="443428"/>
                  </a:lnTo>
                  <a:lnTo>
                    <a:pt x="887730" y="439420"/>
                  </a:lnTo>
                </a:path>
                <a:path w="5833109" h="3239770">
                  <a:moveTo>
                    <a:pt x="911860" y="425450"/>
                  </a:moveTo>
                  <a:lnTo>
                    <a:pt x="920234" y="421620"/>
                  </a:lnTo>
                  <a:lnTo>
                    <a:pt x="928369" y="417671"/>
                  </a:lnTo>
                  <a:lnTo>
                    <a:pt x="936505" y="413484"/>
                  </a:lnTo>
                  <a:lnTo>
                    <a:pt x="944880" y="408939"/>
                  </a:lnTo>
                </a:path>
                <a:path w="5833109" h="3239770">
                  <a:moveTo>
                    <a:pt x="970280" y="396239"/>
                  </a:moveTo>
                  <a:lnTo>
                    <a:pt x="978852" y="392429"/>
                  </a:lnTo>
                  <a:lnTo>
                    <a:pt x="987425" y="388619"/>
                  </a:lnTo>
                  <a:lnTo>
                    <a:pt x="995997" y="384809"/>
                  </a:lnTo>
                  <a:lnTo>
                    <a:pt x="1004569" y="381000"/>
                  </a:lnTo>
                </a:path>
                <a:path w="5833109" h="3239770">
                  <a:moveTo>
                    <a:pt x="1029969" y="368300"/>
                  </a:moveTo>
                  <a:lnTo>
                    <a:pt x="1038740" y="364489"/>
                  </a:lnTo>
                  <a:lnTo>
                    <a:pt x="1047750" y="360679"/>
                  </a:lnTo>
                  <a:lnTo>
                    <a:pt x="1056759" y="356869"/>
                  </a:lnTo>
                  <a:lnTo>
                    <a:pt x="1065530" y="353060"/>
                  </a:lnTo>
                </a:path>
                <a:path w="5833109" h="3239770">
                  <a:moveTo>
                    <a:pt x="1092200" y="341629"/>
                  </a:moveTo>
                  <a:lnTo>
                    <a:pt x="1100792" y="337085"/>
                  </a:lnTo>
                  <a:lnTo>
                    <a:pt x="1109503" y="332898"/>
                  </a:lnTo>
                  <a:lnTo>
                    <a:pt x="1118453" y="328949"/>
                  </a:lnTo>
                  <a:lnTo>
                    <a:pt x="1127760" y="325120"/>
                  </a:lnTo>
                </a:path>
                <a:path w="5833109" h="3239770">
                  <a:moveTo>
                    <a:pt x="1154430" y="314960"/>
                  </a:moveTo>
                  <a:lnTo>
                    <a:pt x="1163022" y="311150"/>
                  </a:lnTo>
                  <a:lnTo>
                    <a:pt x="1171733" y="307339"/>
                  </a:lnTo>
                  <a:lnTo>
                    <a:pt x="1180683" y="303529"/>
                  </a:lnTo>
                  <a:lnTo>
                    <a:pt x="1189989" y="299720"/>
                  </a:lnTo>
                </a:path>
                <a:path w="5833109" h="3239770">
                  <a:moveTo>
                    <a:pt x="1215389" y="289560"/>
                  </a:moveTo>
                  <a:lnTo>
                    <a:pt x="1223962" y="286504"/>
                  </a:lnTo>
                  <a:lnTo>
                    <a:pt x="1232535" y="283210"/>
                  </a:lnTo>
                  <a:lnTo>
                    <a:pt x="1241107" y="279915"/>
                  </a:lnTo>
                  <a:lnTo>
                    <a:pt x="1249680" y="276860"/>
                  </a:lnTo>
                </a:path>
                <a:path w="5833109" h="3239770">
                  <a:moveTo>
                    <a:pt x="1276350" y="266700"/>
                  </a:moveTo>
                  <a:lnTo>
                    <a:pt x="1284922" y="263822"/>
                  </a:lnTo>
                  <a:lnTo>
                    <a:pt x="1293495" y="260826"/>
                  </a:lnTo>
                  <a:lnTo>
                    <a:pt x="1302067" y="257591"/>
                  </a:lnTo>
                  <a:lnTo>
                    <a:pt x="1310639" y="254000"/>
                  </a:lnTo>
                </a:path>
                <a:path w="5833109" h="3239770">
                  <a:moveTo>
                    <a:pt x="1337310" y="245110"/>
                  </a:moveTo>
                  <a:lnTo>
                    <a:pt x="1346636" y="242232"/>
                  </a:lnTo>
                  <a:lnTo>
                    <a:pt x="1355725" y="239236"/>
                  </a:lnTo>
                  <a:lnTo>
                    <a:pt x="1364813" y="236001"/>
                  </a:lnTo>
                  <a:lnTo>
                    <a:pt x="1374139" y="232410"/>
                  </a:lnTo>
                </a:path>
                <a:path w="5833109" h="3239770">
                  <a:moveTo>
                    <a:pt x="1400810" y="223520"/>
                  </a:moveTo>
                  <a:lnTo>
                    <a:pt x="1409580" y="220662"/>
                  </a:lnTo>
                  <a:lnTo>
                    <a:pt x="1418589" y="217804"/>
                  </a:lnTo>
                  <a:lnTo>
                    <a:pt x="1427599" y="214947"/>
                  </a:lnTo>
                  <a:lnTo>
                    <a:pt x="1436370" y="212089"/>
                  </a:lnTo>
                </a:path>
                <a:path w="5833109" h="3239770">
                  <a:moveTo>
                    <a:pt x="1464310" y="204470"/>
                  </a:moveTo>
                  <a:lnTo>
                    <a:pt x="1473815" y="201056"/>
                  </a:lnTo>
                  <a:lnTo>
                    <a:pt x="1483201" y="198120"/>
                  </a:lnTo>
                  <a:lnTo>
                    <a:pt x="1492349" y="195183"/>
                  </a:lnTo>
                  <a:lnTo>
                    <a:pt x="1501139" y="19177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1055" y="2582545"/>
              <a:ext cx="431800" cy="1079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7619" y="2501900"/>
              <a:ext cx="894080" cy="80010"/>
            </a:xfrm>
            <a:custGeom>
              <a:avLst/>
              <a:gdLst/>
              <a:ahLst/>
              <a:cxnLst/>
              <a:rect l="l" t="t" r="r" b="b"/>
              <a:pathLst>
                <a:path w="894079" h="80010">
                  <a:moveTo>
                    <a:pt x="0" y="80010"/>
                  </a:moveTo>
                  <a:lnTo>
                    <a:pt x="8770" y="78124"/>
                  </a:lnTo>
                  <a:lnTo>
                    <a:pt x="17779" y="76358"/>
                  </a:lnTo>
                  <a:lnTo>
                    <a:pt x="26789" y="74830"/>
                  </a:lnTo>
                  <a:lnTo>
                    <a:pt x="35559" y="73660"/>
                  </a:lnTo>
                </a:path>
                <a:path w="894079" h="80010">
                  <a:moveTo>
                    <a:pt x="63500" y="68579"/>
                  </a:moveTo>
                  <a:lnTo>
                    <a:pt x="72826" y="67409"/>
                  </a:lnTo>
                  <a:lnTo>
                    <a:pt x="81914" y="65881"/>
                  </a:lnTo>
                  <a:lnTo>
                    <a:pt x="91003" y="64115"/>
                  </a:lnTo>
                  <a:lnTo>
                    <a:pt x="100329" y="62229"/>
                  </a:lnTo>
                </a:path>
                <a:path w="894079" h="80010">
                  <a:moveTo>
                    <a:pt x="128269" y="58420"/>
                  </a:moveTo>
                  <a:lnTo>
                    <a:pt x="137060" y="57269"/>
                  </a:lnTo>
                  <a:lnTo>
                    <a:pt x="146208" y="55880"/>
                  </a:lnTo>
                  <a:lnTo>
                    <a:pt x="155594" y="54490"/>
                  </a:lnTo>
                  <a:lnTo>
                    <a:pt x="165100" y="53339"/>
                  </a:lnTo>
                </a:path>
                <a:path w="894079" h="80010">
                  <a:moveTo>
                    <a:pt x="193039" y="49529"/>
                  </a:moveTo>
                  <a:lnTo>
                    <a:pt x="202564" y="47843"/>
                  </a:lnTo>
                  <a:lnTo>
                    <a:pt x="212089" y="46513"/>
                  </a:lnTo>
                  <a:lnTo>
                    <a:pt x="221614" y="45422"/>
                  </a:lnTo>
                  <a:lnTo>
                    <a:pt x="231139" y="44450"/>
                  </a:lnTo>
                </a:path>
                <a:path w="894079" h="80010">
                  <a:moveTo>
                    <a:pt x="259079" y="40639"/>
                  </a:moveTo>
                  <a:lnTo>
                    <a:pt x="268604" y="39667"/>
                  </a:lnTo>
                  <a:lnTo>
                    <a:pt x="278129" y="38576"/>
                  </a:lnTo>
                  <a:lnTo>
                    <a:pt x="287654" y="37246"/>
                  </a:lnTo>
                  <a:lnTo>
                    <a:pt x="297179" y="35560"/>
                  </a:lnTo>
                </a:path>
                <a:path w="894079" h="80010">
                  <a:moveTo>
                    <a:pt x="325119" y="33020"/>
                  </a:moveTo>
                  <a:lnTo>
                    <a:pt x="334644" y="32067"/>
                  </a:lnTo>
                  <a:lnTo>
                    <a:pt x="344169" y="31115"/>
                  </a:lnTo>
                  <a:lnTo>
                    <a:pt x="353694" y="30162"/>
                  </a:lnTo>
                  <a:lnTo>
                    <a:pt x="363219" y="29210"/>
                  </a:lnTo>
                </a:path>
                <a:path w="894079" h="80010">
                  <a:moveTo>
                    <a:pt x="392429" y="25400"/>
                  </a:moveTo>
                  <a:lnTo>
                    <a:pt x="401954" y="25181"/>
                  </a:lnTo>
                  <a:lnTo>
                    <a:pt x="411479" y="24606"/>
                  </a:lnTo>
                  <a:lnTo>
                    <a:pt x="421004" y="23792"/>
                  </a:lnTo>
                  <a:lnTo>
                    <a:pt x="430529" y="22860"/>
                  </a:lnTo>
                </a:path>
                <a:path w="894079" h="80010">
                  <a:moveTo>
                    <a:pt x="459739" y="20320"/>
                  </a:moveTo>
                  <a:lnTo>
                    <a:pt x="468530" y="19367"/>
                  </a:lnTo>
                  <a:lnTo>
                    <a:pt x="477678" y="18415"/>
                  </a:lnTo>
                  <a:lnTo>
                    <a:pt x="487064" y="17462"/>
                  </a:lnTo>
                  <a:lnTo>
                    <a:pt x="496569" y="16510"/>
                  </a:lnTo>
                </a:path>
                <a:path w="894079" h="80010">
                  <a:moveTo>
                    <a:pt x="524509" y="15239"/>
                  </a:moveTo>
                  <a:lnTo>
                    <a:pt x="533836" y="14307"/>
                  </a:lnTo>
                  <a:lnTo>
                    <a:pt x="542924" y="13493"/>
                  </a:lnTo>
                  <a:lnTo>
                    <a:pt x="552013" y="12918"/>
                  </a:lnTo>
                  <a:lnTo>
                    <a:pt x="561339" y="12700"/>
                  </a:lnTo>
                </a:path>
                <a:path w="894079" h="80010">
                  <a:moveTo>
                    <a:pt x="589279" y="10160"/>
                  </a:moveTo>
                  <a:lnTo>
                    <a:pt x="598804" y="9961"/>
                  </a:lnTo>
                  <a:lnTo>
                    <a:pt x="608329" y="9525"/>
                  </a:lnTo>
                  <a:lnTo>
                    <a:pt x="617854" y="9088"/>
                  </a:lnTo>
                  <a:lnTo>
                    <a:pt x="627379" y="8889"/>
                  </a:lnTo>
                </a:path>
                <a:path w="894079" h="80010">
                  <a:moveTo>
                    <a:pt x="655319" y="6350"/>
                  </a:moveTo>
                  <a:lnTo>
                    <a:pt x="664844" y="6151"/>
                  </a:lnTo>
                  <a:lnTo>
                    <a:pt x="674369" y="5714"/>
                  </a:lnTo>
                  <a:lnTo>
                    <a:pt x="683894" y="5278"/>
                  </a:lnTo>
                  <a:lnTo>
                    <a:pt x="693419" y="5079"/>
                  </a:lnTo>
                </a:path>
                <a:path w="894079" h="80010">
                  <a:moveTo>
                    <a:pt x="721359" y="3810"/>
                  </a:moveTo>
                  <a:lnTo>
                    <a:pt x="730884" y="3611"/>
                  </a:lnTo>
                  <a:lnTo>
                    <a:pt x="740409" y="3175"/>
                  </a:lnTo>
                  <a:lnTo>
                    <a:pt x="749934" y="2738"/>
                  </a:lnTo>
                  <a:lnTo>
                    <a:pt x="759459" y="2539"/>
                  </a:lnTo>
                </a:path>
                <a:path w="894079" h="80010">
                  <a:moveTo>
                    <a:pt x="787400" y="1270"/>
                  </a:moveTo>
                  <a:lnTo>
                    <a:pt x="797480" y="1270"/>
                  </a:lnTo>
                  <a:lnTo>
                    <a:pt x="807085" y="1270"/>
                  </a:lnTo>
                  <a:lnTo>
                    <a:pt x="816689" y="1270"/>
                  </a:lnTo>
                  <a:lnTo>
                    <a:pt x="826769" y="1270"/>
                  </a:lnTo>
                </a:path>
                <a:path w="894079" h="80010">
                  <a:moveTo>
                    <a:pt x="854709" y="0"/>
                  </a:moveTo>
                  <a:lnTo>
                    <a:pt x="864254" y="0"/>
                  </a:lnTo>
                  <a:lnTo>
                    <a:pt x="873918" y="0"/>
                  </a:lnTo>
                  <a:lnTo>
                    <a:pt x="883820" y="0"/>
                  </a:lnTo>
                  <a:lnTo>
                    <a:pt x="894079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00019" y="3437890"/>
              <a:ext cx="1224280" cy="12242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75807" y="4049167"/>
              <a:ext cx="80464" cy="830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73729" y="4480559"/>
            <a:ext cx="29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1575" b="1" baseline="-23809" dirty="0">
                <a:solidFill>
                  <a:srgbClr val="FF6600"/>
                </a:solidFill>
                <a:latin typeface="Arial"/>
                <a:cs typeface="Arial"/>
              </a:rPr>
              <a:t>1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3009" y="4144009"/>
            <a:ext cx="289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1575" b="1" spc="-7" baseline="-23809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8639" y="3425190"/>
            <a:ext cx="45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spc="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35150" y="4049167"/>
            <a:ext cx="5833110" cy="83185"/>
            <a:chOff x="1835150" y="4049167"/>
            <a:chExt cx="5833110" cy="83185"/>
          </a:xfrm>
        </p:grpSpPr>
        <p:sp>
          <p:nvSpPr>
            <p:cNvPr id="18" name="object 18"/>
            <p:cNvSpPr/>
            <p:nvPr/>
          </p:nvSpPr>
          <p:spPr>
            <a:xfrm>
              <a:off x="1835150" y="4086859"/>
              <a:ext cx="5801360" cy="0"/>
            </a:xfrm>
            <a:custGeom>
              <a:avLst/>
              <a:gdLst/>
              <a:ahLst/>
              <a:cxnLst/>
              <a:rect l="l" t="t" r="r" b="b"/>
              <a:pathLst>
                <a:path w="5801359">
                  <a:moveTo>
                    <a:pt x="0" y="0"/>
                  </a:moveTo>
                  <a:lnTo>
                    <a:pt x="5801359" y="0"/>
                  </a:lnTo>
                </a:path>
              </a:pathLst>
            </a:custGeom>
            <a:ln w="8889">
              <a:solidFill>
                <a:srgbClr val="9966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64450" y="408685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1904" y="-4444"/>
                  </a:moveTo>
                  <a:lnTo>
                    <a:pt x="1904" y="4444"/>
                  </a:lnTo>
                </a:path>
              </a:pathLst>
            </a:custGeom>
            <a:ln w="3809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69387" y="4049167"/>
              <a:ext cx="81734" cy="830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56379" y="5848350"/>
            <a:ext cx="226568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Elliptical Orbit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6600"/>
                </a:solidFill>
                <a:latin typeface="Arial"/>
                <a:cs typeface="Arial"/>
              </a:rPr>
              <a:t>PLANETS </a:t>
            </a: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IN</a:t>
            </a:r>
            <a:r>
              <a:rPr sz="18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600"/>
                </a:solidFill>
                <a:latin typeface="Arial"/>
                <a:cs typeface="Arial"/>
              </a:rPr>
              <a:t>ORDER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2986</Words>
  <Application>Microsoft Office PowerPoint</Application>
  <PresentationFormat>On-screen Show (4:3)</PresentationFormat>
  <Paragraphs>579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SAINIK SCHOOL GOPALGANJ</vt:lpstr>
      <vt:lpstr>GRAVITATION</vt:lpstr>
      <vt:lpstr>1. Gravitational Force or Gravity</vt:lpstr>
      <vt:lpstr>Gravitational force of the earth or Gravity</vt:lpstr>
      <vt:lpstr>NEWTON’S UNIVERSAL LAW OF GRAVITATION</vt:lpstr>
      <vt:lpstr>Slide 6</vt:lpstr>
      <vt:lpstr>Universal Gravitational Constant (G)</vt:lpstr>
      <vt:lpstr>Slide 8</vt:lpstr>
      <vt:lpstr>KEPLER’S LAWS OF PLANETARY MOTION</vt:lpstr>
      <vt:lpstr>II LAW (Law of areas):</vt:lpstr>
      <vt:lpstr>Slide 11</vt:lpstr>
      <vt:lpstr>Newton’s II and III Laws and Gravitation</vt:lpstr>
      <vt:lpstr>FREE FALL</vt:lpstr>
      <vt:lpstr>Acceleration due to gravity (g)</vt:lpstr>
      <vt:lpstr>Acceleration due to gravity on the earth is calculated as follows:</vt:lpstr>
      <vt:lpstr>2. Acceleration due to gravity decrease with depth.</vt:lpstr>
      <vt:lpstr>EQUATIONS OF VERTICAL MOTION (Under the influence of g)</vt:lpstr>
      <vt:lpstr>Cartesian Sign Conventions for Vertical Motion</vt:lpstr>
      <vt:lpstr>MASS</vt:lpstr>
      <vt:lpstr>Slide 20</vt:lpstr>
      <vt:lpstr>WEIGHT</vt:lpstr>
      <vt:lpstr>Slide 22</vt:lpstr>
      <vt:lpstr>Slide 23</vt:lpstr>
      <vt:lpstr>THRUST AND PRESSURE</vt:lpstr>
      <vt:lpstr>Weight of a body is also a force and it always acts in the downward direction.  Observe the two different positions of brick on the ground.</vt:lpstr>
      <vt:lpstr>Slide 26</vt:lpstr>
      <vt:lpstr>Everyday observations on the basis of pressure</vt:lpstr>
      <vt:lpstr>PRESSURE IN FLUIDS</vt:lpstr>
      <vt:lpstr>Buoyant Force</vt:lpstr>
      <vt:lpstr>Experiment to study the magnitude of  Buoyant Force</vt:lpstr>
      <vt:lpstr>Slide 31</vt:lpstr>
      <vt:lpstr>Slide 32</vt:lpstr>
      <vt:lpstr>Factors affecting Buoyant Force</vt:lpstr>
      <vt:lpstr>ARCHIMEDES’ PRINCIPLE</vt:lpstr>
      <vt:lpstr>WHY OBJECTS FLOAT OR SINK IN A LIQUID</vt:lpstr>
      <vt:lpstr>Slide 36</vt:lpstr>
      <vt:lpstr>The Principle of Floatation</vt:lpstr>
      <vt:lpstr>Slide 38</vt:lpstr>
      <vt:lpstr>How does a boat float in water?</vt:lpstr>
      <vt:lpstr>DENSITY</vt:lpstr>
      <vt:lpstr>RELATIVE DENSITY</vt:lpstr>
      <vt:lpstr>Densities of some common substances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SAINIK SCHOOL GOPALGANJ</dc:title>
  <dc:creator>dell</dc:creator>
  <cp:lastModifiedBy>dell</cp:lastModifiedBy>
  <cp:revision>2</cp:revision>
  <dcterms:created xsi:type="dcterms:W3CDTF">2006-08-16T00:00:00Z</dcterms:created>
  <dcterms:modified xsi:type="dcterms:W3CDTF">2020-08-02T15:01:19Z</dcterms:modified>
</cp:coreProperties>
</file>